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embeddedFontLst>
    <p:embeddedFont>
      <p:font typeface="Helvetica Neue" panose="020B0604020202020204" charset="0"/>
      <p:regular r:id="rId35"/>
      <p:bold r:id="rId36"/>
      <p:italic r:id="rId37"/>
      <p:boldItalic r:id="rId38"/>
    </p:embeddedFont>
    <p:embeddedFont>
      <p:font typeface="Play" panose="020B060402020202020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tVFxrSHAgFkxJlhdEopgnRqiB5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2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21" name="Google Shape;3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34" name="Google Shape;3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46" name="Google Shape;34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61" name="Google Shape;3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74" name="Google Shape;3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89" name="Google Shape;38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399" name="Google Shape;3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20" name="Google Shape;4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41" name="Google Shape;44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01" name="Google Shape;10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51" name="Google Shape;45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68" name="Google Shape;46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85" name="Google Shape;48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495" name="Google Shape;4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38" name="Google Shape;53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581" name="Google Shape;5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23" name="Google Shape;6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665" name="Google Shape;6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10" name="Google Shape;71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55" name="Google Shape;75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68" name="Google Shape;76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75" name="Google Shape;7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797" name="Google Shape;79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57" name="Google Shape;1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191" name="Google Shape;19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26" name="Google Shape;22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39" name="Google Shape;23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52" name="Google Shape;25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endParaRPr/>
          </a:p>
        </p:txBody>
      </p:sp>
      <p:sp>
        <p:nvSpPr>
          <p:cNvPr id="275" name="Google Shape;27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4" name="Google Shape;3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2"/>
          <p:cNvSpPr>
            <a:spLocks noGrp="1"/>
          </p:cNvSpPr>
          <p:nvPr>
            <p:ph type="pic" idx="2"/>
          </p:nvPr>
        </p:nvSpPr>
        <p:spPr>
          <a:xfrm>
            <a:off x="5183188" y="987425"/>
            <a:ext cx="6172200" cy="4873625"/>
          </a:xfrm>
          <a:prstGeom prst="rect">
            <a:avLst/>
          </a:prstGeom>
          <a:noFill/>
          <a:ln>
            <a:noFill/>
          </a:ln>
        </p:spPr>
      </p:sp>
      <p:sp>
        <p:nvSpPr>
          <p:cNvPr id="68" name="Google Shape;68;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s://docs.google.com/document/d/1WJ37ozDGVnQgufGn6fdN-P6mB8qfq3sBXzF8FgWmA4Q/edit?usp=sharin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jp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8.jp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jp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51.jp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8.jp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52.png"/><Relationship Id="rId4" Type="http://schemas.openxmlformats.org/officeDocument/2006/relationships/image" Target="../media/image57.jp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8.jp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jp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8.png"/><Relationship Id="rId3" Type="http://schemas.openxmlformats.org/officeDocument/2006/relationships/image" Target="../media/image8.jpg"/><Relationship Id="rId7" Type="http://schemas.openxmlformats.org/officeDocument/2006/relationships/image" Target="../media/image44.png"/><Relationship Id="rId12"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61.png"/><Relationship Id="rId5" Type="http://schemas.openxmlformats.org/officeDocument/2006/relationships/image" Target="../media/image16.png"/><Relationship Id="rId10"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8.png"/><Relationship Id="rId3" Type="http://schemas.openxmlformats.org/officeDocument/2006/relationships/image" Target="../media/image8.jpg"/><Relationship Id="rId7" Type="http://schemas.openxmlformats.org/officeDocument/2006/relationships/image" Target="../media/image44.png"/><Relationship Id="rId12"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61.png"/><Relationship Id="rId5" Type="http://schemas.openxmlformats.org/officeDocument/2006/relationships/image" Target="../media/image16.png"/><Relationship Id="rId10" Type="http://schemas.openxmlformats.org/officeDocument/2006/relationships/image" Target="../media/image55.png"/><Relationship Id="rId4" Type="http://schemas.openxmlformats.org/officeDocument/2006/relationships/image" Target="../media/image9.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jpg"/><Relationship Id="rId7" Type="http://schemas.openxmlformats.org/officeDocument/2006/relationships/image" Target="../media/image22.png"/><Relationship Id="rId12"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8.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8.jpg"/><Relationship Id="rId7" Type="http://schemas.openxmlformats.org/officeDocument/2006/relationships/image" Target="../media/image22.png"/><Relationship Id="rId12"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8.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8.jp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jp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docs.google.com/document/d/1KrcfHj4nwpgVB6iQ0WEhUO_4Eq2v5Q8jMJ6rUgWAhd4/edit?usp=shari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hyperlink" Target="https://docs.google.com/document/d/1WJ37ozDGVnQgufGn6fdN-P6mB8qfq3sBXzF8FgWmA4Q/edit?usp=sharin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g"/><Relationship Id="rId7" Type="http://schemas.openxmlformats.org/officeDocument/2006/relationships/image" Target="../media/image16.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0.png"/><Relationship Id="rId10"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jp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jp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a:extLst>
              <a:ext uri="{C183D7F6-B498-43B3-948B-1728B52AA6E4}">
                <adec:decorative xmlns:adec="http://schemas.microsoft.com/office/drawing/2017/decorative" val="1"/>
              </a:ext>
            </a:extLst>
          </p:cNvPr>
          <p:cNvSpPr/>
          <p:nvPr/>
        </p:nvSpPr>
        <p:spPr>
          <a:xfrm rot="5400000">
            <a:off x="9921508" y="1272283"/>
            <a:ext cx="1229868" cy="2743200"/>
          </a:xfrm>
          <a:custGeom>
            <a:avLst/>
            <a:gdLst/>
            <a:ahLst/>
            <a:cxnLst/>
            <a:rect l="l" t="t" r="r" b="b"/>
            <a:pathLst>
              <a:path w="1844802" h="4114800" extrusionOk="0">
                <a:moveTo>
                  <a:pt x="0" y="0"/>
                </a:moveTo>
                <a:lnTo>
                  <a:pt x="1844802" y="0"/>
                </a:lnTo>
                <a:lnTo>
                  <a:pt x="1844802"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9" name="Google Shape;89;p1">
            <a:extLst>
              <a:ext uri="{C183D7F6-B498-43B3-948B-1728B52AA6E4}">
                <adec:decorative xmlns:adec="http://schemas.microsoft.com/office/drawing/2017/decorative" val="1"/>
              </a:ext>
            </a:extLst>
          </p:cNvPr>
          <p:cNvSpPr/>
          <p:nvPr/>
        </p:nvSpPr>
        <p:spPr>
          <a:xfrm rot="5400000">
            <a:off x="1049187" y="2866562"/>
            <a:ext cx="1229868" cy="2743200"/>
          </a:xfrm>
          <a:custGeom>
            <a:avLst/>
            <a:gdLst/>
            <a:ahLst/>
            <a:cxnLst/>
            <a:rect l="l" t="t" r="r" b="b"/>
            <a:pathLst>
              <a:path w="1844802" h="4114800" extrusionOk="0">
                <a:moveTo>
                  <a:pt x="0" y="0"/>
                </a:moveTo>
                <a:lnTo>
                  <a:pt x="1844802" y="0"/>
                </a:lnTo>
                <a:lnTo>
                  <a:pt x="1844802" y="4114800"/>
                </a:lnTo>
                <a:lnTo>
                  <a:pt x="0" y="4114800"/>
                </a:lnTo>
                <a:lnTo>
                  <a:pt x="0" y="0"/>
                </a:lnTo>
                <a:close/>
              </a:path>
            </a:pathLst>
          </a:custGeom>
          <a:blipFill rotWithShape="1">
            <a:blip r:embed="rId3">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0" name="Google Shape;90;p1">
            <a:extLst>
              <a:ext uri="{C183D7F6-B498-43B3-948B-1728B52AA6E4}">
                <adec:decorative xmlns:adec="http://schemas.microsoft.com/office/drawing/2017/decorative" val="1"/>
              </a:ext>
            </a:extLst>
          </p:cNvPr>
          <p:cNvSpPr/>
          <p:nvPr/>
        </p:nvSpPr>
        <p:spPr>
          <a:xfrm>
            <a:off x="2892758" y="225771"/>
            <a:ext cx="6406484" cy="640645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14008" r="-35795"/>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 name="Google Shape;91;p1">
            <a:extLst>
              <a:ext uri="{C183D7F6-B498-43B3-948B-1728B52AA6E4}">
                <adec:decorative xmlns:adec="http://schemas.microsoft.com/office/drawing/2017/decorative" val="1"/>
              </a:ext>
            </a:extLst>
          </p:cNvPr>
          <p:cNvSpPr/>
          <p:nvPr/>
        </p:nvSpPr>
        <p:spPr>
          <a:xfrm>
            <a:off x="0" y="853954"/>
            <a:ext cx="4187781" cy="1371573"/>
          </a:xfrm>
          <a:custGeom>
            <a:avLst/>
            <a:gdLst/>
            <a:ahLst/>
            <a:cxnLst/>
            <a:rect l="l" t="t" r="r" b="b"/>
            <a:pathLst>
              <a:path w="6677706" h="2057360" extrusionOk="0">
                <a:moveTo>
                  <a:pt x="0" y="0"/>
                </a:moveTo>
                <a:lnTo>
                  <a:pt x="6677705" y="0"/>
                </a:lnTo>
                <a:lnTo>
                  <a:pt x="6677705" y="2057361"/>
                </a:lnTo>
                <a:lnTo>
                  <a:pt x="0" y="2057361"/>
                </a:lnTo>
                <a:lnTo>
                  <a:pt x="0" y="0"/>
                </a:lnTo>
                <a:close/>
              </a:path>
            </a:pathLst>
          </a:custGeom>
          <a:blipFill rotWithShape="1">
            <a:blip r:embed="rId5">
              <a:alphaModFix/>
            </a:blip>
            <a:stretch>
              <a:fillRect l="-34089" t="-13233" r="-29568" b="-14254"/>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 name="Google Shape;92;p1">
            <a:extLst>
              <a:ext uri="{C183D7F6-B498-43B3-948B-1728B52AA6E4}">
                <adec:decorative xmlns:adec="http://schemas.microsoft.com/office/drawing/2017/decorative" val="1"/>
              </a:ext>
            </a:extLst>
          </p:cNvPr>
          <p:cNvSpPr/>
          <p:nvPr/>
        </p:nvSpPr>
        <p:spPr>
          <a:xfrm>
            <a:off x="4181432" y="858541"/>
            <a:ext cx="4352550" cy="1366987"/>
          </a:xfrm>
          <a:custGeom>
            <a:avLst/>
            <a:gdLst/>
            <a:ahLst/>
            <a:cxnLst/>
            <a:rect l="l" t="t" r="r" b="b"/>
            <a:pathLst>
              <a:path w="6528825" h="2050481" extrusionOk="0">
                <a:moveTo>
                  <a:pt x="0" y="0"/>
                </a:moveTo>
                <a:lnTo>
                  <a:pt x="6528825" y="0"/>
                </a:lnTo>
                <a:lnTo>
                  <a:pt x="6528825" y="2050481"/>
                </a:lnTo>
                <a:lnTo>
                  <a:pt x="0" y="2050481"/>
                </a:lnTo>
                <a:lnTo>
                  <a:pt x="0" y="0"/>
                </a:lnTo>
                <a:close/>
              </a:path>
            </a:pathLst>
          </a:custGeom>
          <a:blipFill rotWithShape="1">
            <a:blip r:embed="rId5">
              <a:alphaModFix/>
            </a:blip>
            <a:stretch>
              <a:fillRect l="-67397" t="-13612" b="-1430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3" name="Google Shape;93;p1">
            <a:extLst>
              <a:ext uri="{C183D7F6-B498-43B3-948B-1728B52AA6E4}">
                <adec:decorative xmlns:adec="http://schemas.microsoft.com/office/drawing/2017/decorative" val="1"/>
              </a:ext>
            </a:extLst>
          </p:cNvPr>
          <p:cNvSpPr/>
          <p:nvPr/>
        </p:nvSpPr>
        <p:spPr>
          <a:xfrm>
            <a:off x="3580089" y="4713245"/>
            <a:ext cx="8611911" cy="1372763"/>
          </a:xfrm>
          <a:custGeom>
            <a:avLst/>
            <a:gdLst/>
            <a:ahLst/>
            <a:cxnLst/>
            <a:rect l="l" t="t" r="r" b="b"/>
            <a:pathLst>
              <a:path w="8954712" h="2059145" extrusionOk="0">
                <a:moveTo>
                  <a:pt x="0" y="0"/>
                </a:moveTo>
                <a:lnTo>
                  <a:pt x="8954711" y="0"/>
                </a:lnTo>
                <a:lnTo>
                  <a:pt x="8954711" y="2059145"/>
                </a:lnTo>
                <a:lnTo>
                  <a:pt x="0" y="2059145"/>
                </a:lnTo>
                <a:lnTo>
                  <a:pt x="0" y="0"/>
                </a:lnTo>
                <a:close/>
              </a:path>
            </a:pathLst>
          </a:custGeom>
          <a:blipFill rotWithShape="1">
            <a:blip r:embed="rId5">
              <a:alphaModFix/>
            </a:blip>
            <a:stretch>
              <a:fillRect t="-13135" r="-22047" b="-1424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 name="Google Shape;94;p1">
            <a:extLst>
              <a:ext uri="{C183D7F6-B498-43B3-948B-1728B52AA6E4}">
                <adec:decorative xmlns:adec="http://schemas.microsoft.com/office/drawing/2017/decorative" val="1"/>
              </a:ext>
            </a:extLst>
          </p:cNvPr>
          <p:cNvSpPr/>
          <p:nvPr/>
        </p:nvSpPr>
        <p:spPr>
          <a:xfrm>
            <a:off x="349671" y="4238162"/>
            <a:ext cx="6143604" cy="2232029"/>
          </a:xfrm>
          <a:custGeom>
            <a:avLst/>
            <a:gdLst/>
            <a:ahLst/>
            <a:cxnLst/>
            <a:rect l="l" t="t" r="r" b="b"/>
            <a:pathLst>
              <a:path w="9215406" h="3348043" extrusionOk="0">
                <a:moveTo>
                  <a:pt x="0" y="0"/>
                </a:moveTo>
                <a:lnTo>
                  <a:pt x="9215406" y="0"/>
                </a:lnTo>
                <a:lnTo>
                  <a:pt x="9215406" y="3348043"/>
                </a:lnTo>
                <a:lnTo>
                  <a:pt x="0" y="3348043"/>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 name="Google Shape;95;p1">
            <a:extLst>
              <a:ext uri="{C183D7F6-B498-43B3-948B-1728B52AA6E4}">
                <adec:decorative xmlns:adec="http://schemas.microsoft.com/office/drawing/2017/decorative" val="1"/>
              </a:ext>
            </a:extLst>
          </p:cNvPr>
          <p:cNvSpPr/>
          <p:nvPr/>
        </p:nvSpPr>
        <p:spPr>
          <a:xfrm>
            <a:off x="10166985" y="307205"/>
            <a:ext cx="1741058" cy="551335"/>
          </a:xfrm>
          <a:custGeom>
            <a:avLst/>
            <a:gdLst/>
            <a:ahLst/>
            <a:cxnLst/>
            <a:rect l="l" t="t" r="r" b="b"/>
            <a:pathLst>
              <a:path w="2611587" h="827002" extrusionOk="0">
                <a:moveTo>
                  <a:pt x="0" y="0"/>
                </a:moveTo>
                <a:lnTo>
                  <a:pt x="2611586" y="0"/>
                </a:lnTo>
                <a:lnTo>
                  <a:pt x="2611586" y="827002"/>
                </a:lnTo>
                <a:lnTo>
                  <a:pt x="0" y="827002"/>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6" name="Google Shape;96;p1"/>
          <p:cNvSpPr txBox="1">
            <a:spLocks noGrp="1"/>
          </p:cNvSpPr>
          <p:nvPr>
            <p:ph type="title" idx="4294967295"/>
          </p:nvPr>
        </p:nvSpPr>
        <p:spPr>
          <a:xfrm>
            <a:off x="4427210" y="1027885"/>
            <a:ext cx="3577009" cy="116557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5410" b="0" i="0" u="none" strike="noStrike" kern="0" cap="none" spc="0" normalizeH="0" baseline="0" noProof="0" dirty="0">
                <a:ln>
                  <a:noFill/>
                </a:ln>
                <a:solidFill>
                  <a:srgbClr val="F1E9DC"/>
                </a:solidFill>
                <a:effectLst/>
                <a:uLnTx/>
                <a:uFillTx/>
                <a:latin typeface="Arial"/>
                <a:ea typeface="Arial"/>
                <a:cs typeface="Arial"/>
                <a:sym typeface="Arial"/>
              </a:rPr>
              <a:t>UNIT IV</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pic>
        <p:nvPicPr>
          <p:cNvPr id="98" name="Google Shape;98;p1" descr="Language Training Pro logo"/>
          <p:cNvPicPr preferRelativeResize="0"/>
          <p:nvPr/>
        </p:nvPicPr>
        <p:blipFill>
          <a:blip r:embed="rId8">
            <a:alphaModFix/>
          </a:blip>
          <a:stretch>
            <a:fillRect/>
          </a:stretch>
        </p:blipFill>
        <p:spPr>
          <a:xfrm>
            <a:off x="-652025" y="3755950"/>
            <a:ext cx="4632277" cy="4632277"/>
          </a:xfrm>
          <a:prstGeom prst="rect">
            <a:avLst/>
          </a:prstGeom>
          <a:noFill/>
          <a:ln>
            <a:noFill/>
          </a:ln>
        </p:spPr>
      </p:pic>
      <p:sp>
        <p:nvSpPr>
          <p:cNvPr id="97" name="Google Shape;97;p1"/>
          <p:cNvSpPr txBox="1"/>
          <p:nvPr/>
        </p:nvSpPr>
        <p:spPr>
          <a:xfrm>
            <a:off x="4607265" y="4948252"/>
            <a:ext cx="3612055" cy="992323"/>
          </a:xfrm>
          <a:prstGeom prst="rect">
            <a:avLst/>
          </a:prstGeom>
          <a:noFill/>
          <a:ln>
            <a:noFill/>
          </a:ln>
        </p:spPr>
        <p:txBody>
          <a:bodyPr spcFirstLastPara="1" wrap="square" lIns="0" tIns="0" rIns="0" bIns="0" anchor="t" anchorCtr="0">
            <a:spAutoFit/>
          </a:bodyPr>
          <a:lstStyle/>
          <a:p>
            <a:pPr marL="0" marR="0" lvl="0" indent="0" algn="ctr" rtl="0">
              <a:lnSpc>
                <a:spcPct val="140026"/>
              </a:lnSpc>
              <a:spcBef>
                <a:spcPts val="0"/>
              </a:spcBef>
              <a:spcAft>
                <a:spcPts val="0"/>
              </a:spcAft>
              <a:buNone/>
            </a:pPr>
            <a:r>
              <a:rPr lang="en-US" sz="4606">
                <a:solidFill>
                  <a:srgbClr val="F1E9DC"/>
                </a:solidFill>
                <a:latin typeface="Arial"/>
                <a:ea typeface="Arial"/>
                <a:cs typeface="Arial"/>
                <a:sym typeface="Arial"/>
              </a:rPr>
              <a:t>PRODUCE</a:t>
            </a:r>
            <a:endParaRPr sz="1200">
              <a:solidFill>
                <a:schemeClr val="dk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0">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02" name="Google Shape;302;p10">
            <a:extLst>
              <a:ext uri="{C183D7F6-B498-43B3-948B-1728B52AA6E4}">
                <adec:decorative xmlns:adec="http://schemas.microsoft.com/office/drawing/2017/decorative" val="1"/>
              </a:ext>
            </a:extLst>
          </p:cNvPr>
          <p:cNvGrpSpPr/>
          <p:nvPr/>
        </p:nvGrpSpPr>
        <p:grpSpPr>
          <a:xfrm>
            <a:off x="4486348" y="2087291"/>
            <a:ext cx="6687599" cy="925056"/>
            <a:chOff x="0" y="-38100"/>
            <a:chExt cx="2185986" cy="302375"/>
          </a:xfrm>
        </p:grpSpPr>
        <p:sp>
          <p:nvSpPr>
            <p:cNvPr id="303" name="Google Shape;303;p10"/>
            <p:cNvSpPr/>
            <p:nvPr/>
          </p:nvSpPr>
          <p:spPr>
            <a:xfrm>
              <a:off x="0" y="0"/>
              <a:ext cx="2185986" cy="264275"/>
            </a:xfrm>
            <a:custGeom>
              <a:avLst/>
              <a:gdLst/>
              <a:ahLst/>
              <a:cxnLst/>
              <a:rect l="l" t="t" r="r" b="b"/>
              <a:pathLst>
                <a:path w="2185986" h="264275" extrusionOk="0">
                  <a:moveTo>
                    <a:pt x="39360" y="0"/>
                  </a:moveTo>
                  <a:lnTo>
                    <a:pt x="2146626" y="0"/>
                  </a:lnTo>
                  <a:cubicBezTo>
                    <a:pt x="2157065" y="0"/>
                    <a:pt x="2167076" y="4147"/>
                    <a:pt x="2174458" y="11528"/>
                  </a:cubicBezTo>
                  <a:cubicBezTo>
                    <a:pt x="2181839" y="18910"/>
                    <a:pt x="2185986" y="28921"/>
                    <a:pt x="2185986" y="39360"/>
                  </a:cubicBezTo>
                  <a:lnTo>
                    <a:pt x="2185986" y="224914"/>
                  </a:lnTo>
                  <a:cubicBezTo>
                    <a:pt x="2185986" y="235353"/>
                    <a:pt x="2181839" y="245365"/>
                    <a:pt x="2174458" y="252746"/>
                  </a:cubicBezTo>
                  <a:cubicBezTo>
                    <a:pt x="2167076" y="260128"/>
                    <a:pt x="2157065" y="264275"/>
                    <a:pt x="2146626" y="264275"/>
                  </a:cubicBezTo>
                  <a:lnTo>
                    <a:pt x="39360" y="264275"/>
                  </a:lnTo>
                  <a:cubicBezTo>
                    <a:pt x="28921" y="264275"/>
                    <a:pt x="18910" y="260128"/>
                    <a:pt x="11528" y="252746"/>
                  </a:cubicBezTo>
                  <a:cubicBezTo>
                    <a:pt x="4147" y="245365"/>
                    <a:pt x="0" y="235353"/>
                    <a:pt x="0" y="224914"/>
                  </a:cubicBezTo>
                  <a:lnTo>
                    <a:pt x="0" y="39360"/>
                  </a:lnTo>
                  <a:cubicBezTo>
                    <a:pt x="0" y="28921"/>
                    <a:pt x="4147" y="18910"/>
                    <a:pt x="11528" y="11528"/>
                  </a:cubicBezTo>
                  <a:cubicBezTo>
                    <a:pt x="18910" y="4147"/>
                    <a:pt x="28921" y="0"/>
                    <a:pt x="39360" y="0"/>
                  </a:cubicBezTo>
                  <a:close/>
                </a:path>
              </a:pathLst>
            </a:custGeom>
            <a:solidFill>
              <a:srgbClr val="004460"/>
            </a:solid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4" name="Google Shape;304;p10"/>
            <p:cNvSpPr txBox="1"/>
            <p:nvPr/>
          </p:nvSpPr>
          <p:spPr>
            <a:xfrm>
              <a:off x="0" y="-38100"/>
              <a:ext cx="2185986" cy="302375"/>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305" name="Google Shape;305;p10">
            <a:extLst>
              <a:ext uri="{C183D7F6-B498-43B3-948B-1728B52AA6E4}">
                <adec:decorative xmlns:adec="http://schemas.microsoft.com/office/drawing/2017/decorative" val="1"/>
              </a:ext>
            </a:extLst>
          </p:cNvPr>
          <p:cNvGrpSpPr/>
          <p:nvPr/>
        </p:nvGrpSpPr>
        <p:grpSpPr>
          <a:xfrm>
            <a:off x="4571914" y="4270414"/>
            <a:ext cx="6602034" cy="908613"/>
            <a:chOff x="0" y="-38100"/>
            <a:chExt cx="2842085" cy="391145"/>
          </a:xfrm>
        </p:grpSpPr>
        <p:sp>
          <p:nvSpPr>
            <p:cNvPr id="306" name="Google Shape;306;p10"/>
            <p:cNvSpPr/>
            <p:nvPr/>
          </p:nvSpPr>
          <p:spPr>
            <a:xfrm>
              <a:off x="0" y="0"/>
              <a:ext cx="2842085" cy="353045"/>
            </a:xfrm>
            <a:custGeom>
              <a:avLst/>
              <a:gdLst/>
              <a:ahLst/>
              <a:cxnLst/>
              <a:rect l="l" t="t" r="r" b="b"/>
              <a:pathLst>
                <a:path w="2842085" h="353045" extrusionOk="0">
                  <a:moveTo>
                    <a:pt x="39870" y="0"/>
                  </a:moveTo>
                  <a:lnTo>
                    <a:pt x="2802215" y="0"/>
                  </a:lnTo>
                  <a:cubicBezTo>
                    <a:pt x="2812789" y="0"/>
                    <a:pt x="2822930" y="4201"/>
                    <a:pt x="2830407" y="11678"/>
                  </a:cubicBezTo>
                  <a:cubicBezTo>
                    <a:pt x="2837884" y="19155"/>
                    <a:pt x="2842085" y="29296"/>
                    <a:pt x="2842085" y="39870"/>
                  </a:cubicBezTo>
                  <a:lnTo>
                    <a:pt x="2842085" y="313175"/>
                  </a:lnTo>
                  <a:cubicBezTo>
                    <a:pt x="2842085" y="323749"/>
                    <a:pt x="2837884" y="333890"/>
                    <a:pt x="2830407" y="341368"/>
                  </a:cubicBezTo>
                  <a:cubicBezTo>
                    <a:pt x="2822930" y="348845"/>
                    <a:pt x="2812789" y="353045"/>
                    <a:pt x="2802215" y="353045"/>
                  </a:cubicBezTo>
                  <a:lnTo>
                    <a:pt x="39870" y="353045"/>
                  </a:lnTo>
                  <a:cubicBezTo>
                    <a:pt x="29296" y="353045"/>
                    <a:pt x="19155" y="348845"/>
                    <a:pt x="11678" y="341368"/>
                  </a:cubicBezTo>
                  <a:cubicBezTo>
                    <a:pt x="4201" y="333890"/>
                    <a:pt x="0" y="323749"/>
                    <a:pt x="0" y="313175"/>
                  </a:cubicBezTo>
                  <a:lnTo>
                    <a:pt x="0" y="39870"/>
                  </a:lnTo>
                  <a:cubicBezTo>
                    <a:pt x="0" y="29296"/>
                    <a:pt x="4201" y="19155"/>
                    <a:pt x="11678" y="11678"/>
                  </a:cubicBezTo>
                  <a:cubicBezTo>
                    <a:pt x="19155" y="4201"/>
                    <a:pt x="29296" y="0"/>
                    <a:pt x="39870" y="0"/>
                  </a:cubicBezTo>
                  <a:close/>
                </a:path>
              </a:pathLst>
            </a:custGeom>
            <a:solidFill>
              <a:srgbClr val="004460"/>
            </a:solid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7" name="Google Shape;307;p10"/>
            <p:cNvSpPr txBox="1"/>
            <p:nvPr/>
          </p:nvSpPr>
          <p:spPr>
            <a:xfrm>
              <a:off x="0" y="-38100"/>
              <a:ext cx="2842085" cy="391145"/>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308" name="Google Shape;308;p10">
            <a:extLst>
              <a:ext uri="{C183D7F6-B498-43B3-948B-1728B52AA6E4}">
                <adec:decorative xmlns:adec="http://schemas.microsoft.com/office/drawing/2017/decorative" val="1"/>
              </a:ext>
            </a:extLst>
          </p:cNvPr>
          <p:cNvSpPr/>
          <p:nvPr/>
        </p:nvSpPr>
        <p:spPr>
          <a:xfrm>
            <a:off x="1108980" y="2254749"/>
            <a:ext cx="2563265" cy="3489594"/>
          </a:xfrm>
          <a:custGeom>
            <a:avLst/>
            <a:gdLst/>
            <a:ahLst/>
            <a:cxnLst/>
            <a:rect l="l" t="t" r="r" b="b"/>
            <a:pathLst>
              <a:path w="3844898" h="5234391" extrusionOk="0">
                <a:moveTo>
                  <a:pt x="0" y="0"/>
                </a:moveTo>
                <a:lnTo>
                  <a:pt x="3844898" y="0"/>
                </a:lnTo>
                <a:lnTo>
                  <a:pt x="3844898" y="5234391"/>
                </a:lnTo>
                <a:lnTo>
                  <a:pt x="0" y="5234391"/>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15" name="Google Shape;315;p10">
            <a:extLst>
              <a:ext uri="{C183D7F6-B498-43B3-948B-1728B52AA6E4}">
                <adec:decorative xmlns:adec="http://schemas.microsoft.com/office/drawing/2017/decorative" val="1"/>
              </a:ext>
            </a:extLst>
          </p:cNvPr>
          <p:cNvGrpSpPr/>
          <p:nvPr/>
        </p:nvGrpSpPr>
        <p:grpSpPr>
          <a:xfrm>
            <a:off x="50800" y="-28533"/>
            <a:ext cx="3962400" cy="1204511"/>
            <a:chOff x="0" y="-38100"/>
            <a:chExt cx="2274980" cy="850900"/>
          </a:xfrm>
        </p:grpSpPr>
        <p:sp>
          <p:nvSpPr>
            <p:cNvPr id="316" name="Google Shape;316;p10"/>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7" name="Google Shape;317;p10"/>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313" name="Google Shape;313;p10"/>
          <p:cNvSpPr txBox="1">
            <a:spLocks noGrp="1"/>
          </p:cNvSpPr>
          <p:nvPr>
            <p:ph type="title" idx="4294967295"/>
          </p:nvPr>
        </p:nvSpPr>
        <p:spPr>
          <a:xfrm>
            <a:off x="685801" y="237183"/>
            <a:ext cx="2888907" cy="8458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13"/>
              </a:lnSpc>
              <a:spcBef>
                <a:spcPts val="0"/>
              </a:spcBef>
              <a:spcAft>
                <a:spcPts val="0"/>
              </a:spcAft>
              <a:buClr>
                <a:srgbClr val="000000"/>
              </a:buClr>
              <a:buSzTx/>
              <a:buFont typeface="Arial"/>
              <a:buNone/>
              <a:tabLst/>
              <a:defRPr/>
            </a:pPr>
            <a:r>
              <a:rPr kumimoji="0" lang="en-US" sz="3925" b="0" i="0" u="none" strike="noStrike" kern="0" cap="none" spc="0" normalizeH="0" baseline="0" noProof="0" dirty="0">
                <a:ln>
                  <a:noFill/>
                </a:ln>
                <a:solidFill>
                  <a:srgbClr val="F1E9DC"/>
                </a:solidFill>
                <a:effectLst/>
                <a:uLnTx/>
                <a:uFillTx/>
                <a:latin typeface="Arial"/>
                <a:ea typeface="Arial"/>
                <a:cs typeface="Arial"/>
                <a:sym typeface="Arial"/>
              </a:rPr>
              <a:t>ANSWERS</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311" name="Google Shape;311;p10"/>
          <p:cNvSpPr txBox="1"/>
          <p:nvPr/>
        </p:nvSpPr>
        <p:spPr>
          <a:xfrm>
            <a:off x="6731839" y="848668"/>
            <a:ext cx="2196616" cy="73834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427">
                <a:solidFill>
                  <a:srgbClr val="163D06"/>
                </a:solidFill>
                <a:latin typeface="Arial"/>
                <a:ea typeface="Arial"/>
                <a:cs typeface="Arial"/>
                <a:sym typeface="Arial"/>
              </a:rPr>
              <a:t>Manager:</a:t>
            </a:r>
            <a:endParaRPr sz="1200">
              <a:solidFill>
                <a:schemeClr val="dk1"/>
              </a:solidFill>
              <a:latin typeface="Arial"/>
              <a:ea typeface="Arial"/>
              <a:cs typeface="Arial"/>
              <a:sym typeface="Arial"/>
            </a:endParaRPr>
          </a:p>
        </p:txBody>
      </p:sp>
      <p:sp>
        <p:nvSpPr>
          <p:cNvPr id="309" name="Google Shape;309;p10"/>
          <p:cNvSpPr txBox="1"/>
          <p:nvPr/>
        </p:nvSpPr>
        <p:spPr>
          <a:xfrm>
            <a:off x="4571914" y="2416709"/>
            <a:ext cx="6602034" cy="464294"/>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US" sz="2155">
                <a:solidFill>
                  <a:srgbClr val="F1E9DC"/>
                </a:solidFill>
                <a:latin typeface="Arial"/>
                <a:ea typeface="Arial"/>
                <a:cs typeface="Arial"/>
                <a:sym typeface="Arial"/>
              </a:rPr>
              <a:t>PUEDE ENCONTRAR *PRODUCE EN  *VENDOR.</a:t>
            </a:r>
            <a:endParaRPr sz="1200">
              <a:solidFill>
                <a:schemeClr val="dk1"/>
              </a:solidFill>
              <a:latin typeface="Arial"/>
              <a:ea typeface="Arial"/>
              <a:cs typeface="Arial"/>
              <a:sym typeface="Arial"/>
            </a:endParaRPr>
          </a:p>
        </p:txBody>
      </p:sp>
      <p:sp>
        <p:nvSpPr>
          <p:cNvPr id="314" name="Google Shape;314;p10"/>
          <p:cNvSpPr txBox="1"/>
          <p:nvPr/>
        </p:nvSpPr>
        <p:spPr>
          <a:xfrm>
            <a:off x="5195243" y="3421349"/>
            <a:ext cx="5269811" cy="575414"/>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2671">
                <a:solidFill>
                  <a:srgbClr val="163D06"/>
                </a:solidFill>
                <a:latin typeface="Arial"/>
                <a:ea typeface="Arial"/>
                <a:cs typeface="Arial"/>
                <a:sym typeface="Arial"/>
              </a:rPr>
              <a:t> You can find *produce at *vendor.</a:t>
            </a:r>
            <a:endParaRPr sz="1200">
              <a:solidFill>
                <a:schemeClr val="dk1"/>
              </a:solidFill>
              <a:latin typeface="Arial"/>
              <a:ea typeface="Arial"/>
              <a:cs typeface="Arial"/>
              <a:sym typeface="Arial"/>
            </a:endParaRPr>
          </a:p>
        </p:txBody>
      </p:sp>
      <p:sp>
        <p:nvSpPr>
          <p:cNvPr id="310" name="Google Shape;310;p10"/>
          <p:cNvSpPr txBox="1"/>
          <p:nvPr/>
        </p:nvSpPr>
        <p:spPr>
          <a:xfrm>
            <a:off x="5022996" y="4579729"/>
            <a:ext cx="5614303" cy="952312"/>
          </a:xfrm>
          <a:prstGeom prst="rect">
            <a:avLst/>
          </a:prstGeom>
          <a:noFill/>
          <a:ln>
            <a:noFill/>
          </a:ln>
        </p:spPr>
        <p:txBody>
          <a:bodyPr spcFirstLastPara="1" wrap="square" lIns="0" tIns="0" rIns="0" bIns="0" anchor="t" anchorCtr="0">
            <a:spAutoFit/>
          </a:bodyPr>
          <a:lstStyle/>
          <a:p>
            <a:pPr marL="0" marR="0" lvl="0" indent="0" algn="ctr" rtl="0">
              <a:lnSpc>
                <a:spcPct val="140030"/>
              </a:lnSpc>
              <a:spcBef>
                <a:spcPts val="0"/>
              </a:spcBef>
              <a:spcAft>
                <a:spcPts val="0"/>
              </a:spcAft>
              <a:buNone/>
            </a:pPr>
            <a:r>
              <a:rPr lang="en-US" sz="2210">
                <a:solidFill>
                  <a:srgbClr val="F1E9DC"/>
                </a:solidFill>
                <a:latin typeface="Arial"/>
                <a:ea typeface="Arial"/>
                <a:cs typeface="Arial"/>
                <a:sym typeface="Arial"/>
              </a:rPr>
              <a:t>SÍ, LOS PUEDE ENCONTRAR EN *VENDOR</a:t>
            </a:r>
            <a:endParaRPr sz="1200">
              <a:solidFill>
                <a:schemeClr val="dk1"/>
              </a:solidFill>
              <a:latin typeface="Arial"/>
              <a:ea typeface="Arial"/>
              <a:cs typeface="Arial"/>
              <a:sym typeface="Arial"/>
            </a:endParaRPr>
          </a:p>
        </p:txBody>
      </p:sp>
      <p:sp>
        <p:nvSpPr>
          <p:cNvPr id="312" name="Google Shape;312;p10"/>
          <p:cNvSpPr txBox="1"/>
          <p:nvPr/>
        </p:nvSpPr>
        <p:spPr>
          <a:xfrm>
            <a:off x="6364063" y="5406210"/>
            <a:ext cx="3126847" cy="575414"/>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2671">
                <a:solidFill>
                  <a:srgbClr val="163D06"/>
                </a:solidFill>
                <a:latin typeface="Arial"/>
                <a:ea typeface="Arial"/>
                <a:cs typeface="Arial"/>
                <a:sym typeface="Arial"/>
              </a:rPr>
              <a:t>What can I get you?</a:t>
            </a:r>
            <a:endParaRPr sz="12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1">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24" name="Google Shape;324;p11">
            <a:extLst>
              <a:ext uri="{C183D7F6-B498-43B3-948B-1728B52AA6E4}">
                <adec:decorative xmlns:adec="http://schemas.microsoft.com/office/drawing/2017/decorative" val="1"/>
              </a:ext>
            </a:extLst>
          </p:cNvPr>
          <p:cNvGrpSpPr/>
          <p:nvPr/>
        </p:nvGrpSpPr>
        <p:grpSpPr>
          <a:xfrm>
            <a:off x="50800" y="-20240"/>
            <a:ext cx="5758543" cy="1912371"/>
            <a:chOff x="0" y="-38100"/>
            <a:chExt cx="2274980" cy="755505"/>
          </a:xfrm>
        </p:grpSpPr>
        <p:sp>
          <p:nvSpPr>
            <p:cNvPr id="325" name="Google Shape;325;p11"/>
            <p:cNvSpPr/>
            <p:nvPr/>
          </p:nvSpPr>
          <p:spPr>
            <a:xfrm>
              <a:off x="0" y="0"/>
              <a:ext cx="2274980" cy="717405"/>
            </a:xfrm>
            <a:custGeom>
              <a:avLst/>
              <a:gdLst/>
              <a:ahLst/>
              <a:cxnLst/>
              <a:rect l="l" t="t" r="r" b="b"/>
              <a:pathLst>
                <a:path w="2274980" h="717405" extrusionOk="0">
                  <a:moveTo>
                    <a:pt x="0" y="0"/>
                  </a:moveTo>
                  <a:lnTo>
                    <a:pt x="2274980" y="0"/>
                  </a:lnTo>
                  <a:lnTo>
                    <a:pt x="2274980" y="717405"/>
                  </a:lnTo>
                  <a:lnTo>
                    <a:pt x="0" y="717405"/>
                  </a:lnTo>
                  <a:close/>
                </a:path>
              </a:pathLst>
            </a:custGeom>
            <a:solidFill>
              <a:schemeClr val="dk2">
                <a:alpha val="0"/>
              </a:schemeClr>
            </a:solidFill>
            <a:ln w="266700" cap="sq" cmpd="sng">
              <a:solidFill>
                <a:srgbClr val="06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rgbClr val="163D05"/>
                </a:solidFill>
                <a:highlight>
                  <a:srgbClr val="FFFF00"/>
                </a:highlight>
                <a:latin typeface="Calibri"/>
                <a:ea typeface="Calibri"/>
                <a:cs typeface="Calibri"/>
                <a:sym typeface="Calibri"/>
              </a:endParaRPr>
            </a:p>
          </p:txBody>
        </p:sp>
        <p:sp>
          <p:nvSpPr>
            <p:cNvPr id="326" name="Google Shape;326;p11"/>
            <p:cNvSpPr txBox="1"/>
            <p:nvPr/>
          </p:nvSpPr>
          <p:spPr>
            <a:xfrm>
              <a:off x="0" y="-38100"/>
              <a:ext cx="2274980" cy="755505"/>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rgbClr val="163D05"/>
                </a:solidFill>
                <a:latin typeface="Calibri"/>
                <a:ea typeface="Calibri"/>
                <a:cs typeface="Calibri"/>
                <a:sym typeface="Calibri"/>
              </a:endParaRPr>
            </a:p>
          </p:txBody>
        </p:sp>
      </p:grpSp>
      <p:sp>
        <p:nvSpPr>
          <p:cNvPr id="327" name="Google Shape;327;p11"/>
          <p:cNvSpPr txBox="1">
            <a:spLocks noGrp="1"/>
          </p:cNvSpPr>
          <p:nvPr>
            <p:ph type="title" idx="4294967295"/>
          </p:nvPr>
        </p:nvSpPr>
        <p:spPr>
          <a:xfrm>
            <a:off x="812800" y="766886"/>
            <a:ext cx="4470400" cy="59920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6400"/>
              </a:lnSpc>
              <a:spcBef>
                <a:spcPts val="0"/>
              </a:spcBef>
              <a:spcAft>
                <a:spcPts val="0"/>
              </a:spcAft>
              <a:buClr>
                <a:srgbClr val="000000"/>
              </a:buClr>
              <a:buSzTx/>
              <a:buFont typeface="Arial"/>
              <a:buNone/>
              <a:tabLst/>
              <a:defRPr/>
            </a:pPr>
            <a:r>
              <a:rPr kumimoji="0" lang="en-US" sz="2667" b="0" i="0" u="none" strike="noStrike" kern="0" cap="none" spc="0" normalizeH="0" baseline="0" noProof="0" dirty="0">
                <a:ln>
                  <a:noFill/>
                </a:ln>
                <a:solidFill>
                  <a:srgbClr val="064460"/>
                </a:solidFill>
                <a:effectLst/>
                <a:uLnTx/>
                <a:uFillTx/>
                <a:latin typeface="Arial"/>
                <a:ea typeface="Arial"/>
                <a:cs typeface="Arial"/>
                <a:sym typeface="Arial"/>
              </a:rPr>
              <a:t>UNIT IV – INTERACTION II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328" name="Google Shape;328;p11"/>
          <p:cNvSpPr txBox="1"/>
          <p:nvPr/>
        </p:nvSpPr>
        <p:spPr>
          <a:xfrm>
            <a:off x="6400800" y="459149"/>
            <a:ext cx="4241800" cy="650947"/>
          </a:xfrm>
          <a:prstGeom prst="rect">
            <a:avLst/>
          </a:prstGeom>
          <a:noFill/>
          <a:ln>
            <a:noFill/>
          </a:ln>
        </p:spPr>
        <p:txBody>
          <a:bodyPr spcFirstLastPara="1" wrap="square" lIns="0" tIns="0" rIns="0" bIns="0" anchor="t" anchorCtr="0">
            <a:spAutoFit/>
          </a:bodyPr>
          <a:lstStyle/>
          <a:p>
            <a:pPr marL="0" marR="0" lvl="0" indent="0" algn="l" rtl="0">
              <a:lnSpc>
                <a:spcPct val="140644"/>
              </a:lnSpc>
              <a:spcBef>
                <a:spcPts val="0"/>
              </a:spcBef>
              <a:spcAft>
                <a:spcPts val="0"/>
              </a:spcAft>
              <a:buNone/>
            </a:pPr>
            <a:r>
              <a:rPr lang="en-US" sz="3000">
                <a:solidFill>
                  <a:srgbClr val="064460"/>
                </a:solidFill>
                <a:latin typeface="Arial"/>
                <a:ea typeface="Arial"/>
                <a:cs typeface="Arial"/>
                <a:sym typeface="Arial"/>
              </a:rPr>
              <a:t>Listen to the audio. </a:t>
            </a:r>
            <a:endParaRPr sz="1200">
              <a:solidFill>
                <a:schemeClr val="dk1"/>
              </a:solidFill>
              <a:latin typeface="Arial"/>
              <a:ea typeface="Arial"/>
              <a:cs typeface="Arial"/>
              <a:sym typeface="Arial"/>
            </a:endParaRPr>
          </a:p>
        </p:txBody>
      </p:sp>
      <p:pic>
        <p:nvPicPr>
          <p:cNvPr id="329" name="Google Shape;329;p1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350002" y="1363133"/>
            <a:ext cx="541867" cy="541867"/>
          </a:xfrm>
          <a:prstGeom prst="rect">
            <a:avLst/>
          </a:prstGeom>
          <a:noFill/>
          <a:ln>
            <a:noFill/>
          </a:ln>
        </p:spPr>
      </p:pic>
      <p:sp>
        <p:nvSpPr>
          <p:cNvPr id="330" name="Google Shape;330;p11"/>
          <p:cNvSpPr txBox="1"/>
          <p:nvPr/>
        </p:nvSpPr>
        <p:spPr>
          <a:xfrm>
            <a:off x="520192" y="2096540"/>
            <a:ext cx="9252227" cy="4677434"/>
          </a:xfrm>
          <a:prstGeom prst="rect">
            <a:avLst/>
          </a:prstGeom>
          <a:noFill/>
          <a:ln>
            <a:noFill/>
          </a:ln>
        </p:spPr>
        <p:txBody>
          <a:bodyPr spcFirstLastPara="1" wrap="square" lIns="0" tIns="0" rIns="0" bIns="0" anchor="t" anchorCtr="0">
            <a:spAutoFit/>
          </a:bodyPr>
          <a:lstStyle/>
          <a:p>
            <a:pPr marL="381019" marR="0" lvl="0" indent="-245545" algn="l" rtl="0">
              <a:spcBef>
                <a:spcPts val="0"/>
              </a:spcBef>
              <a:spcAft>
                <a:spcPts val="0"/>
              </a:spcAft>
              <a:buNone/>
            </a:pPr>
            <a:endParaRPr sz="2133" b="1">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3200"/>
              <a:buFont typeface="Arial"/>
              <a:buChar char="•"/>
            </a:pPr>
            <a:r>
              <a:rPr lang="en-US" sz="2133" b="1">
                <a:solidFill>
                  <a:srgbClr val="000000"/>
                </a:solidFill>
                <a:latin typeface="Helvetica Neue"/>
                <a:ea typeface="Helvetica Neue"/>
                <a:cs typeface="Helvetica Neue"/>
                <a:sym typeface="Helvetica Neue"/>
              </a:rPr>
              <a:t>What does the manager ask the customer right after the initial greeting? </a:t>
            </a:r>
            <a:endParaRPr sz="2133">
              <a:solidFill>
                <a:srgbClr val="FF0000"/>
              </a:solidFill>
              <a:highlight>
                <a:srgbClr val="FFFF00"/>
              </a:highlight>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¿Qué se le ofrece?</a:t>
            </a:r>
            <a:endParaRPr sz="1200" b="0" i="0" u="none" strike="noStrike" cap="none">
              <a:solidFill>
                <a:schemeClr val="dk1"/>
              </a:solidFill>
              <a:latin typeface="Arial"/>
              <a:ea typeface="Arial"/>
              <a:cs typeface="Arial"/>
              <a:sym typeface="Arial"/>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¿A dónde va?</a:t>
            </a:r>
            <a:endParaRPr sz="2133" b="1" i="0" u="none" strike="noStrike" cap="none">
              <a:solidFill>
                <a:srgbClr val="000000"/>
              </a:solidFill>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¿Qué le puedo ofrecer?</a:t>
            </a:r>
            <a:endParaRPr sz="2133" b="1" i="0" u="none" strike="noStrike" cap="none">
              <a:solidFill>
                <a:srgbClr val="000000"/>
              </a:solidFill>
              <a:latin typeface="Helvetica Neue"/>
              <a:ea typeface="Helvetica Neue"/>
              <a:cs typeface="Helvetica Neue"/>
              <a:sym typeface="Helvetica Neue"/>
            </a:endParaRPr>
          </a:p>
          <a:p>
            <a:pPr marL="381019" marR="0" lvl="0" indent="-245545" algn="l" rtl="0">
              <a:spcBef>
                <a:spcPts val="0"/>
              </a:spcBef>
              <a:spcAft>
                <a:spcPts val="0"/>
              </a:spcAft>
              <a:buNone/>
            </a:pPr>
            <a:endParaRPr sz="2133" b="1">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3200"/>
              <a:buFont typeface="Arial"/>
              <a:buChar char="•"/>
            </a:pPr>
            <a:r>
              <a:rPr lang="en-US" sz="2133" b="1">
                <a:solidFill>
                  <a:srgbClr val="000000"/>
                </a:solidFill>
                <a:latin typeface="Helvetica Neue"/>
                <a:ea typeface="Helvetica Neue"/>
                <a:cs typeface="Helvetica Neue"/>
                <a:sym typeface="Helvetica Neue"/>
              </a:rPr>
              <a:t>How does the manager give directions to Veggie Cart?</a:t>
            </a:r>
            <a:endParaRPr sz="2133" b="1">
              <a:solidFill>
                <a:srgbClr val="000000"/>
              </a:solidFill>
              <a:highlight>
                <a:srgbClr val="FFFF00"/>
              </a:highlight>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Camine derecho. Al final, a la izquierda.</a:t>
            </a:r>
            <a:endParaRPr sz="2133" b="1" i="0" u="none" strike="noStrike" cap="none">
              <a:solidFill>
                <a:srgbClr val="000000"/>
              </a:solidFill>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Camine a la derecha. Al final, a la izquierda.</a:t>
            </a:r>
            <a:endParaRPr sz="1200" b="0" i="0" u="none" strike="noStrike" cap="none">
              <a:solidFill>
                <a:schemeClr val="dk1"/>
              </a:solidFill>
              <a:latin typeface="Arial"/>
              <a:ea typeface="Arial"/>
              <a:cs typeface="Arial"/>
              <a:sym typeface="Arial"/>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Camine directo. Al final, a la izquierda.</a:t>
            </a:r>
            <a:endParaRPr sz="1200" b="0" i="0" u="none" strike="noStrike" cap="none">
              <a:solidFill>
                <a:schemeClr val="dk1"/>
              </a:solidFill>
              <a:latin typeface="Arial"/>
              <a:ea typeface="Arial"/>
              <a:cs typeface="Arial"/>
              <a:sym typeface="Arial"/>
            </a:endParaRPr>
          </a:p>
          <a:p>
            <a:pPr marL="304815" marR="0" lvl="1" indent="0" algn="l" rtl="0">
              <a:spcBef>
                <a:spcPts val="0"/>
              </a:spcBef>
              <a:spcAft>
                <a:spcPts val="0"/>
              </a:spcAft>
              <a:buNone/>
            </a:pPr>
            <a:endParaRPr sz="2133" b="1" i="0" u="none" strike="noStrike" cap="none">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3200"/>
              <a:buFont typeface="Arial"/>
              <a:buChar char="•"/>
            </a:pPr>
            <a:r>
              <a:rPr lang="en-US" sz="2133" b="1">
                <a:solidFill>
                  <a:srgbClr val="000000"/>
                </a:solidFill>
                <a:latin typeface="Helvetica Neue"/>
                <a:ea typeface="Helvetica Neue"/>
                <a:cs typeface="Helvetica Neue"/>
                <a:sym typeface="Helvetica Neue"/>
              </a:rPr>
              <a:t>What specific items is the customer looking for?</a:t>
            </a:r>
            <a:endParaRPr sz="2133" b="1">
              <a:solidFill>
                <a:srgbClr val="000000"/>
              </a:solidFill>
              <a:latin typeface="Helvetica Neue"/>
              <a:ea typeface="Helvetica Neue"/>
              <a:cs typeface="Helvetica Neue"/>
              <a:sym typeface="Helvetica Neue"/>
            </a:endParaRPr>
          </a:p>
          <a:p>
            <a:pPr marL="381019" marR="0" lvl="0" indent="-211677" algn="l" rtl="0">
              <a:spcBef>
                <a:spcPts val="0"/>
              </a:spcBef>
              <a:spcAft>
                <a:spcPts val="0"/>
              </a:spcAft>
              <a:buNone/>
            </a:pPr>
            <a:endParaRPr sz="2667" b="1">
              <a:solidFill>
                <a:srgbClr val="000000"/>
              </a:solidFill>
              <a:latin typeface="Helvetica Neue"/>
              <a:ea typeface="Helvetica Neue"/>
              <a:cs typeface="Helvetica Neue"/>
              <a:sym typeface="Helvetica Neue"/>
            </a:endParaRPr>
          </a:p>
        </p:txBody>
      </p:sp>
      <p:sp>
        <p:nvSpPr>
          <p:cNvPr id="331" name="Google Shape;331;p11">
            <a:extLst>
              <a:ext uri="{C183D7F6-B498-43B3-948B-1728B52AA6E4}">
                <adec:decorative xmlns:adec="http://schemas.microsoft.com/office/drawing/2017/decorative" val="1"/>
              </a:ext>
            </a:extLst>
          </p:cNvPr>
          <p:cNvSpPr/>
          <p:nvPr/>
        </p:nvSpPr>
        <p:spPr>
          <a:xfrm rot="360000">
            <a:off x="10443918" y="5055592"/>
            <a:ext cx="760171" cy="917251"/>
          </a:xfrm>
          <a:custGeom>
            <a:avLst/>
            <a:gdLst/>
            <a:ahLst/>
            <a:cxnLst/>
            <a:rect l="l" t="t" r="r" b="b"/>
            <a:pathLst>
              <a:path w="1140257" h="1375876" extrusionOk="0">
                <a:moveTo>
                  <a:pt x="0" y="0"/>
                </a:moveTo>
                <a:lnTo>
                  <a:pt x="1140257" y="0"/>
                </a:lnTo>
                <a:lnTo>
                  <a:pt x="1140257" y="1375875"/>
                </a:lnTo>
                <a:lnTo>
                  <a:pt x="0" y="1375875"/>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Effect transition="in" filter="fade">
                                      <p:cBhvr>
                                        <p:cTn id="7" dur="50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2">
            <a:extLst>
              <a:ext uri="{C183D7F6-B498-43B3-948B-1728B52AA6E4}">
                <adec:decorative xmlns:adec="http://schemas.microsoft.com/office/drawing/2017/decorative" val="1"/>
              </a:ext>
            </a:extLst>
          </p:cNvPr>
          <p:cNvSpPr/>
          <p:nvPr/>
        </p:nvSpPr>
        <p:spPr>
          <a:xfrm>
            <a:off x="0" y="-7372"/>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37" name="Google Shape;337;p12">
            <a:extLst>
              <a:ext uri="{C183D7F6-B498-43B3-948B-1728B52AA6E4}">
                <adec:decorative xmlns:adec="http://schemas.microsoft.com/office/drawing/2017/decorative" val="1"/>
              </a:ext>
            </a:extLst>
          </p:cNvPr>
          <p:cNvGrpSpPr/>
          <p:nvPr/>
        </p:nvGrpSpPr>
        <p:grpSpPr>
          <a:xfrm>
            <a:off x="50800" y="-20240"/>
            <a:ext cx="5758543" cy="1912371"/>
            <a:chOff x="0" y="-38100"/>
            <a:chExt cx="2274980" cy="755505"/>
          </a:xfrm>
        </p:grpSpPr>
        <p:sp>
          <p:nvSpPr>
            <p:cNvPr id="338" name="Google Shape;338;p12"/>
            <p:cNvSpPr/>
            <p:nvPr/>
          </p:nvSpPr>
          <p:spPr>
            <a:xfrm>
              <a:off x="0" y="0"/>
              <a:ext cx="2274980" cy="717405"/>
            </a:xfrm>
            <a:custGeom>
              <a:avLst/>
              <a:gdLst/>
              <a:ahLst/>
              <a:cxnLst/>
              <a:rect l="l" t="t" r="r" b="b"/>
              <a:pathLst>
                <a:path w="2274980" h="717405" extrusionOk="0">
                  <a:moveTo>
                    <a:pt x="0" y="0"/>
                  </a:moveTo>
                  <a:lnTo>
                    <a:pt x="2274980" y="0"/>
                  </a:lnTo>
                  <a:lnTo>
                    <a:pt x="2274980" y="717405"/>
                  </a:lnTo>
                  <a:lnTo>
                    <a:pt x="0" y="717405"/>
                  </a:lnTo>
                  <a:close/>
                </a:path>
              </a:pathLst>
            </a:custGeom>
            <a:solidFill>
              <a:schemeClr val="dk2">
                <a:alpha val="0"/>
              </a:schemeClr>
            </a:solidFill>
            <a:ln w="266700" cap="sq" cmpd="sng">
              <a:solidFill>
                <a:srgbClr val="06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rgbClr val="163D05"/>
                </a:solidFill>
                <a:highlight>
                  <a:srgbClr val="FFFF00"/>
                </a:highlight>
                <a:latin typeface="Calibri"/>
                <a:ea typeface="Calibri"/>
                <a:cs typeface="Calibri"/>
                <a:sym typeface="Calibri"/>
              </a:endParaRPr>
            </a:p>
          </p:txBody>
        </p:sp>
        <p:sp>
          <p:nvSpPr>
            <p:cNvPr id="339" name="Google Shape;339;p12"/>
            <p:cNvSpPr txBox="1"/>
            <p:nvPr/>
          </p:nvSpPr>
          <p:spPr>
            <a:xfrm>
              <a:off x="0" y="-38100"/>
              <a:ext cx="2274980" cy="755505"/>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rgbClr val="163D05"/>
                </a:solidFill>
                <a:latin typeface="Calibri"/>
                <a:ea typeface="Calibri"/>
                <a:cs typeface="Calibri"/>
                <a:sym typeface="Calibri"/>
              </a:endParaRPr>
            </a:p>
          </p:txBody>
        </p:sp>
      </p:grpSp>
      <p:sp>
        <p:nvSpPr>
          <p:cNvPr id="340" name="Google Shape;340;p12"/>
          <p:cNvSpPr txBox="1">
            <a:spLocks noGrp="1"/>
          </p:cNvSpPr>
          <p:nvPr>
            <p:ph type="title" idx="4294967295"/>
          </p:nvPr>
        </p:nvSpPr>
        <p:spPr>
          <a:xfrm>
            <a:off x="812800" y="766886"/>
            <a:ext cx="4470400" cy="59920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6400"/>
              </a:lnSpc>
              <a:spcBef>
                <a:spcPts val="0"/>
              </a:spcBef>
              <a:spcAft>
                <a:spcPts val="0"/>
              </a:spcAft>
              <a:buClr>
                <a:srgbClr val="000000"/>
              </a:buClr>
              <a:buSzTx/>
              <a:buFont typeface="Arial"/>
              <a:buNone/>
              <a:tabLst/>
              <a:defRPr/>
            </a:pPr>
            <a:r>
              <a:rPr kumimoji="0" lang="en-US" sz="2667" b="0" i="0" u="none" strike="noStrike" kern="0" cap="none" spc="0" normalizeH="0" baseline="0" noProof="0" dirty="0">
                <a:ln>
                  <a:noFill/>
                </a:ln>
                <a:solidFill>
                  <a:srgbClr val="064460"/>
                </a:solidFill>
                <a:effectLst/>
                <a:uLnTx/>
                <a:uFillTx/>
                <a:latin typeface="Arial"/>
                <a:ea typeface="Arial"/>
                <a:cs typeface="Arial"/>
                <a:sym typeface="Arial"/>
              </a:rPr>
              <a:t>UNIT IV – INTERACTION II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341" name="Google Shape;341;p12"/>
          <p:cNvSpPr txBox="1"/>
          <p:nvPr/>
        </p:nvSpPr>
        <p:spPr>
          <a:xfrm>
            <a:off x="6400800" y="459149"/>
            <a:ext cx="4241800" cy="650947"/>
          </a:xfrm>
          <a:prstGeom prst="rect">
            <a:avLst/>
          </a:prstGeom>
          <a:noFill/>
          <a:ln>
            <a:noFill/>
          </a:ln>
        </p:spPr>
        <p:txBody>
          <a:bodyPr spcFirstLastPara="1" wrap="square" lIns="0" tIns="0" rIns="0" bIns="0" anchor="t" anchorCtr="0">
            <a:spAutoFit/>
          </a:bodyPr>
          <a:lstStyle/>
          <a:p>
            <a:pPr marL="0" marR="0" lvl="0" indent="0" algn="l" rtl="0">
              <a:lnSpc>
                <a:spcPct val="140644"/>
              </a:lnSpc>
              <a:spcBef>
                <a:spcPts val="0"/>
              </a:spcBef>
              <a:spcAft>
                <a:spcPts val="0"/>
              </a:spcAft>
              <a:buNone/>
            </a:pPr>
            <a:r>
              <a:rPr lang="en-US" sz="3000">
                <a:solidFill>
                  <a:srgbClr val="064460"/>
                </a:solidFill>
                <a:latin typeface="Arial"/>
                <a:ea typeface="Arial"/>
                <a:cs typeface="Arial"/>
                <a:sym typeface="Arial"/>
              </a:rPr>
              <a:t>Listen to the audio. </a:t>
            </a:r>
            <a:endParaRPr sz="1200">
              <a:solidFill>
                <a:schemeClr val="dk1"/>
              </a:solidFill>
              <a:latin typeface="Arial"/>
              <a:ea typeface="Arial"/>
              <a:cs typeface="Arial"/>
              <a:sym typeface="Arial"/>
            </a:endParaRPr>
          </a:p>
        </p:txBody>
      </p:sp>
      <p:sp>
        <p:nvSpPr>
          <p:cNvPr id="342" name="Google Shape;342;p12"/>
          <p:cNvSpPr txBox="1"/>
          <p:nvPr/>
        </p:nvSpPr>
        <p:spPr>
          <a:xfrm>
            <a:off x="1279430" y="2511398"/>
            <a:ext cx="9633141" cy="3879139"/>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1867" b="1">
                <a:solidFill>
                  <a:schemeClr val="dk1"/>
                </a:solidFill>
                <a:latin typeface="Helvetica Neue"/>
                <a:ea typeface="Helvetica Neue"/>
                <a:cs typeface="Helvetica Neue"/>
                <a:sym typeface="Helvetica Neue"/>
              </a:rPr>
              <a:t>Instructions: In pairs, the students will draft their own short script in which they employ these phrases. To start, you will write a dialogue by yourself in 10 mins. The dialogue should feature a farmers market manager and a Spanish-speaking customer who is looking for something in particular. The farmers market manager should welcome the customer and help them find what they are looking for. Here is a </a:t>
            </a:r>
            <a:r>
              <a:rPr lang="en-US" sz="1867" b="1" u="sng">
                <a:solidFill>
                  <a:schemeClr val="dk1"/>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link</a:t>
            </a:r>
            <a:r>
              <a:rPr lang="en-US" sz="1867" b="1">
                <a:solidFill>
                  <a:schemeClr val="dk1"/>
                </a:solidFill>
                <a:latin typeface="Helvetica Neue"/>
                <a:ea typeface="Helvetica Neue"/>
                <a:cs typeface="Helvetica Neue"/>
                <a:sym typeface="Helvetica Neue"/>
              </a:rPr>
              <a:t> to some scripts that have phrases you can use to write your own original dialogues. Once you’ve written your script, you will be assigned a partner. You and a partner should practice performing both of your scripts and each take turns role playing the farmers market manager and the Spanish-speaking customer. </a:t>
            </a:r>
            <a:r>
              <a:rPr lang="en-US" sz="1867">
                <a:solidFill>
                  <a:srgbClr val="064460"/>
                </a:solidFill>
                <a:latin typeface="Helvetica Neue"/>
                <a:ea typeface="Helvetica Neue"/>
                <a:cs typeface="Helvetica Neue"/>
                <a:sym typeface="Helvetica Neue"/>
              </a:rPr>
              <a:t>    </a:t>
            </a:r>
            <a:endParaRPr sz="1867">
              <a:solidFill>
                <a:srgbClr val="064460"/>
              </a:solidFill>
              <a:highlight>
                <a:srgbClr val="FFFF00"/>
              </a:highlight>
              <a:latin typeface="Helvetica Neue"/>
              <a:ea typeface="Helvetica Neue"/>
              <a:cs typeface="Helvetica Neue"/>
              <a:sym typeface="Helvetica Neue"/>
            </a:endParaRPr>
          </a:p>
        </p:txBody>
      </p:sp>
      <p:pic>
        <p:nvPicPr>
          <p:cNvPr id="343" name="Google Shape;343;p1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350002" y="1363133"/>
            <a:ext cx="541867" cy="5418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5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3">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9" name="Google Shape;349;p13">
            <a:extLst>
              <a:ext uri="{C183D7F6-B498-43B3-948B-1728B52AA6E4}">
                <adec:decorative xmlns:adec="http://schemas.microsoft.com/office/drawing/2017/decorative" val="1"/>
              </a:ext>
            </a:extLst>
          </p:cNvPr>
          <p:cNvSpPr/>
          <p:nvPr/>
        </p:nvSpPr>
        <p:spPr>
          <a:xfrm rot="-1447960">
            <a:off x="1104846" y="788392"/>
            <a:ext cx="760171" cy="917251"/>
          </a:xfrm>
          <a:custGeom>
            <a:avLst/>
            <a:gdLst/>
            <a:ahLst/>
            <a:cxnLst/>
            <a:rect l="l" t="t" r="r" b="b"/>
            <a:pathLst>
              <a:path w="1140257" h="1375876" extrusionOk="0">
                <a:moveTo>
                  <a:pt x="0" y="0"/>
                </a:moveTo>
                <a:lnTo>
                  <a:pt x="1140257" y="0"/>
                </a:lnTo>
                <a:lnTo>
                  <a:pt x="1140257" y="1375875"/>
                </a:lnTo>
                <a:lnTo>
                  <a:pt x="0" y="1375875"/>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0" name="Google Shape;350;p13">
            <a:extLst>
              <a:ext uri="{C183D7F6-B498-43B3-948B-1728B52AA6E4}">
                <adec:decorative xmlns:adec="http://schemas.microsoft.com/office/drawing/2017/decorative" val="1"/>
              </a:ext>
            </a:extLst>
          </p:cNvPr>
          <p:cNvSpPr/>
          <p:nvPr/>
        </p:nvSpPr>
        <p:spPr>
          <a:xfrm rot="641449">
            <a:off x="617187" y="3321550"/>
            <a:ext cx="632629" cy="818937"/>
          </a:xfrm>
          <a:custGeom>
            <a:avLst/>
            <a:gdLst/>
            <a:ahLst/>
            <a:cxnLst/>
            <a:rect l="l" t="t" r="r" b="b"/>
            <a:pathLst>
              <a:path w="948944" h="1228406" extrusionOk="0">
                <a:moveTo>
                  <a:pt x="0" y="0"/>
                </a:moveTo>
                <a:lnTo>
                  <a:pt x="948944" y="0"/>
                </a:lnTo>
                <a:lnTo>
                  <a:pt x="948944" y="1228407"/>
                </a:lnTo>
                <a:lnTo>
                  <a:pt x="0" y="1228407"/>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1" name="Google Shape;351;p13">
            <a:extLst>
              <a:ext uri="{C183D7F6-B498-43B3-948B-1728B52AA6E4}">
                <adec:decorative xmlns:adec="http://schemas.microsoft.com/office/drawing/2017/decorative" val="1"/>
              </a:ext>
            </a:extLst>
          </p:cNvPr>
          <p:cNvSpPr/>
          <p:nvPr/>
        </p:nvSpPr>
        <p:spPr>
          <a:xfrm rot="2998739">
            <a:off x="10826456" y="3051628"/>
            <a:ext cx="843757" cy="994911"/>
          </a:xfrm>
          <a:custGeom>
            <a:avLst/>
            <a:gdLst/>
            <a:ahLst/>
            <a:cxnLst/>
            <a:rect l="l" t="t" r="r" b="b"/>
            <a:pathLst>
              <a:path w="1265635" h="1492366" extrusionOk="0">
                <a:moveTo>
                  <a:pt x="0" y="0"/>
                </a:moveTo>
                <a:lnTo>
                  <a:pt x="1265635" y="0"/>
                </a:lnTo>
                <a:lnTo>
                  <a:pt x="1265635" y="1492367"/>
                </a:lnTo>
                <a:lnTo>
                  <a:pt x="0" y="1492367"/>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2" name="Google Shape;352;p13">
            <a:extLst>
              <a:ext uri="{C183D7F6-B498-43B3-948B-1728B52AA6E4}">
                <adec:decorative xmlns:adec="http://schemas.microsoft.com/office/drawing/2017/decorative" val="1"/>
              </a:ext>
            </a:extLst>
          </p:cNvPr>
          <p:cNvSpPr/>
          <p:nvPr/>
        </p:nvSpPr>
        <p:spPr>
          <a:xfrm rot="-1042916">
            <a:off x="8679538" y="5442505"/>
            <a:ext cx="972505" cy="724925"/>
          </a:xfrm>
          <a:custGeom>
            <a:avLst/>
            <a:gdLst/>
            <a:ahLst/>
            <a:cxnLst/>
            <a:rect l="l" t="t" r="r" b="b"/>
            <a:pathLst>
              <a:path w="1458758" h="1087387" extrusionOk="0">
                <a:moveTo>
                  <a:pt x="0" y="0"/>
                </a:moveTo>
                <a:lnTo>
                  <a:pt x="1458759" y="0"/>
                </a:lnTo>
                <a:lnTo>
                  <a:pt x="1458759" y="1087387"/>
                </a:lnTo>
                <a:lnTo>
                  <a:pt x="0" y="1087387"/>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3" name="Google Shape;353;p13">
            <a:extLst>
              <a:ext uri="{C183D7F6-B498-43B3-948B-1728B52AA6E4}">
                <adec:decorative xmlns:adec="http://schemas.microsoft.com/office/drawing/2017/decorative" val="1"/>
              </a:ext>
            </a:extLst>
          </p:cNvPr>
          <p:cNvSpPr/>
          <p:nvPr/>
        </p:nvSpPr>
        <p:spPr>
          <a:xfrm>
            <a:off x="1703495" y="5125107"/>
            <a:ext cx="1123865" cy="1359721"/>
          </a:xfrm>
          <a:custGeom>
            <a:avLst/>
            <a:gdLst/>
            <a:ahLst/>
            <a:cxnLst/>
            <a:rect l="l" t="t" r="r" b="b"/>
            <a:pathLst>
              <a:path w="1685798" h="2039581" extrusionOk="0">
                <a:moveTo>
                  <a:pt x="0" y="0"/>
                </a:moveTo>
                <a:lnTo>
                  <a:pt x="1685797" y="0"/>
                </a:lnTo>
                <a:lnTo>
                  <a:pt x="1685797" y="2039581"/>
                </a:lnTo>
                <a:lnTo>
                  <a:pt x="0" y="2039581"/>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4" name="Google Shape;354;p13">
            <a:extLst>
              <a:ext uri="{C183D7F6-B498-43B3-948B-1728B52AA6E4}">
                <adec:decorative xmlns:adec="http://schemas.microsoft.com/office/drawing/2017/decorative" val="1"/>
              </a:ext>
            </a:extLst>
          </p:cNvPr>
          <p:cNvSpPr/>
          <p:nvPr/>
        </p:nvSpPr>
        <p:spPr>
          <a:xfrm>
            <a:off x="9499158" y="382835"/>
            <a:ext cx="1096925" cy="1083213"/>
          </a:xfrm>
          <a:custGeom>
            <a:avLst/>
            <a:gdLst/>
            <a:ahLst/>
            <a:cxnLst/>
            <a:rect l="l" t="t" r="r" b="b"/>
            <a:pathLst>
              <a:path w="1645387" h="1624819" extrusionOk="0">
                <a:moveTo>
                  <a:pt x="0" y="0"/>
                </a:moveTo>
                <a:lnTo>
                  <a:pt x="1645387" y="0"/>
                </a:lnTo>
                <a:lnTo>
                  <a:pt x="1645387" y="1624819"/>
                </a:lnTo>
                <a:lnTo>
                  <a:pt x="0" y="1624819"/>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355" name="Google Shape;355;p13">
            <a:extLst>
              <a:ext uri="{C183D7F6-B498-43B3-948B-1728B52AA6E4}">
                <adec:decorative xmlns:adec="http://schemas.microsoft.com/office/drawing/2017/decorative" val="1"/>
              </a:ext>
            </a:extLst>
          </p:cNvPr>
          <p:cNvGrpSpPr/>
          <p:nvPr/>
        </p:nvGrpSpPr>
        <p:grpSpPr>
          <a:xfrm>
            <a:off x="3042840" y="382835"/>
            <a:ext cx="5830689" cy="5830689"/>
            <a:chOff x="0" y="0"/>
            <a:chExt cx="812800" cy="812800"/>
          </a:xfrm>
        </p:grpSpPr>
        <p:sp>
          <p:nvSpPr>
            <p:cNvPr id="356" name="Google Shape;356;p1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883B"/>
            </a:solid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7" name="Google Shape;357;p13"/>
            <p:cNvSpPr txBox="1"/>
            <p:nvPr/>
          </p:nvSpPr>
          <p:spPr>
            <a:xfrm>
              <a:off x="76200" y="38100"/>
              <a:ext cx="660400" cy="6985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358" name="Google Shape;358;p13"/>
          <p:cNvSpPr txBox="1">
            <a:spLocks noGrp="1"/>
          </p:cNvSpPr>
          <p:nvPr>
            <p:ph type="title" idx="4294967295"/>
          </p:nvPr>
        </p:nvSpPr>
        <p:spPr>
          <a:xfrm>
            <a:off x="3512921" y="2456975"/>
            <a:ext cx="4890527" cy="206133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8"/>
              </a:lnSpc>
              <a:spcBef>
                <a:spcPts val="0"/>
              </a:spcBef>
              <a:spcAft>
                <a:spcPts val="0"/>
              </a:spcAft>
              <a:buClr>
                <a:srgbClr val="000000"/>
              </a:buClr>
              <a:buSzTx/>
              <a:buFont typeface="Arial"/>
              <a:buNone/>
              <a:tabLst/>
              <a:defRPr/>
            </a:pPr>
            <a:r>
              <a:rPr kumimoji="0" lang="en-US" sz="3189" b="0" i="0" u="none" strike="noStrike" kern="0" cap="none" spc="0" normalizeH="0" baseline="0" noProof="0" dirty="0">
                <a:ln>
                  <a:noFill/>
                </a:ln>
                <a:solidFill>
                  <a:srgbClr val="004460"/>
                </a:solidFill>
                <a:effectLst/>
                <a:uLnTx/>
                <a:uFillTx/>
                <a:latin typeface="Arial"/>
                <a:ea typeface="Arial"/>
                <a:cs typeface="Arial"/>
                <a:sym typeface="Arial"/>
              </a:rPr>
              <a:t>MORE PRODUCE AND INGREDIENTS FOR INTERNATIONAL FOODS</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4">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4" name="Google Shape;364;p14">
            <a:extLst>
              <a:ext uri="{C183D7F6-B498-43B3-948B-1728B52AA6E4}">
                <adec:decorative xmlns:adec="http://schemas.microsoft.com/office/drawing/2017/decorative" val="1"/>
              </a:ext>
            </a:extLst>
          </p:cNvPr>
          <p:cNvSpPr/>
          <p:nvPr/>
        </p:nvSpPr>
        <p:spPr>
          <a:xfrm>
            <a:off x="7267552" y="1048827"/>
            <a:ext cx="3991633" cy="3991633"/>
          </a:xfrm>
          <a:custGeom>
            <a:avLst/>
            <a:gdLst/>
            <a:ahLst/>
            <a:cxnLst/>
            <a:rect l="l" t="t" r="r" b="b"/>
            <a:pathLst>
              <a:path w="5987449" h="5987449" extrusionOk="0">
                <a:moveTo>
                  <a:pt x="0" y="0"/>
                </a:moveTo>
                <a:lnTo>
                  <a:pt x="5987450" y="0"/>
                </a:lnTo>
                <a:lnTo>
                  <a:pt x="5987450" y="5987449"/>
                </a:lnTo>
                <a:lnTo>
                  <a:pt x="0" y="5987449"/>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5" name="Google Shape;365;p14">
            <a:extLst>
              <a:ext uri="{C183D7F6-B498-43B3-948B-1728B52AA6E4}">
                <adec:decorative xmlns:adec="http://schemas.microsoft.com/office/drawing/2017/decorative" val="1"/>
              </a:ext>
            </a:extLst>
          </p:cNvPr>
          <p:cNvSpPr/>
          <p:nvPr/>
        </p:nvSpPr>
        <p:spPr>
          <a:xfrm>
            <a:off x="1168931" y="2285465"/>
            <a:ext cx="1125254" cy="1038047"/>
          </a:xfrm>
          <a:custGeom>
            <a:avLst/>
            <a:gdLst/>
            <a:ahLst/>
            <a:cxnLst/>
            <a:rect l="l" t="t" r="r" b="b"/>
            <a:pathLst>
              <a:path w="1687881" h="1557071" extrusionOk="0">
                <a:moveTo>
                  <a:pt x="0" y="0"/>
                </a:moveTo>
                <a:lnTo>
                  <a:pt x="1687882" y="0"/>
                </a:lnTo>
                <a:lnTo>
                  <a:pt x="1687882" y="1557070"/>
                </a:lnTo>
                <a:lnTo>
                  <a:pt x="0" y="1557070"/>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6" name="Google Shape;366;p14">
            <a:extLst>
              <a:ext uri="{C183D7F6-B498-43B3-948B-1728B52AA6E4}">
                <adec:decorative xmlns:adec="http://schemas.microsoft.com/office/drawing/2017/decorative" val="1"/>
              </a:ext>
            </a:extLst>
          </p:cNvPr>
          <p:cNvSpPr/>
          <p:nvPr/>
        </p:nvSpPr>
        <p:spPr>
          <a:xfrm>
            <a:off x="4328572" y="322773"/>
            <a:ext cx="967698" cy="659244"/>
          </a:xfrm>
          <a:custGeom>
            <a:avLst/>
            <a:gdLst/>
            <a:ahLst/>
            <a:cxnLst/>
            <a:rect l="l" t="t" r="r" b="b"/>
            <a:pathLst>
              <a:path w="1451547" h="988866" extrusionOk="0">
                <a:moveTo>
                  <a:pt x="0" y="0"/>
                </a:moveTo>
                <a:lnTo>
                  <a:pt x="1451547" y="0"/>
                </a:lnTo>
                <a:lnTo>
                  <a:pt x="1451547" y="988866"/>
                </a:lnTo>
                <a:lnTo>
                  <a:pt x="0" y="988866"/>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8" name="Google Shape;368;p14"/>
          <p:cNvSpPr txBox="1">
            <a:spLocks noGrp="1"/>
          </p:cNvSpPr>
          <p:nvPr>
            <p:ph type="title" idx="4294967295"/>
          </p:nvPr>
        </p:nvSpPr>
        <p:spPr>
          <a:xfrm>
            <a:off x="557256" y="237183"/>
            <a:ext cx="3522381" cy="8458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13"/>
              </a:lnSpc>
              <a:spcBef>
                <a:spcPts val="0"/>
              </a:spcBef>
              <a:spcAft>
                <a:spcPts val="0"/>
              </a:spcAft>
              <a:buClr>
                <a:srgbClr val="000000"/>
              </a:buClr>
              <a:buSzTx/>
              <a:buFont typeface="Arial"/>
              <a:buNone/>
              <a:tabLst/>
              <a:defRPr/>
            </a:pPr>
            <a:r>
              <a:rPr kumimoji="0" lang="en-US" sz="3925" b="0" i="0" u="none" strike="noStrike" kern="0" cap="none" spc="0" normalizeH="0" baseline="0" noProof="0" dirty="0">
                <a:ln>
                  <a:noFill/>
                </a:ln>
                <a:solidFill>
                  <a:srgbClr val="004460"/>
                </a:solidFill>
                <a:effectLst/>
                <a:uLnTx/>
                <a:uFillTx/>
                <a:latin typeface="Arial"/>
                <a:ea typeface="Arial"/>
                <a:cs typeface="Arial"/>
                <a:sym typeface="Arial"/>
              </a:rPr>
              <a:t>PUERTO RICO</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369" name="Google Shape;369;p14"/>
          <p:cNvSpPr txBox="1"/>
          <p:nvPr/>
        </p:nvSpPr>
        <p:spPr>
          <a:xfrm>
            <a:off x="3093419" y="2394801"/>
            <a:ext cx="1064127" cy="770852"/>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3578">
                <a:solidFill>
                  <a:srgbClr val="004460"/>
                </a:solidFill>
                <a:latin typeface="Arial"/>
                <a:ea typeface="Arial"/>
                <a:cs typeface="Arial"/>
                <a:sym typeface="Arial"/>
              </a:rPr>
              <a:t>Ajo</a:t>
            </a:r>
            <a:endParaRPr sz="1200">
              <a:solidFill>
                <a:schemeClr val="dk1"/>
              </a:solidFill>
              <a:latin typeface="Arial"/>
              <a:ea typeface="Arial"/>
              <a:cs typeface="Arial"/>
              <a:sym typeface="Arial"/>
            </a:endParaRPr>
          </a:p>
        </p:txBody>
      </p:sp>
      <p:sp>
        <p:nvSpPr>
          <p:cNvPr id="371" name="Google Shape;371;p14"/>
          <p:cNvSpPr txBox="1"/>
          <p:nvPr/>
        </p:nvSpPr>
        <p:spPr>
          <a:xfrm>
            <a:off x="3211214" y="4293384"/>
            <a:ext cx="1341273" cy="9156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250">
                <a:solidFill>
                  <a:srgbClr val="004460"/>
                </a:solidFill>
                <a:latin typeface="Arial"/>
                <a:ea typeface="Arial"/>
                <a:cs typeface="Arial"/>
                <a:sym typeface="Arial"/>
              </a:rPr>
              <a:t>Pollo</a:t>
            </a:r>
            <a:endParaRPr sz="1200">
              <a:solidFill>
                <a:schemeClr val="dk1"/>
              </a:solidFill>
              <a:latin typeface="Arial"/>
              <a:ea typeface="Arial"/>
              <a:cs typeface="Arial"/>
              <a:sym typeface="Arial"/>
            </a:endParaRPr>
          </a:p>
        </p:txBody>
      </p:sp>
      <p:sp>
        <p:nvSpPr>
          <p:cNvPr id="367" name="Google Shape;367;p14"/>
          <p:cNvSpPr txBox="1"/>
          <p:nvPr/>
        </p:nvSpPr>
        <p:spPr>
          <a:xfrm>
            <a:off x="7818915" y="5154134"/>
            <a:ext cx="2888907" cy="845809"/>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3925">
                <a:solidFill>
                  <a:srgbClr val="004460"/>
                </a:solidFill>
                <a:latin typeface="Arial"/>
                <a:ea typeface="Arial"/>
                <a:cs typeface="Arial"/>
                <a:sym typeface="Arial"/>
              </a:rPr>
              <a:t>MOFONGO</a:t>
            </a:r>
            <a:endParaRPr sz="1200">
              <a:solidFill>
                <a:schemeClr val="dk1"/>
              </a:solidFill>
              <a:latin typeface="Arial"/>
              <a:ea typeface="Arial"/>
              <a:cs typeface="Arial"/>
              <a:sym typeface="Arial"/>
            </a:endParaRPr>
          </a:p>
        </p:txBody>
      </p:sp>
      <p:sp>
        <p:nvSpPr>
          <p:cNvPr id="370" name="Google Shape;370;p14">
            <a:extLst>
              <a:ext uri="{C183D7F6-B498-43B3-948B-1728B52AA6E4}">
                <adec:decorative xmlns:adec="http://schemas.microsoft.com/office/drawing/2017/decorative" val="1"/>
              </a:ext>
            </a:extLst>
          </p:cNvPr>
          <p:cNvSpPr/>
          <p:nvPr/>
        </p:nvSpPr>
        <p:spPr>
          <a:xfrm>
            <a:off x="957776" y="4027859"/>
            <a:ext cx="1547565" cy="1278675"/>
          </a:xfrm>
          <a:custGeom>
            <a:avLst/>
            <a:gdLst/>
            <a:ahLst/>
            <a:cxnLst/>
            <a:rect l="l" t="t" r="r" b="b"/>
            <a:pathLst>
              <a:path w="2321347" h="1918013" extrusionOk="0">
                <a:moveTo>
                  <a:pt x="0" y="0"/>
                </a:moveTo>
                <a:lnTo>
                  <a:pt x="2321347" y="0"/>
                </a:lnTo>
                <a:lnTo>
                  <a:pt x="2321347" y="1918013"/>
                </a:lnTo>
                <a:lnTo>
                  <a:pt x="0" y="1918013"/>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5">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7" name="Google Shape;377;p15">
            <a:extLst>
              <a:ext uri="{C183D7F6-B498-43B3-948B-1728B52AA6E4}">
                <adec:decorative xmlns:adec="http://schemas.microsoft.com/office/drawing/2017/decorative" val="1"/>
              </a:ext>
            </a:extLst>
          </p:cNvPr>
          <p:cNvSpPr/>
          <p:nvPr/>
        </p:nvSpPr>
        <p:spPr>
          <a:xfrm>
            <a:off x="7267552" y="1048827"/>
            <a:ext cx="3991633" cy="3991633"/>
          </a:xfrm>
          <a:custGeom>
            <a:avLst/>
            <a:gdLst/>
            <a:ahLst/>
            <a:cxnLst/>
            <a:rect l="l" t="t" r="r" b="b"/>
            <a:pathLst>
              <a:path w="5987449" h="5987449" extrusionOk="0">
                <a:moveTo>
                  <a:pt x="0" y="0"/>
                </a:moveTo>
                <a:lnTo>
                  <a:pt x="5987450" y="0"/>
                </a:lnTo>
                <a:lnTo>
                  <a:pt x="5987450" y="5987449"/>
                </a:lnTo>
                <a:lnTo>
                  <a:pt x="0" y="5987449"/>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8" name="Google Shape;378;p15">
            <a:extLst>
              <a:ext uri="{C183D7F6-B498-43B3-948B-1728B52AA6E4}">
                <adec:decorative xmlns:adec="http://schemas.microsoft.com/office/drawing/2017/decorative" val="1"/>
              </a:ext>
            </a:extLst>
          </p:cNvPr>
          <p:cNvSpPr/>
          <p:nvPr/>
        </p:nvSpPr>
        <p:spPr>
          <a:xfrm>
            <a:off x="4235011" y="399240"/>
            <a:ext cx="1154821" cy="649587"/>
          </a:xfrm>
          <a:custGeom>
            <a:avLst/>
            <a:gdLst/>
            <a:ahLst/>
            <a:cxnLst/>
            <a:rect l="l" t="t" r="r" b="b"/>
            <a:pathLst>
              <a:path w="1732231" h="974380" extrusionOk="0">
                <a:moveTo>
                  <a:pt x="0" y="0"/>
                </a:moveTo>
                <a:lnTo>
                  <a:pt x="1732231" y="0"/>
                </a:lnTo>
                <a:lnTo>
                  <a:pt x="1732231" y="974380"/>
                </a:lnTo>
                <a:lnTo>
                  <a:pt x="0" y="974380"/>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9" name="Google Shape;379;p15">
            <a:extLst>
              <a:ext uri="{C183D7F6-B498-43B3-948B-1728B52AA6E4}">
                <adec:decorative xmlns:adec="http://schemas.microsoft.com/office/drawing/2017/decorative" val="1"/>
              </a:ext>
            </a:extLst>
          </p:cNvPr>
          <p:cNvSpPr/>
          <p:nvPr/>
        </p:nvSpPr>
        <p:spPr>
          <a:xfrm>
            <a:off x="781470" y="2292508"/>
            <a:ext cx="805194" cy="965750"/>
          </a:xfrm>
          <a:custGeom>
            <a:avLst/>
            <a:gdLst/>
            <a:ahLst/>
            <a:cxnLst/>
            <a:rect l="l" t="t" r="r" b="b"/>
            <a:pathLst>
              <a:path w="1207791" h="1448625" extrusionOk="0">
                <a:moveTo>
                  <a:pt x="0" y="0"/>
                </a:moveTo>
                <a:lnTo>
                  <a:pt x="1207791" y="0"/>
                </a:lnTo>
                <a:lnTo>
                  <a:pt x="1207791" y="1448625"/>
                </a:lnTo>
                <a:lnTo>
                  <a:pt x="0" y="1448625"/>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0" name="Google Shape;380;p15">
            <a:extLst>
              <a:ext uri="{C183D7F6-B498-43B3-948B-1728B52AA6E4}">
                <adec:decorative xmlns:adec="http://schemas.microsoft.com/office/drawing/2017/decorative" val="1"/>
              </a:ext>
            </a:extLst>
          </p:cNvPr>
          <p:cNvSpPr/>
          <p:nvPr/>
        </p:nvSpPr>
        <p:spPr>
          <a:xfrm>
            <a:off x="685800" y="3292016"/>
            <a:ext cx="996533" cy="1000284"/>
          </a:xfrm>
          <a:custGeom>
            <a:avLst/>
            <a:gdLst/>
            <a:ahLst/>
            <a:cxnLst/>
            <a:rect l="l" t="t" r="r" b="b"/>
            <a:pathLst>
              <a:path w="1494799" h="1500426" extrusionOk="0">
                <a:moveTo>
                  <a:pt x="0" y="0"/>
                </a:moveTo>
                <a:lnTo>
                  <a:pt x="1494799" y="0"/>
                </a:lnTo>
                <a:lnTo>
                  <a:pt x="1494799" y="1500426"/>
                </a:lnTo>
                <a:lnTo>
                  <a:pt x="0" y="1500426"/>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1" name="Google Shape;381;p15">
            <a:extLst>
              <a:ext uri="{C183D7F6-B498-43B3-948B-1728B52AA6E4}">
                <adec:decorative xmlns:adec="http://schemas.microsoft.com/office/drawing/2017/decorative" val="1"/>
              </a:ext>
            </a:extLst>
          </p:cNvPr>
          <p:cNvSpPr/>
          <p:nvPr/>
        </p:nvSpPr>
        <p:spPr>
          <a:xfrm>
            <a:off x="781470" y="4626147"/>
            <a:ext cx="874797" cy="722801"/>
          </a:xfrm>
          <a:custGeom>
            <a:avLst/>
            <a:gdLst/>
            <a:ahLst/>
            <a:cxnLst/>
            <a:rect l="l" t="t" r="r" b="b"/>
            <a:pathLst>
              <a:path w="1312195" h="1084201" extrusionOk="0">
                <a:moveTo>
                  <a:pt x="0" y="0"/>
                </a:moveTo>
                <a:lnTo>
                  <a:pt x="1312195" y="0"/>
                </a:lnTo>
                <a:lnTo>
                  <a:pt x="1312195" y="1084201"/>
                </a:lnTo>
                <a:lnTo>
                  <a:pt x="0" y="1084201"/>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83" name="Google Shape;383;p15"/>
          <p:cNvSpPr txBox="1">
            <a:spLocks noGrp="1"/>
          </p:cNvSpPr>
          <p:nvPr>
            <p:ph type="title" idx="4294967295"/>
          </p:nvPr>
        </p:nvSpPr>
        <p:spPr>
          <a:xfrm>
            <a:off x="557256" y="237183"/>
            <a:ext cx="3522381" cy="1691617"/>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13"/>
              </a:lnSpc>
              <a:spcBef>
                <a:spcPts val="0"/>
              </a:spcBef>
              <a:spcAft>
                <a:spcPts val="0"/>
              </a:spcAft>
              <a:buClr>
                <a:srgbClr val="000000"/>
              </a:buClr>
              <a:buSzTx/>
              <a:buFont typeface="Arial"/>
              <a:buNone/>
              <a:tabLst/>
              <a:defRPr/>
            </a:pPr>
            <a:r>
              <a:rPr kumimoji="0" lang="en-US" sz="3925" b="0" i="0" u="none" strike="noStrike" kern="0" cap="none" spc="0" normalizeH="0" baseline="0" noProof="0" dirty="0">
                <a:ln>
                  <a:noFill/>
                </a:ln>
                <a:solidFill>
                  <a:srgbClr val="004460"/>
                </a:solidFill>
                <a:effectLst/>
                <a:uLnTx/>
                <a:uFillTx/>
                <a:latin typeface="Arial"/>
                <a:ea typeface="Arial"/>
                <a:cs typeface="Arial"/>
                <a:sym typeface="Arial"/>
              </a:rPr>
              <a:t>REPÚBLICA DOMINICANA</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384" name="Google Shape;384;p15"/>
          <p:cNvSpPr txBox="1"/>
          <p:nvPr/>
        </p:nvSpPr>
        <p:spPr>
          <a:xfrm>
            <a:off x="2005804" y="2275884"/>
            <a:ext cx="2271654" cy="775405"/>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3599">
                <a:solidFill>
                  <a:srgbClr val="004460"/>
                </a:solidFill>
                <a:latin typeface="Arial"/>
                <a:ea typeface="Arial"/>
                <a:cs typeface="Arial"/>
                <a:sym typeface="Arial"/>
              </a:rPr>
              <a:t>Calabacín</a:t>
            </a:r>
            <a:endParaRPr sz="1200">
              <a:solidFill>
                <a:schemeClr val="dk1"/>
              </a:solidFill>
              <a:latin typeface="Arial"/>
              <a:ea typeface="Arial"/>
              <a:cs typeface="Arial"/>
              <a:sym typeface="Arial"/>
            </a:endParaRPr>
          </a:p>
        </p:txBody>
      </p:sp>
      <p:sp>
        <p:nvSpPr>
          <p:cNvPr id="385" name="Google Shape;385;p15"/>
          <p:cNvSpPr txBox="1"/>
          <p:nvPr/>
        </p:nvSpPr>
        <p:spPr>
          <a:xfrm>
            <a:off x="2027113" y="3310450"/>
            <a:ext cx="1135827" cy="775405"/>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3599">
                <a:solidFill>
                  <a:srgbClr val="004460"/>
                </a:solidFill>
                <a:latin typeface="Arial"/>
                <a:ea typeface="Arial"/>
                <a:cs typeface="Arial"/>
                <a:sym typeface="Arial"/>
              </a:rPr>
              <a:t>Maíz</a:t>
            </a:r>
            <a:endParaRPr sz="1200">
              <a:solidFill>
                <a:schemeClr val="dk1"/>
              </a:solidFill>
              <a:latin typeface="Arial"/>
              <a:ea typeface="Arial"/>
              <a:cs typeface="Arial"/>
              <a:sym typeface="Arial"/>
            </a:endParaRPr>
          </a:p>
        </p:txBody>
      </p:sp>
      <p:sp>
        <p:nvSpPr>
          <p:cNvPr id="386" name="Google Shape;386;p15"/>
          <p:cNvSpPr txBox="1"/>
          <p:nvPr/>
        </p:nvSpPr>
        <p:spPr>
          <a:xfrm>
            <a:off x="2075406" y="4576264"/>
            <a:ext cx="1135827" cy="775405"/>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3599">
                <a:solidFill>
                  <a:srgbClr val="004460"/>
                </a:solidFill>
                <a:latin typeface="Arial"/>
                <a:ea typeface="Arial"/>
                <a:cs typeface="Arial"/>
                <a:sym typeface="Arial"/>
              </a:rPr>
              <a:t>Pollo</a:t>
            </a:r>
            <a:endParaRPr sz="1200">
              <a:solidFill>
                <a:schemeClr val="dk1"/>
              </a:solidFill>
              <a:latin typeface="Arial"/>
              <a:ea typeface="Arial"/>
              <a:cs typeface="Arial"/>
              <a:sym typeface="Arial"/>
            </a:endParaRPr>
          </a:p>
        </p:txBody>
      </p:sp>
      <p:sp>
        <p:nvSpPr>
          <p:cNvPr id="382" name="Google Shape;382;p15"/>
          <p:cNvSpPr txBox="1"/>
          <p:nvPr/>
        </p:nvSpPr>
        <p:spPr>
          <a:xfrm>
            <a:off x="7818915" y="5196548"/>
            <a:ext cx="2888907" cy="845809"/>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3925">
                <a:solidFill>
                  <a:srgbClr val="004460"/>
                </a:solidFill>
                <a:latin typeface="Arial"/>
                <a:ea typeface="Arial"/>
                <a:cs typeface="Arial"/>
                <a:sym typeface="Arial"/>
              </a:rPr>
              <a:t>SANCOCHO</a:t>
            </a:r>
            <a:endParaRPr sz="1200">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6">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2" name="Google Shape;392;p16"/>
          <p:cNvSpPr txBox="1">
            <a:spLocks noGrp="1"/>
          </p:cNvSpPr>
          <p:nvPr>
            <p:ph type="title" idx="4294967295"/>
          </p:nvPr>
        </p:nvSpPr>
        <p:spPr>
          <a:xfrm>
            <a:off x="3093958" y="763239"/>
            <a:ext cx="6004085" cy="134479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8"/>
              </a:lnSpc>
              <a:spcBef>
                <a:spcPts val="0"/>
              </a:spcBef>
              <a:spcAft>
                <a:spcPts val="0"/>
              </a:spcAft>
              <a:buClr>
                <a:srgbClr val="000000"/>
              </a:buClr>
              <a:buSzTx/>
              <a:buFont typeface="Arial"/>
              <a:buNone/>
              <a:tabLst/>
              <a:defRPr/>
            </a:pPr>
            <a:r>
              <a:rPr kumimoji="0" lang="en-US" sz="6242" b="0" i="0" u="none" strike="noStrike" kern="0" cap="none" spc="0" normalizeH="0" baseline="0" noProof="0" dirty="0">
                <a:ln>
                  <a:noFill/>
                </a:ln>
                <a:solidFill>
                  <a:srgbClr val="004460"/>
                </a:solidFill>
                <a:effectLst/>
                <a:uLnTx/>
                <a:uFillTx/>
                <a:latin typeface="Arial"/>
                <a:ea typeface="Arial"/>
                <a:cs typeface="Arial"/>
                <a:sym typeface="Arial"/>
              </a:rPr>
              <a:t>ACTIVITY</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394" name="Google Shape;394;p16"/>
          <p:cNvSpPr txBox="1"/>
          <p:nvPr/>
        </p:nvSpPr>
        <p:spPr>
          <a:xfrm>
            <a:off x="685800" y="2889017"/>
            <a:ext cx="4994815" cy="1136337"/>
          </a:xfrm>
          <a:prstGeom prst="rect">
            <a:avLst/>
          </a:prstGeom>
          <a:noFill/>
          <a:ln>
            <a:noFill/>
          </a:ln>
        </p:spPr>
        <p:txBody>
          <a:bodyPr spcFirstLastPara="1" wrap="square" lIns="0" tIns="0" rIns="0" bIns="0" anchor="t" anchorCtr="0">
            <a:spAutoFit/>
          </a:bodyPr>
          <a:lstStyle/>
          <a:p>
            <a:pPr marL="0" marR="0" lvl="0" indent="0" algn="ctr" rtl="0">
              <a:lnSpc>
                <a:spcPct val="141589"/>
              </a:lnSpc>
              <a:spcBef>
                <a:spcPts val="0"/>
              </a:spcBef>
              <a:spcAft>
                <a:spcPts val="0"/>
              </a:spcAft>
              <a:buNone/>
            </a:pPr>
            <a:r>
              <a:rPr lang="en-US" sz="2600">
                <a:solidFill>
                  <a:srgbClr val="004460"/>
                </a:solidFill>
                <a:latin typeface="Arial"/>
                <a:ea typeface="Arial"/>
                <a:cs typeface="Arial"/>
                <a:sym typeface="Arial"/>
              </a:rPr>
              <a:t>What protein and vegetables can we find in mofongo? </a:t>
            </a:r>
            <a:endParaRPr sz="2600">
              <a:solidFill>
                <a:srgbClr val="004460"/>
              </a:solidFill>
              <a:highlight>
                <a:srgbClr val="FFFF00"/>
              </a:highlight>
              <a:latin typeface="Arial"/>
              <a:ea typeface="Arial"/>
              <a:cs typeface="Arial"/>
              <a:sym typeface="Arial"/>
            </a:endParaRPr>
          </a:p>
        </p:txBody>
      </p:sp>
      <p:sp>
        <p:nvSpPr>
          <p:cNvPr id="393" name="Google Shape;393;p16"/>
          <p:cNvSpPr txBox="1"/>
          <p:nvPr/>
        </p:nvSpPr>
        <p:spPr>
          <a:xfrm>
            <a:off x="6600635" y="2889017"/>
            <a:ext cx="4994815" cy="1136337"/>
          </a:xfrm>
          <a:prstGeom prst="rect">
            <a:avLst/>
          </a:prstGeom>
          <a:noFill/>
          <a:ln>
            <a:noFill/>
          </a:ln>
        </p:spPr>
        <p:txBody>
          <a:bodyPr spcFirstLastPara="1" wrap="square" lIns="0" tIns="0" rIns="0" bIns="0" anchor="t" anchorCtr="0">
            <a:spAutoFit/>
          </a:bodyPr>
          <a:lstStyle/>
          <a:p>
            <a:pPr marL="0" marR="0" lvl="0" indent="0" algn="ctr" rtl="0">
              <a:lnSpc>
                <a:spcPct val="141589"/>
              </a:lnSpc>
              <a:spcBef>
                <a:spcPts val="0"/>
              </a:spcBef>
              <a:spcAft>
                <a:spcPts val="0"/>
              </a:spcAft>
              <a:buNone/>
            </a:pPr>
            <a:r>
              <a:rPr lang="en-US" sz="2600">
                <a:solidFill>
                  <a:srgbClr val="004460"/>
                </a:solidFill>
                <a:latin typeface="Arial"/>
                <a:ea typeface="Arial"/>
                <a:cs typeface="Arial"/>
                <a:sym typeface="Arial"/>
              </a:rPr>
              <a:t>What protein and vegetables can we find in sancocho? </a:t>
            </a:r>
            <a:endParaRPr sz="2600">
              <a:solidFill>
                <a:srgbClr val="004460"/>
              </a:solidFill>
              <a:highlight>
                <a:srgbClr val="FFFF00"/>
              </a:highlight>
              <a:latin typeface="Arial"/>
              <a:ea typeface="Arial"/>
              <a:cs typeface="Arial"/>
              <a:sym typeface="Arial"/>
            </a:endParaRPr>
          </a:p>
        </p:txBody>
      </p:sp>
      <p:sp>
        <p:nvSpPr>
          <p:cNvPr id="395" name="Google Shape;395;p16">
            <a:extLst>
              <a:ext uri="{C183D7F6-B498-43B3-948B-1728B52AA6E4}">
                <adec:decorative xmlns:adec="http://schemas.microsoft.com/office/drawing/2017/decorative" val="1"/>
              </a:ext>
            </a:extLst>
          </p:cNvPr>
          <p:cNvSpPr/>
          <p:nvPr/>
        </p:nvSpPr>
        <p:spPr>
          <a:xfrm>
            <a:off x="2610109" y="4426581"/>
            <a:ext cx="967698" cy="659244"/>
          </a:xfrm>
          <a:custGeom>
            <a:avLst/>
            <a:gdLst/>
            <a:ahLst/>
            <a:cxnLst/>
            <a:rect l="l" t="t" r="r" b="b"/>
            <a:pathLst>
              <a:path w="1451547" h="988866" extrusionOk="0">
                <a:moveTo>
                  <a:pt x="0" y="0"/>
                </a:moveTo>
                <a:lnTo>
                  <a:pt x="1451547" y="0"/>
                </a:lnTo>
                <a:lnTo>
                  <a:pt x="1451547" y="988866"/>
                </a:lnTo>
                <a:lnTo>
                  <a:pt x="0" y="988866"/>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6" name="Google Shape;396;p16">
            <a:extLst>
              <a:ext uri="{C183D7F6-B498-43B3-948B-1728B52AA6E4}">
                <adec:decorative xmlns:adec="http://schemas.microsoft.com/office/drawing/2017/decorative" val="1"/>
              </a:ext>
            </a:extLst>
          </p:cNvPr>
          <p:cNvSpPr/>
          <p:nvPr/>
        </p:nvSpPr>
        <p:spPr>
          <a:xfrm>
            <a:off x="8520632" y="4426581"/>
            <a:ext cx="1154821" cy="649587"/>
          </a:xfrm>
          <a:custGeom>
            <a:avLst/>
            <a:gdLst/>
            <a:ahLst/>
            <a:cxnLst/>
            <a:rect l="l" t="t" r="r" b="b"/>
            <a:pathLst>
              <a:path w="1732231" h="974380" extrusionOk="0">
                <a:moveTo>
                  <a:pt x="0" y="0"/>
                </a:moveTo>
                <a:lnTo>
                  <a:pt x="1732231" y="0"/>
                </a:lnTo>
                <a:lnTo>
                  <a:pt x="1732231" y="974380"/>
                </a:lnTo>
                <a:lnTo>
                  <a:pt x="0" y="974380"/>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17">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2" name="Google Shape;402;p17">
            <a:extLst>
              <a:ext uri="{C183D7F6-B498-43B3-948B-1728B52AA6E4}">
                <adec:decorative xmlns:adec="http://schemas.microsoft.com/office/drawing/2017/decorative" val="1"/>
              </a:ext>
            </a:extLst>
          </p:cNvPr>
          <p:cNvSpPr/>
          <p:nvPr/>
        </p:nvSpPr>
        <p:spPr>
          <a:xfrm>
            <a:off x="7267552" y="1048827"/>
            <a:ext cx="3991633" cy="3991633"/>
          </a:xfrm>
          <a:custGeom>
            <a:avLst/>
            <a:gdLst/>
            <a:ahLst/>
            <a:cxnLst/>
            <a:rect l="l" t="t" r="r" b="b"/>
            <a:pathLst>
              <a:path w="5987449" h="5987449" extrusionOk="0">
                <a:moveTo>
                  <a:pt x="0" y="0"/>
                </a:moveTo>
                <a:lnTo>
                  <a:pt x="5987450" y="0"/>
                </a:lnTo>
                <a:lnTo>
                  <a:pt x="5987450" y="5987449"/>
                </a:lnTo>
                <a:lnTo>
                  <a:pt x="0" y="5987449"/>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3" name="Google Shape;403;p17">
            <a:extLst>
              <a:ext uri="{C183D7F6-B498-43B3-948B-1728B52AA6E4}">
                <adec:decorative xmlns:adec="http://schemas.microsoft.com/office/drawing/2017/decorative" val="1"/>
              </a:ext>
            </a:extLst>
          </p:cNvPr>
          <p:cNvSpPr/>
          <p:nvPr/>
        </p:nvSpPr>
        <p:spPr>
          <a:xfrm>
            <a:off x="868794" y="3954536"/>
            <a:ext cx="890873" cy="894227"/>
          </a:xfrm>
          <a:custGeom>
            <a:avLst/>
            <a:gdLst/>
            <a:ahLst/>
            <a:cxnLst/>
            <a:rect l="l" t="t" r="r" b="b"/>
            <a:pathLst>
              <a:path w="1336310" h="1341340" extrusionOk="0">
                <a:moveTo>
                  <a:pt x="0" y="0"/>
                </a:moveTo>
                <a:lnTo>
                  <a:pt x="1336310" y="0"/>
                </a:lnTo>
                <a:lnTo>
                  <a:pt x="1336310" y="1341339"/>
                </a:lnTo>
                <a:lnTo>
                  <a:pt x="0" y="1341339"/>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4" name="Google Shape;404;p17">
            <a:extLst>
              <a:ext uri="{C183D7F6-B498-43B3-948B-1728B52AA6E4}">
                <adec:decorative xmlns:adec="http://schemas.microsoft.com/office/drawing/2017/decorative" val="1"/>
              </a:ext>
            </a:extLst>
          </p:cNvPr>
          <p:cNvSpPr/>
          <p:nvPr/>
        </p:nvSpPr>
        <p:spPr>
          <a:xfrm>
            <a:off x="1014980" y="1989301"/>
            <a:ext cx="659161" cy="756569"/>
          </a:xfrm>
          <a:custGeom>
            <a:avLst/>
            <a:gdLst/>
            <a:ahLst/>
            <a:cxnLst/>
            <a:rect l="l" t="t" r="r" b="b"/>
            <a:pathLst>
              <a:path w="988741" h="1134853" extrusionOk="0">
                <a:moveTo>
                  <a:pt x="0" y="0"/>
                </a:moveTo>
                <a:lnTo>
                  <a:pt x="988741" y="0"/>
                </a:lnTo>
                <a:lnTo>
                  <a:pt x="988741" y="1134853"/>
                </a:lnTo>
                <a:lnTo>
                  <a:pt x="0" y="1134853"/>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5" name="Google Shape;405;p17">
            <a:extLst>
              <a:ext uri="{C183D7F6-B498-43B3-948B-1728B52AA6E4}">
                <adec:decorative xmlns:adec="http://schemas.microsoft.com/office/drawing/2017/decorative" val="1"/>
              </a:ext>
            </a:extLst>
          </p:cNvPr>
          <p:cNvSpPr/>
          <p:nvPr/>
        </p:nvSpPr>
        <p:spPr>
          <a:xfrm>
            <a:off x="918629" y="3020896"/>
            <a:ext cx="851863" cy="785843"/>
          </a:xfrm>
          <a:custGeom>
            <a:avLst/>
            <a:gdLst/>
            <a:ahLst/>
            <a:cxnLst/>
            <a:rect l="l" t="t" r="r" b="b"/>
            <a:pathLst>
              <a:path w="1277794" h="1178765" extrusionOk="0">
                <a:moveTo>
                  <a:pt x="0" y="0"/>
                </a:moveTo>
                <a:lnTo>
                  <a:pt x="1277794" y="0"/>
                </a:lnTo>
                <a:lnTo>
                  <a:pt x="1277794" y="1178765"/>
                </a:lnTo>
                <a:lnTo>
                  <a:pt x="0" y="1178765"/>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6" name="Google Shape;406;p17">
            <a:extLst>
              <a:ext uri="{C183D7F6-B498-43B3-948B-1728B52AA6E4}">
                <adec:decorative xmlns:adec="http://schemas.microsoft.com/office/drawing/2017/decorative" val="1"/>
              </a:ext>
            </a:extLst>
          </p:cNvPr>
          <p:cNvSpPr/>
          <p:nvPr/>
        </p:nvSpPr>
        <p:spPr>
          <a:xfrm>
            <a:off x="789405" y="5263508"/>
            <a:ext cx="980175" cy="871465"/>
          </a:xfrm>
          <a:custGeom>
            <a:avLst/>
            <a:gdLst/>
            <a:ahLst/>
            <a:cxnLst/>
            <a:rect l="l" t="t" r="r" b="b"/>
            <a:pathLst>
              <a:path w="1470263" h="1307197" extrusionOk="0">
                <a:moveTo>
                  <a:pt x="0" y="0"/>
                </a:moveTo>
                <a:lnTo>
                  <a:pt x="1470263" y="0"/>
                </a:lnTo>
                <a:lnTo>
                  <a:pt x="1470263" y="1307197"/>
                </a:lnTo>
                <a:lnTo>
                  <a:pt x="0" y="1307197"/>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7" name="Google Shape;407;p17">
            <a:extLst>
              <a:ext uri="{C183D7F6-B498-43B3-948B-1728B52AA6E4}">
                <adec:decorative xmlns:adec="http://schemas.microsoft.com/office/drawing/2017/decorative" val="1"/>
              </a:ext>
            </a:extLst>
          </p:cNvPr>
          <p:cNvSpPr/>
          <p:nvPr/>
        </p:nvSpPr>
        <p:spPr>
          <a:xfrm>
            <a:off x="4235011" y="1778891"/>
            <a:ext cx="880097" cy="1177388"/>
          </a:xfrm>
          <a:custGeom>
            <a:avLst/>
            <a:gdLst/>
            <a:ahLst/>
            <a:cxnLst/>
            <a:rect l="l" t="t" r="r" b="b"/>
            <a:pathLst>
              <a:path w="1320146" h="1766082" extrusionOk="0">
                <a:moveTo>
                  <a:pt x="0" y="0"/>
                </a:moveTo>
                <a:lnTo>
                  <a:pt x="1320146" y="0"/>
                </a:lnTo>
                <a:lnTo>
                  <a:pt x="1320146" y="1766081"/>
                </a:lnTo>
                <a:lnTo>
                  <a:pt x="0" y="1766081"/>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8" name="Google Shape;408;p17">
            <a:extLst>
              <a:ext uri="{C183D7F6-B498-43B3-948B-1728B52AA6E4}">
                <adec:decorative xmlns:adec="http://schemas.microsoft.com/office/drawing/2017/decorative" val="1"/>
              </a:ext>
            </a:extLst>
          </p:cNvPr>
          <p:cNvSpPr/>
          <p:nvPr/>
        </p:nvSpPr>
        <p:spPr>
          <a:xfrm>
            <a:off x="4339748" y="3267837"/>
            <a:ext cx="670623" cy="1070854"/>
          </a:xfrm>
          <a:custGeom>
            <a:avLst/>
            <a:gdLst/>
            <a:ahLst/>
            <a:cxnLst/>
            <a:rect l="l" t="t" r="r" b="b"/>
            <a:pathLst>
              <a:path w="1005934" h="1606281" extrusionOk="0">
                <a:moveTo>
                  <a:pt x="0" y="0"/>
                </a:moveTo>
                <a:lnTo>
                  <a:pt x="1005933" y="0"/>
                </a:lnTo>
                <a:lnTo>
                  <a:pt x="1005933" y="1606281"/>
                </a:lnTo>
                <a:lnTo>
                  <a:pt x="0" y="1606281"/>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9" name="Google Shape;409;p17">
            <a:extLst>
              <a:ext uri="{C183D7F6-B498-43B3-948B-1728B52AA6E4}">
                <adec:decorative xmlns:adec="http://schemas.microsoft.com/office/drawing/2017/decorative" val="1"/>
              </a:ext>
            </a:extLst>
          </p:cNvPr>
          <p:cNvSpPr/>
          <p:nvPr/>
        </p:nvSpPr>
        <p:spPr>
          <a:xfrm>
            <a:off x="3268851" y="322078"/>
            <a:ext cx="1070897" cy="659941"/>
          </a:xfrm>
          <a:custGeom>
            <a:avLst/>
            <a:gdLst/>
            <a:ahLst/>
            <a:cxnLst/>
            <a:rect l="l" t="t" r="r" b="b"/>
            <a:pathLst>
              <a:path w="1606346" h="989911" extrusionOk="0">
                <a:moveTo>
                  <a:pt x="0" y="0"/>
                </a:moveTo>
                <a:lnTo>
                  <a:pt x="1606346" y="0"/>
                </a:lnTo>
                <a:lnTo>
                  <a:pt x="1606346" y="989910"/>
                </a:lnTo>
                <a:lnTo>
                  <a:pt x="0" y="989910"/>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1" name="Google Shape;411;p17"/>
          <p:cNvSpPr txBox="1">
            <a:spLocks noGrp="1"/>
          </p:cNvSpPr>
          <p:nvPr>
            <p:ph type="title" idx="4294967295"/>
          </p:nvPr>
        </p:nvSpPr>
        <p:spPr>
          <a:xfrm>
            <a:off x="774108" y="203430"/>
            <a:ext cx="2549465" cy="8458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13"/>
              </a:lnSpc>
              <a:spcBef>
                <a:spcPts val="0"/>
              </a:spcBef>
              <a:spcAft>
                <a:spcPts val="0"/>
              </a:spcAft>
              <a:buClr>
                <a:srgbClr val="000000"/>
              </a:buClr>
              <a:buSzTx/>
              <a:buFont typeface="Arial"/>
              <a:buNone/>
              <a:tabLst/>
              <a:defRPr/>
            </a:pPr>
            <a:r>
              <a:rPr kumimoji="0" lang="en-US" sz="3925" b="0" i="0" u="none" strike="noStrike" kern="0" cap="none" spc="0" normalizeH="0" baseline="0" noProof="0" dirty="0">
                <a:ln>
                  <a:noFill/>
                </a:ln>
                <a:solidFill>
                  <a:srgbClr val="004460"/>
                </a:solidFill>
                <a:effectLst/>
                <a:uLnTx/>
                <a:uFillTx/>
                <a:latin typeface="Arial"/>
                <a:ea typeface="Arial"/>
                <a:cs typeface="Arial"/>
                <a:sym typeface="Arial"/>
              </a:rPr>
              <a:t>MÉXICO</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412" name="Google Shape;412;p17"/>
          <p:cNvSpPr txBox="1"/>
          <p:nvPr/>
        </p:nvSpPr>
        <p:spPr>
          <a:xfrm>
            <a:off x="2010106" y="2062547"/>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Cebolla</a:t>
            </a:r>
            <a:endParaRPr sz="1200">
              <a:solidFill>
                <a:schemeClr val="dk1"/>
              </a:solidFill>
              <a:latin typeface="Arial"/>
              <a:ea typeface="Arial"/>
              <a:cs typeface="Arial"/>
              <a:sym typeface="Arial"/>
            </a:endParaRPr>
          </a:p>
        </p:txBody>
      </p:sp>
      <p:sp>
        <p:nvSpPr>
          <p:cNvPr id="413" name="Google Shape;413;p17"/>
          <p:cNvSpPr txBox="1"/>
          <p:nvPr/>
        </p:nvSpPr>
        <p:spPr>
          <a:xfrm>
            <a:off x="2048840" y="3050379"/>
            <a:ext cx="834811"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Ajo</a:t>
            </a:r>
            <a:endParaRPr sz="1200">
              <a:solidFill>
                <a:schemeClr val="dk1"/>
              </a:solidFill>
              <a:latin typeface="Arial"/>
              <a:ea typeface="Arial"/>
              <a:cs typeface="Arial"/>
              <a:sym typeface="Arial"/>
            </a:endParaRPr>
          </a:p>
        </p:txBody>
      </p:sp>
      <p:sp>
        <p:nvSpPr>
          <p:cNvPr id="414" name="Google Shape;414;p17"/>
          <p:cNvSpPr txBox="1"/>
          <p:nvPr/>
        </p:nvSpPr>
        <p:spPr>
          <a:xfrm>
            <a:off x="2067890" y="3975253"/>
            <a:ext cx="1015398"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Maíz</a:t>
            </a:r>
            <a:endParaRPr sz="1200">
              <a:solidFill>
                <a:schemeClr val="dk1"/>
              </a:solidFill>
              <a:latin typeface="Arial"/>
              <a:ea typeface="Arial"/>
              <a:cs typeface="Arial"/>
              <a:sym typeface="Arial"/>
            </a:endParaRPr>
          </a:p>
        </p:txBody>
      </p:sp>
      <p:sp>
        <p:nvSpPr>
          <p:cNvPr id="415" name="Google Shape;415;p17"/>
          <p:cNvSpPr txBox="1"/>
          <p:nvPr/>
        </p:nvSpPr>
        <p:spPr>
          <a:xfrm>
            <a:off x="2031106" y="5335802"/>
            <a:ext cx="1199702"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Limón</a:t>
            </a:r>
            <a:endParaRPr sz="1200">
              <a:solidFill>
                <a:schemeClr val="dk1"/>
              </a:solidFill>
              <a:latin typeface="Arial"/>
              <a:ea typeface="Arial"/>
              <a:cs typeface="Arial"/>
              <a:sym typeface="Arial"/>
            </a:endParaRPr>
          </a:p>
        </p:txBody>
      </p:sp>
      <p:sp>
        <p:nvSpPr>
          <p:cNvPr id="416" name="Google Shape;416;p17"/>
          <p:cNvSpPr txBox="1"/>
          <p:nvPr/>
        </p:nvSpPr>
        <p:spPr>
          <a:xfrm>
            <a:off x="5115108" y="2139644"/>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Rábano</a:t>
            </a:r>
            <a:endParaRPr sz="1200">
              <a:solidFill>
                <a:schemeClr val="dk1"/>
              </a:solidFill>
              <a:latin typeface="Arial"/>
              <a:ea typeface="Arial"/>
              <a:cs typeface="Arial"/>
              <a:sym typeface="Arial"/>
            </a:endParaRPr>
          </a:p>
        </p:txBody>
      </p:sp>
      <p:sp>
        <p:nvSpPr>
          <p:cNvPr id="417" name="Google Shape;417;p17"/>
          <p:cNvSpPr txBox="1"/>
          <p:nvPr/>
        </p:nvSpPr>
        <p:spPr>
          <a:xfrm>
            <a:off x="5115108" y="3293167"/>
            <a:ext cx="1747089" cy="1000017"/>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Lechuga</a:t>
            </a:r>
            <a:endParaRPr sz="1200">
              <a:solidFill>
                <a:schemeClr val="dk1"/>
              </a:solidFill>
              <a:latin typeface="Arial"/>
              <a:ea typeface="Arial"/>
              <a:cs typeface="Arial"/>
              <a:sym typeface="Arial"/>
            </a:endParaRPr>
          </a:p>
          <a:p>
            <a:pPr marL="0" marR="0" lvl="0" indent="0" algn="ctr" rtl="0">
              <a:lnSpc>
                <a:spcPct val="61997"/>
              </a:lnSpc>
              <a:spcBef>
                <a:spcPts val="0"/>
              </a:spcBef>
              <a:spcAft>
                <a:spcPts val="0"/>
              </a:spcAft>
              <a:buNone/>
            </a:pPr>
            <a:r>
              <a:rPr lang="en-US" sz="3216">
                <a:solidFill>
                  <a:srgbClr val="004460"/>
                </a:solidFill>
                <a:latin typeface="Arial"/>
                <a:ea typeface="Arial"/>
                <a:cs typeface="Arial"/>
                <a:sym typeface="Arial"/>
              </a:rPr>
              <a:t>Romana</a:t>
            </a:r>
            <a:endParaRPr sz="1200">
              <a:solidFill>
                <a:schemeClr val="dk1"/>
              </a:solidFill>
              <a:latin typeface="Arial"/>
              <a:ea typeface="Arial"/>
              <a:cs typeface="Arial"/>
              <a:sym typeface="Arial"/>
            </a:endParaRPr>
          </a:p>
        </p:txBody>
      </p:sp>
      <p:sp>
        <p:nvSpPr>
          <p:cNvPr id="410" name="Google Shape;410;p17"/>
          <p:cNvSpPr txBox="1"/>
          <p:nvPr/>
        </p:nvSpPr>
        <p:spPr>
          <a:xfrm>
            <a:off x="7818915" y="5250622"/>
            <a:ext cx="2888907" cy="845809"/>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3925">
                <a:solidFill>
                  <a:srgbClr val="004460"/>
                </a:solidFill>
                <a:latin typeface="Arial"/>
                <a:ea typeface="Arial"/>
                <a:cs typeface="Arial"/>
                <a:sym typeface="Arial"/>
              </a:rPr>
              <a:t>POZOLE</a:t>
            </a:r>
            <a:endParaRPr sz="12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8">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3" name="Google Shape;423;p18">
            <a:extLst>
              <a:ext uri="{C183D7F6-B498-43B3-948B-1728B52AA6E4}">
                <adec:decorative xmlns:adec="http://schemas.microsoft.com/office/drawing/2017/decorative" val="1"/>
              </a:ext>
            </a:extLst>
          </p:cNvPr>
          <p:cNvSpPr/>
          <p:nvPr/>
        </p:nvSpPr>
        <p:spPr>
          <a:xfrm>
            <a:off x="7267552" y="1027996"/>
            <a:ext cx="3991633" cy="3991633"/>
          </a:xfrm>
          <a:custGeom>
            <a:avLst/>
            <a:gdLst/>
            <a:ahLst/>
            <a:cxnLst/>
            <a:rect l="l" t="t" r="r" b="b"/>
            <a:pathLst>
              <a:path w="5987449" h="5987449" extrusionOk="0">
                <a:moveTo>
                  <a:pt x="0" y="0"/>
                </a:moveTo>
                <a:lnTo>
                  <a:pt x="5987450" y="0"/>
                </a:lnTo>
                <a:lnTo>
                  <a:pt x="5987450" y="5987449"/>
                </a:lnTo>
                <a:lnTo>
                  <a:pt x="0" y="5987449"/>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4" name="Google Shape;424;p18">
            <a:extLst>
              <a:ext uri="{C183D7F6-B498-43B3-948B-1728B52AA6E4}">
                <adec:decorative xmlns:adec="http://schemas.microsoft.com/office/drawing/2017/decorative" val="1"/>
              </a:ext>
            </a:extLst>
          </p:cNvPr>
          <p:cNvSpPr/>
          <p:nvPr/>
        </p:nvSpPr>
        <p:spPr>
          <a:xfrm>
            <a:off x="4153999" y="3200424"/>
            <a:ext cx="960351" cy="861915"/>
          </a:xfrm>
          <a:custGeom>
            <a:avLst/>
            <a:gdLst/>
            <a:ahLst/>
            <a:cxnLst/>
            <a:rect l="l" t="t" r="r" b="b"/>
            <a:pathLst>
              <a:path w="1440526" h="1292872" extrusionOk="0">
                <a:moveTo>
                  <a:pt x="0" y="0"/>
                </a:moveTo>
                <a:lnTo>
                  <a:pt x="1440526" y="0"/>
                </a:lnTo>
                <a:lnTo>
                  <a:pt x="1440526" y="1292872"/>
                </a:lnTo>
                <a:lnTo>
                  <a:pt x="0" y="1292872"/>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5" name="Google Shape;425;p18">
            <a:extLst>
              <a:ext uri="{C183D7F6-B498-43B3-948B-1728B52AA6E4}">
                <adec:decorative xmlns:adec="http://schemas.microsoft.com/office/drawing/2017/decorative" val="1"/>
              </a:ext>
            </a:extLst>
          </p:cNvPr>
          <p:cNvSpPr/>
          <p:nvPr/>
        </p:nvSpPr>
        <p:spPr>
          <a:xfrm>
            <a:off x="2883651" y="341202"/>
            <a:ext cx="1102716" cy="689197"/>
          </a:xfrm>
          <a:custGeom>
            <a:avLst/>
            <a:gdLst/>
            <a:ahLst/>
            <a:cxnLst/>
            <a:rect l="l" t="t" r="r" b="b"/>
            <a:pathLst>
              <a:path w="1654074" h="1033796" extrusionOk="0">
                <a:moveTo>
                  <a:pt x="0" y="0"/>
                </a:moveTo>
                <a:lnTo>
                  <a:pt x="1654073" y="0"/>
                </a:lnTo>
                <a:lnTo>
                  <a:pt x="1654073" y="1033796"/>
                </a:lnTo>
                <a:lnTo>
                  <a:pt x="0" y="1033796"/>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6" name="Google Shape;426;p18">
            <a:extLst>
              <a:ext uri="{C183D7F6-B498-43B3-948B-1728B52AA6E4}">
                <adec:decorative xmlns:adec="http://schemas.microsoft.com/office/drawing/2017/decorative" val="1"/>
              </a:ext>
            </a:extLst>
          </p:cNvPr>
          <p:cNvSpPr/>
          <p:nvPr/>
        </p:nvSpPr>
        <p:spPr>
          <a:xfrm>
            <a:off x="852816" y="1915976"/>
            <a:ext cx="922829" cy="903219"/>
          </a:xfrm>
          <a:custGeom>
            <a:avLst/>
            <a:gdLst/>
            <a:ahLst/>
            <a:cxnLst/>
            <a:rect l="l" t="t" r="r" b="b"/>
            <a:pathLst>
              <a:path w="1384244" h="1354829" extrusionOk="0">
                <a:moveTo>
                  <a:pt x="0" y="0"/>
                </a:moveTo>
                <a:lnTo>
                  <a:pt x="1384244" y="0"/>
                </a:lnTo>
                <a:lnTo>
                  <a:pt x="1384244" y="1354829"/>
                </a:lnTo>
                <a:lnTo>
                  <a:pt x="0" y="1354829"/>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7" name="Google Shape;427;p18">
            <a:extLst>
              <a:ext uri="{C183D7F6-B498-43B3-948B-1728B52AA6E4}">
                <adec:decorative xmlns:adec="http://schemas.microsoft.com/office/drawing/2017/decorative" val="1"/>
              </a:ext>
            </a:extLst>
          </p:cNvPr>
          <p:cNvSpPr/>
          <p:nvPr/>
        </p:nvSpPr>
        <p:spPr>
          <a:xfrm>
            <a:off x="810046" y="2958721"/>
            <a:ext cx="832394" cy="940558"/>
          </a:xfrm>
          <a:custGeom>
            <a:avLst/>
            <a:gdLst/>
            <a:ahLst/>
            <a:cxnLst/>
            <a:rect l="l" t="t" r="r" b="b"/>
            <a:pathLst>
              <a:path w="1248591" h="1410837" extrusionOk="0">
                <a:moveTo>
                  <a:pt x="0" y="0"/>
                </a:moveTo>
                <a:lnTo>
                  <a:pt x="1248591" y="0"/>
                </a:lnTo>
                <a:lnTo>
                  <a:pt x="1248591" y="1410838"/>
                </a:lnTo>
                <a:lnTo>
                  <a:pt x="0" y="1410838"/>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8" name="Google Shape;428;p18">
            <a:extLst>
              <a:ext uri="{C183D7F6-B498-43B3-948B-1728B52AA6E4}">
                <adec:decorative xmlns:adec="http://schemas.microsoft.com/office/drawing/2017/decorative" val="1"/>
              </a:ext>
            </a:extLst>
          </p:cNvPr>
          <p:cNvSpPr/>
          <p:nvPr/>
        </p:nvSpPr>
        <p:spPr>
          <a:xfrm>
            <a:off x="874070" y="4148748"/>
            <a:ext cx="704349" cy="846064"/>
          </a:xfrm>
          <a:custGeom>
            <a:avLst/>
            <a:gdLst/>
            <a:ahLst/>
            <a:cxnLst/>
            <a:rect l="l" t="t" r="r" b="b"/>
            <a:pathLst>
              <a:path w="1056523" h="1269096" extrusionOk="0">
                <a:moveTo>
                  <a:pt x="0" y="0"/>
                </a:moveTo>
                <a:lnTo>
                  <a:pt x="1056522" y="0"/>
                </a:lnTo>
                <a:lnTo>
                  <a:pt x="1056522" y="1269096"/>
                </a:lnTo>
                <a:lnTo>
                  <a:pt x="0" y="1269096"/>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9" name="Google Shape;429;p18">
            <a:extLst>
              <a:ext uri="{C183D7F6-B498-43B3-948B-1728B52AA6E4}">
                <adec:decorative xmlns:adec="http://schemas.microsoft.com/office/drawing/2017/decorative" val="1"/>
              </a:ext>
            </a:extLst>
          </p:cNvPr>
          <p:cNvSpPr/>
          <p:nvPr/>
        </p:nvSpPr>
        <p:spPr>
          <a:xfrm>
            <a:off x="852816" y="5160234"/>
            <a:ext cx="659161" cy="756569"/>
          </a:xfrm>
          <a:custGeom>
            <a:avLst/>
            <a:gdLst/>
            <a:ahLst/>
            <a:cxnLst/>
            <a:rect l="l" t="t" r="r" b="b"/>
            <a:pathLst>
              <a:path w="988741" h="1134853" extrusionOk="0">
                <a:moveTo>
                  <a:pt x="0" y="0"/>
                </a:moveTo>
                <a:lnTo>
                  <a:pt x="988741" y="0"/>
                </a:lnTo>
                <a:lnTo>
                  <a:pt x="988741" y="1134853"/>
                </a:lnTo>
                <a:lnTo>
                  <a:pt x="0" y="1134853"/>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0" name="Google Shape;430;p18">
            <a:extLst>
              <a:ext uri="{C183D7F6-B498-43B3-948B-1728B52AA6E4}">
                <adec:decorative xmlns:adec="http://schemas.microsoft.com/office/drawing/2017/decorative" val="1"/>
              </a:ext>
            </a:extLst>
          </p:cNvPr>
          <p:cNvSpPr/>
          <p:nvPr/>
        </p:nvSpPr>
        <p:spPr>
          <a:xfrm>
            <a:off x="4153999" y="1915975"/>
            <a:ext cx="1042121" cy="785499"/>
          </a:xfrm>
          <a:custGeom>
            <a:avLst/>
            <a:gdLst/>
            <a:ahLst/>
            <a:cxnLst/>
            <a:rect l="l" t="t" r="r" b="b"/>
            <a:pathLst>
              <a:path w="1563181" h="1178248" extrusionOk="0">
                <a:moveTo>
                  <a:pt x="0" y="0"/>
                </a:moveTo>
                <a:lnTo>
                  <a:pt x="1563181" y="0"/>
                </a:lnTo>
                <a:lnTo>
                  <a:pt x="1563181" y="1178248"/>
                </a:lnTo>
                <a:lnTo>
                  <a:pt x="0" y="1178248"/>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2" name="Google Shape;432;p18"/>
          <p:cNvSpPr txBox="1">
            <a:spLocks noGrp="1"/>
          </p:cNvSpPr>
          <p:nvPr>
            <p:ph type="title" idx="4294967295"/>
          </p:nvPr>
        </p:nvSpPr>
        <p:spPr>
          <a:xfrm>
            <a:off x="1008125" y="234780"/>
            <a:ext cx="1640567" cy="8458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13"/>
              </a:lnSpc>
              <a:spcBef>
                <a:spcPts val="0"/>
              </a:spcBef>
              <a:spcAft>
                <a:spcPts val="0"/>
              </a:spcAft>
              <a:buClr>
                <a:srgbClr val="000000"/>
              </a:buClr>
              <a:buSzTx/>
              <a:buFont typeface="Arial"/>
              <a:buNone/>
              <a:tabLst/>
              <a:defRPr/>
            </a:pPr>
            <a:r>
              <a:rPr kumimoji="0" lang="en-US" sz="3925" b="0" i="0" u="none" strike="noStrike" kern="0" cap="none" spc="0" normalizeH="0" baseline="0" noProof="0" dirty="0">
                <a:ln>
                  <a:noFill/>
                </a:ln>
                <a:solidFill>
                  <a:srgbClr val="004460"/>
                </a:solidFill>
                <a:effectLst/>
                <a:uLnTx/>
                <a:uFillTx/>
                <a:latin typeface="Arial"/>
                <a:ea typeface="Arial"/>
                <a:cs typeface="Arial"/>
                <a:sym typeface="Arial"/>
              </a:rPr>
              <a:t>CUBA</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433" name="Google Shape;433;p18"/>
          <p:cNvSpPr txBox="1"/>
          <p:nvPr/>
        </p:nvSpPr>
        <p:spPr>
          <a:xfrm>
            <a:off x="2010106" y="2062547"/>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Frijoles</a:t>
            </a:r>
            <a:endParaRPr sz="1200">
              <a:solidFill>
                <a:schemeClr val="dk1"/>
              </a:solidFill>
              <a:latin typeface="Arial"/>
              <a:ea typeface="Arial"/>
              <a:cs typeface="Arial"/>
              <a:sym typeface="Arial"/>
            </a:endParaRPr>
          </a:p>
        </p:txBody>
      </p:sp>
      <p:sp>
        <p:nvSpPr>
          <p:cNvPr id="434" name="Google Shape;434;p18"/>
          <p:cNvSpPr txBox="1"/>
          <p:nvPr/>
        </p:nvSpPr>
        <p:spPr>
          <a:xfrm>
            <a:off x="2136917" y="3018013"/>
            <a:ext cx="1708355" cy="901016"/>
          </a:xfrm>
          <a:prstGeom prst="rect">
            <a:avLst/>
          </a:prstGeom>
          <a:noFill/>
          <a:ln>
            <a:noFill/>
          </a:ln>
        </p:spPr>
        <p:txBody>
          <a:bodyPr spcFirstLastPara="1" wrap="square" lIns="0" tIns="0" rIns="0" bIns="0" anchor="t" anchorCtr="0">
            <a:spAutoFit/>
          </a:bodyPr>
          <a:lstStyle/>
          <a:p>
            <a:pPr marL="0" marR="0" lvl="0" indent="0" algn="ctr" rtl="0">
              <a:lnSpc>
                <a:spcPct val="91007"/>
              </a:lnSpc>
              <a:spcBef>
                <a:spcPts val="0"/>
              </a:spcBef>
              <a:spcAft>
                <a:spcPts val="0"/>
              </a:spcAft>
              <a:buNone/>
            </a:pPr>
            <a:r>
              <a:rPr lang="en-US" sz="3216">
                <a:solidFill>
                  <a:srgbClr val="004460"/>
                </a:solidFill>
                <a:latin typeface="Arial"/>
                <a:ea typeface="Arial"/>
                <a:cs typeface="Arial"/>
                <a:sym typeface="Arial"/>
              </a:rPr>
              <a:t>Pimiento Rojo</a:t>
            </a:r>
            <a:endParaRPr sz="1200">
              <a:solidFill>
                <a:schemeClr val="dk1"/>
              </a:solidFill>
              <a:latin typeface="Arial"/>
              <a:ea typeface="Arial"/>
              <a:cs typeface="Arial"/>
              <a:sym typeface="Arial"/>
            </a:endParaRPr>
          </a:p>
        </p:txBody>
      </p:sp>
      <p:sp>
        <p:nvSpPr>
          <p:cNvPr id="435" name="Google Shape;435;p18"/>
          <p:cNvSpPr txBox="1"/>
          <p:nvPr/>
        </p:nvSpPr>
        <p:spPr>
          <a:xfrm>
            <a:off x="5196119" y="2095248"/>
            <a:ext cx="126509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Arroz</a:t>
            </a:r>
            <a:endParaRPr sz="1200">
              <a:solidFill>
                <a:schemeClr val="dk1"/>
              </a:solidFill>
              <a:latin typeface="Arial"/>
              <a:ea typeface="Arial"/>
              <a:cs typeface="Arial"/>
              <a:sym typeface="Arial"/>
            </a:endParaRPr>
          </a:p>
        </p:txBody>
      </p:sp>
      <p:sp>
        <p:nvSpPr>
          <p:cNvPr id="436" name="Google Shape;436;p18"/>
          <p:cNvSpPr txBox="1"/>
          <p:nvPr/>
        </p:nvSpPr>
        <p:spPr>
          <a:xfrm>
            <a:off x="5149667" y="3347379"/>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Cilantro</a:t>
            </a:r>
            <a:endParaRPr sz="1200">
              <a:solidFill>
                <a:schemeClr val="dk1"/>
              </a:solidFill>
              <a:latin typeface="Arial"/>
              <a:ea typeface="Arial"/>
              <a:cs typeface="Arial"/>
              <a:sym typeface="Arial"/>
            </a:endParaRPr>
          </a:p>
        </p:txBody>
      </p:sp>
      <p:sp>
        <p:nvSpPr>
          <p:cNvPr id="437" name="Google Shape;437;p18"/>
          <p:cNvSpPr txBox="1"/>
          <p:nvPr/>
        </p:nvSpPr>
        <p:spPr>
          <a:xfrm>
            <a:off x="2136917" y="4094089"/>
            <a:ext cx="1708355" cy="901016"/>
          </a:xfrm>
          <a:prstGeom prst="rect">
            <a:avLst/>
          </a:prstGeom>
          <a:noFill/>
          <a:ln>
            <a:noFill/>
          </a:ln>
        </p:spPr>
        <p:txBody>
          <a:bodyPr spcFirstLastPara="1" wrap="square" lIns="0" tIns="0" rIns="0" bIns="0" anchor="t" anchorCtr="0">
            <a:spAutoFit/>
          </a:bodyPr>
          <a:lstStyle/>
          <a:p>
            <a:pPr marL="0" marR="0" lvl="0" indent="0" algn="ctr" rtl="0">
              <a:lnSpc>
                <a:spcPct val="91007"/>
              </a:lnSpc>
              <a:spcBef>
                <a:spcPts val="0"/>
              </a:spcBef>
              <a:spcAft>
                <a:spcPts val="0"/>
              </a:spcAft>
              <a:buNone/>
            </a:pPr>
            <a:r>
              <a:rPr lang="en-US" sz="3216">
                <a:solidFill>
                  <a:srgbClr val="004460"/>
                </a:solidFill>
                <a:latin typeface="Arial"/>
                <a:ea typeface="Arial"/>
                <a:cs typeface="Arial"/>
                <a:sym typeface="Arial"/>
              </a:rPr>
              <a:t>Pimiento Amarillo</a:t>
            </a:r>
            <a:endParaRPr sz="1200">
              <a:solidFill>
                <a:schemeClr val="dk1"/>
              </a:solidFill>
              <a:latin typeface="Arial"/>
              <a:ea typeface="Arial"/>
              <a:cs typeface="Arial"/>
              <a:sym typeface="Arial"/>
            </a:endParaRPr>
          </a:p>
        </p:txBody>
      </p:sp>
      <p:sp>
        <p:nvSpPr>
          <p:cNvPr id="438" name="Google Shape;438;p18"/>
          <p:cNvSpPr txBox="1"/>
          <p:nvPr/>
        </p:nvSpPr>
        <p:spPr>
          <a:xfrm>
            <a:off x="2010106" y="5175080"/>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a:solidFill>
                  <a:srgbClr val="004460"/>
                </a:solidFill>
                <a:latin typeface="Arial"/>
                <a:ea typeface="Arial"/>
                <a:cs typeface="Arial"/>
                <a:sym typeface="Arial"/>
              </a:rPr>
              <a:t>Cebolla</a:t>
            </a:r>
            <a:endParaRPr sz="1200">
              <a:solidFill>
                <a:schemeClr val="dk1"/>
              </a:solidFill>
              <a:latin typeface="Arial"/>
              <a:ea typeface="Arial"/>
              <a:cs typeface="Arial"/>
              <a:sym typeface="Arial"/>
            </a:endParaRPr>
          </a:p>
        </p:txBody>
      </p:sp>
      <p:sp>
        <p:nvSpPr>
          <p:cNvPr id="431" name="Google Shape;431;p18"/>
          <p:cNvSpPr txBox="1"/>
          <p:nvPr/>
        </p:nvSpPr>
        <p:spPr>
          <a:xfrm>
            <a:off x="7818915" y="5166584"/>
            <a:ext cx="2888907" cy="1171988"/>
          </a:xfrm>
          <a:prstGeom prst="rect">
            <a:avLst/>
          </a:prstGeom>
          <a:noFill/>
          <a:ln>
            <a:noFill/>
          </a:ln>
        </p:spPr>
        <p:txBody>
          <a:bodyPr spcFirstLastPara="1" wrap="square" lIns="0" tIns="0" rIns="0" bIns="0" anchor="t" anchorCtr="0">
            <a:spAutoFit/>
          </a:bodyPr>
          <a:lstStyle/>
          <a:p>
            <a:pPr marL="0" marR="0" lvl="0" indent="0" algn="ctr" rtl="0">
              <a:lnSpc>
                <a:spcPct val="97010"/>
              </a:lnSpc>
              <a:spcBef>
                <a:spcPts val="0"/>
              </a:spcBef>
              <a:spcAft>
                <a:spcPts val="0"/>
              </a:spcAft>
              <a:buNone/>
            </a:pPr>
            <a:r>
              <a:rPr lang="en-US" sz="3925">
                <a:solidFill>
                  <a:srgbClr val="004460"/>
                </a:solidFill>
                <a:latin typeface="Arial"/>
                <a:ea typeface="Arial"/>
                <a:cs typeface="Arial"/>
                <a:sym typeface="Arial"/>
              </a:rPr>
              <a:t>ARROZ CONGRÍ</a:t>
            </a:r>
            <a:endParaRPr sz="1200">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9">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4" name="Google Shape;444;p19"/>
          <p:cNvSpPr txBox="1">
            <a:spLocks noGrp="1"/>
          </p:cNvSpPr>
          <p:nvPr>
            <p:ph type="title" idx="4294967295"/>
          </p:nvPr>
        </p:nvSpPr>
        <p:spPr>
          <a:xfrm>
            <a:off x="3093958" y="763239"/>
            <a:ext cx="6004085" cy="134479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8"/>
              </a:lnSpc>
              <a:spcBef>
                <a:spcPts val="0"/>
              </a:spcBef>
              <a:spcAft>
                <a:spcPts val="0"/>
              </a:spcAft>
              <a:buClr>
                <a:srgbClr val="000000"/>
              </a:buClr>
              <a:buSzTx/>
              <a:buFont typeface="Arial"/>
              <a:buNone/>
              <a:tabLst/>
              <a:defRPr/>
            </a:pPr>
            <a:r>
              <a:rPr kumimoji="0" lang="en-US" sz="6242" b="0" i="0" u="none" strike="noStrike" kern="0" cap="none" spc="0" normalizeH="0" baseline="0" noProof="0" dirty="0">
                <a:ln>
                  <a:noFill/>
                </a:ln>
                <a:solidFill>
                  <a:srgbClr val="004460"/>
                </a:solidFill>
                <a:effectLst/>
                <a:uLnTx/>
                <a:uFillTx/>
                <a:latin typeface="Arial"/>
                <a:ea typeface="Arial"/>
                <a:cs typeface="Arial"/>
                <a:sym typeface="Arial"/>
              </a:rPr>
              <a:t>ACTIVITY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446" name="Google Shape;446;p19"/>
          <p:cNvSpPr txBox="1"/>
          <p:nvPr/>
        </p:nvSpPr>
        <p:spPr>
          <a:xfrm>
            <a:off x="685800" y="2889017"/>
            <a:ext cx="4994815" cy="1136337"/>
          </a:xfrm>
          <a:prstGeom prst="rect">
            <a:avLst/>
          </a:prstGeom>
          <a:noFill/>
          <a:ln>
            <a:noFill/>
          </a:ln>
        </p:spPr>
        <p:txBody>
          <a:bodyPr spcFirstLastPara="1" wrap="square" lIns="0" tIns="0" rIns="0" bIns="0" anchor="t" anchorCtr="0">
            <a:spAutoFit/>
          </a:bodyPr>
          <a:lstStyle/>
          <a:p>
            <a:pPr marL="0" marR="0" lvl="0" indent="0" algn="ctr" rtl="0">
              <a:lnSpc>
                <a:spcPct val="141589"/>
              </a:lnSpc>
              <a:spcBef>
                <a:spcPts val="0"/>
              </a:spcBef>
              <a:spcAft>
                <a:spcPts val="0"/>
              </a:spcAft>
              <a:buNone/>
            </a:pPr>
            <a:r>
              <a:rPr lang="en-US" sz="2600">
                <a:solidFill>
                  <a:srgbClr val="004460"/>
                </a:solidFill>
                <a:latin typeface="Arial"/>
                <a:ea typeface="Arial"/>
                <a:cs typeface="Arial"/>
                <a:sym typeface="Arial"/>
              </a:rPr>
              <a:t>What protein and vegetables can we find in pozole? </a:t>
            </a:r>
            <a:endParaRPr sz="2600">
              <a:solidFill>
                <a:srgbClr val="004460"/>
              </a:solidFill>
              <a:highlight>
                <a:srgbClr val="FFFF00"/>
              </a:highlight>
              <a:latin typeface="Arial"/>
              <a:ea typeface="Arial"/>
              <a:cs typeface="Arial"/>
              <a:sym typeface="Arial"/>
            </a:endParaRPr>
          </a:p>
        </p:txBody>
      </p:sp>
      <p:sp>
        <p:nvSpPr>
          <p:cNvPr id="445" name="Google Shape;445;p19"/>
          <p:cNvSpPr txBox="1"/>
          <p:nvPr/>
        </p:nvSpPr>
        <p:spPr>
          <a:xfrm>
            <a:off x="6600635" y="2889017"/>
            <a:ext cx="4994815" cy="1136337"/>
          </a:xfrm>
          <a:prstGeom prst="rect">
            <a:avLst/>
          </a:prstGeom>
          <a:noFill/>
          <a:ln>
            <a:noFill/>
          </a:ln>
        </p:spPr>
        <p:txBody>
          <a:bodyPr spcFirstLastPara="1" wrap="square" lIns="0" tIns="0" rIns="0" bIns="0" anchor="t" anchorCtr="0">
            <a:spAutoFit/>
          </a:bodyPr>
          <a:lstStyle/>
          <a:p>
            <a:pPr marL="0" marR="0" lvl="0" indent="0" algn="ctr" rtl="0">
              <a:lnSpc>
                <a:spcPct val="141589"/>
              </a:lnSpc>
              <a:spcBef>
                <a:spcPts val="0"/>
              </a:spcBef>
              <a:spcAft>
                <a:spcPts val="0"/>
              </a:spcAft>
              <a:buNone/>
            </a:pPr>
            <a:r>
              <a:rPr lang="en-US" sz="2600">
                <a:solidFill>
                  <a:srgbClr val="004460"/>
                </a:solidFill>
                <a:latin typeface="Arial"/>
                <a:ea typeface="Arial"/>
                <a:cs typeface="Arial"/>
                <a:sym typeface="Arial"/>
              </a:rPr>
              <a:t>What protein and vegetables can we find in arroz congri? </a:t>
            </a:r>
            <a:endParaRPr sz="2600">
              <a:solidFill>
                <a:srgbClr val="004460"/>
              </a:solidFill>
              <a:highlight>
                <a:srgbClr val="FFFF00"/>
              </a:highlight>
              <a:latin typeface="Arial"/>
              <a:ea typeface="Arial"/>
              <a:cs typeface="Arial"/>
              <a:sym typeface="Arial"/>
            </a:endParaRPr>
          </a:p>
        </p:txBody>
      </p:sp>
      <p:sp>
        <p:nvSpPr>
          <p:cNvPr id="447" name="Google Shape;447;p19">
            <a:extLst>
              <a:ext uri="{C183D7F6-B498-43B3-948B-1728B52AA6E4}">
                <adec:decorative xmlns:adec="http://schemas.microsoft.com/office/drawing/2017/decorative" val="1"/>
              </a:ext>
            </a:extLst>
          </p:cNvPr>
          <p:cNvSpPr/>
          <p:nvPr/>
        </p:nvSpPr>
        <p:spPr>
          <a:xfrm>
            <a:off x="2558509" y="4426581"/>
            <a:ext cx="1070897" cy="659941"/>
          </a:xfrm>
          <a:custGeom>
            <a:avLst/>
            <a:gdLst/>
            <a:ahLst/>
            <a:cxnLst/>
            <a:rect l="l" t="t" r="r" b="b"/>
            <a:pathLst>
              <a:path w="1606346" h="989911" extrusionOk="0">
                <a:moveTo>
                  <a:pt x="0" y="0"/>
                </a:moveTo>
                <a:lnTo>
                  <a:pt x="1606346" y="0"/>
                </a:lnTo>
                <a:lnTo>
                  <a:pt x="1606346" y="989911"/>
                </a:lnTo>
                <a:lnTo>
                  <a:pt x="0" y="989911"/>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48" name="Google Shape;448;p19">
            <a:extLst>
              <a:ext uri="{C183D7F6-B498-43B3-948B-1728B52AA6E4}">
                <adec:decorative xmlns:adec="http://schemas.microsoft.com/office/drawing/2017/decorative" val="1"/>
              </a:ext>
            </a:extLst>
          </p:cNvPr>
          <p:cNvSpPr/>
          <p:nvPr/>
        </p:nvSpPr>
        <p:spPr>
          <a:xfrm>
            <a:off x="8546685" y="4426581"/>
            <a:ext cx="1102716" cy="689197"/>
          </a:xfrm>
          <a:custGeom>
            <a:avLst/>
            <a:gdLst/>
            <a:ahLst/>
            <a:cxnLst/>
            <a:rect l="l" t="t" r="r" b="b"/>
            <a:pathLst>
              <a:path w="1654074" h="1033796" extrusionOk="0">
                <a:moveTo>
                  <a:pt x="0" y="0"/>
                </a:moveTo>
                <a:lnTo>
                  <a:pt x="1654073" y="0"/>
                </a:lnTo>
                <a:lnTo>
                  <a:pt x="1654073" y="1033796"/>
                </a:lnTo>
                <a:lnTo>
                  <a:pt x="0" y="1033796"/>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4" name="Google Shape;104;p2">
            <a:extLst>
              <a:ext uri="{C183D7F6-B498-43B3-948B-1728B52AA6E4}">
                <adec:decorative xmlns:adec="http://schemas.microsoft.com/office/drawing/2017/decorative" val="1"/>
              </a:ext>
            </a:extLst>
          </p:cNvPr>
          <p:cNvSpPr/>
          <p:nvPr/>
        </p:nvSpPr>
        <p:spPr>
          <a:xfrm>
            <a:off x="7318330" y="2362537"/>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5" name="Google Shape;105;p2">
            <a:extLst>
              <a:ext uri="{C183D7F6-B498-43B3-948B-1728B52AA6E4}">
                <adec:decorative xmlns:adec="http://schemas.microsoft.com/office/drawing/2017/decorative" val="1"/>
              </a:ext>
            </a:extLst>
          </p:cNvPr>
          <p:cNvSpPr/>
          <p:nvPr/>
        </p:nvSpPr>
        <p:spPr>
          <a:xfrm>
            <a:off x="8934686" y="236253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 name="Google Shape;106;p2">
            <a:extLst>
              <a:ext uri="{C183D7F6-B498-43B3-948B-1728B52AA6E4}">
                <adec:decorative xmlns:adec="http://schemas.microsoft.com/office/drawing/2017/decorative" val="1"/>
              </a:ext>
            </a:extLst>
          </p:cNvPr>
          <p:cNvSpPr/>
          <p:nvPr/>
        </p:nvSpPr>
        <p:spPr>
          <a:xfrm>
            <a:off x="7318330" y="342900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 name="Google Shape;107;p2">
            <a:extLst>
              <a:ext uri="{C183D7F6-B498-43B3-948B-1728B52AA6E4}">
                <adec:decorative xmlns:adec="http://schemas.microsoft.com/office/drawing/2017/decorative" val="1"/>
              </a:ext>
            </a:extLst>
          </p:cNvPr>
          <p:cNvSpPr/>
          <p:nvPr/>
        </p:nvSpPr>
        <p:spPr>
          <a:xfrm>
            <a:off x="8934686" y="342900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8" name="Google Shape;108;p2">
            <a:extLst>
              <a:ext uri="{C183D7F6-B498-43B3-948B-1728B52AA6E4}">
                <adec:decorative xmlns:adec="http://schemas.microsoft.com/office/drawing/2017/decorative" val="1"/>
              </a:ext>
            </a:extLst>
          </p:cNvPr>
          <p:cNvSpPr/>
          <p:nvPr/>
        </p:nvSpPr>
        <p:spPr>
          <a:xfrm>
            <a:off x="7382257" y="449613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9" name="Google Shape;109;p2">
            <a:extLst>
              <a:ext uri="{C183D7F6-B498-43B3-948B-1728B52AA6E4}">
                <adec:decorative xmlns:adec="http://schemas.microsoft.com/office/drawing/2017/decorative" val="1"/>
              </a:ext>
            </a:extLst>
          </p:cNvPr>
          <p:cNvSpPr/>
          <p:nvPr/>
        </p:nvSpPr>
        <p:spPr>
          <a:xfrm>
            <a:off x="8998612" y="449613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0" name="Google Shape;110;p2">
            <a:extLst>
              <a:ext uri="{C183D7F6-B498-43B3-948B-1728B52AA6E4}">
                <adec:decorative xmlns:adec="http://schemas.microsoft.com/office/drawing/2017/decorative" val="1"/>
              </a:ext>
            </a:extLst>
          </p:cNvPr>
          <p:cNvSpPr/>
          <p:nvPr/>
        </p:nvSpPr>
        <p:spPr>
          <a:xfrm>
            <a:off x="7382257" y="5563269"/>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1" name="Google Shape;111;p2">
            <a:extLst>
              <a:ext uri="{C183D7F6-B498-43B3-948B-1728B52AA6E4}">
                <adec:decorative xmlns:adec="http://schemas.microsoft.com/office/drawing/2017/decorative" val="1"/>
              </a:ext>
            </a:extLst>
          </p:cNvPr>
          <p:cNvSpPr/>
          <p:nvPr/>
        </p:nvSpPr>
        <p:spPr>
          <a:xfrm>
            <a:off x="8998612" y="5563269"/>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2" name="Google Shape;112;p2">
            <a:extLst>
              <a:ext uri="{C183D7F6-B498-43B3-948B-1728B52AA6E4}">
                <adec:decorative xmlns:adec="http://schemas.microsoft.com/office/drawing/2017/decorative" val="1"/>
              </a:ext>
            </a:extLst>
          </p:cNvPr>
          <p:cNvSpPr/>
          <p:nvPr/>
        </p:nvSpPr>
        <p:spPr>
          <a:xfrm>
            <a:off x="3233496" y="239428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3" name="Google Shape;113;p2">
            <a:extLst>
              <a:ext uri="{C183D7F6-B498-43B3-948B-1728B52AA6E4}">
                <adec:decorative xmlns:adec="http://schemas.microsoft.com/office/drawing/2017/decorative" val="1"/>
              </a:ext>
            </a:extLst>
          </p:cNvPr>
          <p:cNvSpPr/>
          <p:nvPr/>
        </p:nvSpPr>
        <p:spPr>
          <a:xfrm>
            <a:off x="4849852" y="239428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4" name="Google Shape;114;p2">
            <a:extLst>
              <a:ext uri="{C183D7F6-B498-43B3-948B-1728B52AA6E4}">
                <adec:decorative xmlns:adec="http://schemas.microsoft.com/office/drawing/2017/decorative" val="1"/>
              </a:ext>
            </a:extLst>
          </p:cNvPr>
          <p:cNvSpPr/>
          <p:nvPr/>
        </p:nvSpPr>
        <p:spPr>
          <a:xfrm>
            <a:off x="3233496" y="3460750"/>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5" name="Google Shape;115;p2">
            <a:extLst>
              <a:ext uri="{C183D7F6-B498-43B3-948B-1728B52AA6E4}">
                <adec:decorative xmlns:adec="http://schemas.microsoft.com/office/drawing/2017/decorative" val="1"/>
              </a:ext>
            </a:extLst>
          </p:cNvPr>
          <p:cNvSpPr/>
          <p:nvPr/>
        </p:nvSpPr>
        <p:spPr>
          <a:xfrm>
            <a:off x="4849852" y="346075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6" name="Google Shape;116;p2">
            <a:extLst>
              <a:ext uri="{C183D7F6-B498-43B3-948B-1728B52AA6E4}">
                <adec:decorative xmlns:adec="http://schemas.microsoft.com/office/drawing/2017/decorative" val="1"/>
              </a:ext>
            </a:extLst>
          </p:cNvPr>
          <p:cNvSpPr/>
          <p:nvPr/>
        </p:nvSpPr>
        <p:spPr>
          <a:xfrm>
            <a:off x="3297422" y="4527885"/>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7" name="Google Shape;117;p2">
            <a:extLst>
              <a:ext uri="{C183D7F6-B498-43B3-948B-1728B52AA6E4}">
                <adec:decorative xmlns:adec="http://schemas.microsoft.com/office/drawing/2017/decorative" val="1"/>
              </a:ext>
            </a:extLst>
          </p:cNvPr>
          <p:cNvSpPr/>
          <p:nvPr/>
        </p:nvSpPr>
        <p:spPr>
          <a:xfrm>
            <a:off x="4913778" y="452788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8" name="Google Shape;118;p2">
            <a:extLst>
              <a:ext uri="{C183D7F6-B498-43B3-948B-1728B52AA6E4}">
                <adec:decorative xmlns:adec="http://schemas.microsoft.com/office/drawing/2017/decorative" val="1"/>
              </a:ext>
            </a:extLst>
          </p:cNvPr>
          <p:cNvSpPr/>
          <p:nvPr/>
        </p:nvSpPr>
        <p:spPr>
          <a:xfrm>
            <a:off x="3297422" y="5595019"/>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19" name="Google Shape;119;p2">
            <a:extLst>
              <a:ext uri="{C183D7F6-B498-43B3-948B-1728B52AA6E4}">
                <adec:decorative xmlns:adec="http://schemas.microsoft.com/office/drawing/2017/decorative" val="1"/>
              </a:ext>
            </a:extLst>
          </p:cNvPr>
          <p:cNvSpPr/>
          <p:nvPr/>
        </p:nvSpPr>
        <p:spPr>
          <a:xfrm>
            <a:off x="4913778" y="5595019"/>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0" name="Google Shape;120;p2">
            <a:extLst>
              <a:ext uri="{C183D7F6-B498-43B3-948B-1728B52AA6E4}">
                <adec:decorative xmlns:adec="http://schemas.microsoft.com/office/drawing/2017/decorative" val="1"/>
              </a:ext>
            </a:extLst>
          </p:cNvPr>
          <p:cNvSpPr/>
          <p:nvPr/>
        </p:nvSpPr>
        <p:spPr>
          <a:xfrm>
            <a:off x="427451" y="2178786"/>
            <a:ext cx="937042" cy="947377"/>
          </a:xfrm>
          <a:custGeom>
            <a:avLst/>
            <a:gdLst/>
            <a:ahLst/>
            <a:cxnLst/>
            <a:rect l="l" t="t" r="r" b="b"/>
            <a:pathLst>
              <a:path w="1405563" h="1421065" extrusionOk="0">
                <a:moveTo>
                  <a:pt x="0" y="0"/>
                </a:moveTo>
                <a:lnTo>
                  <a:pt x="1405562" y="0"/>
                </a:lnTo>
                <a:lnTo>
                  <a:pt x="1405562" y="1421065"/>
                </a:lnTo>
                <a:lnTo>
                  <a:pt x="0" y="1421065"/>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1" name="Google Shape;121;p2">
            <a:extLst>
              <a:ext uri="{C183D7F6-B498-43B3-948B-1728B52AA6E4}">
                <adec:decorative xmlns:adec="http://schemas.microsoft.com/office/drawing/2017/decorative" val="1"/>
              </a:ext>
            </a:extLst>
          </p:cNvPr>
          <p:cNvSpPr/>
          <p:nvPr/>
        </p:nvSpPr>
        <p:spPr>
          <a:xfrm>
            <a:off x="1922690" y="3232822"/>
            <a:ext cx="752608" cy="1118741"/>
          </a:xfrm>
          <a:custGeom>
            <a:avLst/>
            <a:gdLst/>
            <a:ahLst/>
            <a:cxnLst/>
            <a:rect l="l" t="t" r="r" b="b"/>
            <a:pathLst>
              <a:path w="1128912" h="1678112" extrusionOk="0">
                <a:moveTo>
                  <a:pt x="0" y="0"/>
                </a:moveTo>
                <a:lnTo>
                  <a:pt x="1128912" y="0"/>
                </a:lnTo>
                <a:lnTo>
                  <a:pt x="1128912" y="1678113"/>
                </a:lnTo>
                <a:lnTo>
                  <a:pt x="0" y="1678113"/>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2" name="Google Shape;122;p2">
            <a:extLst>
              <a:ext uri="{C183D7F6-B498-43B3-948B-1728B52AA6E4}">
                <adec:decorative xmlns:adec="http://schemas.microsoft.com/office/drawing/2017/decorative" val="1"/>
              </a:ext>
            </a:extLst>
          </p:cNvPr>
          <p:cNvSpPr/>
          <p:nvPr/>
        </p:nvSpPr>
        <p:spPr>
          <a:xfrm rot="10800000" flipH="1">
            <a:off x="354118" y="3708165"/>
            <a:ext cx="1010374" cy="688891"/>
          </a:xfrm>
          <a:custGeom>
            <a:avLst/>
            <a:gdLst/>
            <a:ahLst/>
            <a:cxnLst/>
            <a:rect l="l" t="t" r="r" b="b"/>
            <a:pathLst>
              <a:path w="1515561" h="1033337" extrusionOk="0">
                <a:moveTo>
                  <a:pt x="0" y="1033337"/>
                </a:moveTo>
                <a:lnTo>
                  <a:pt x="1515561" y="1033337"/>
                </a:lnTo>
                <a:lnTo>
                  <a:pt x="1515561" y="0"/>
                </a:lnTo>
                <a:lnTo>
                  <a:pt x="0" y="0"/>
                </a:lnTo>
                <a:lnTo>
                  <a:pt x="0" y="1033337"/>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3" name="Google Shape;123;p2">
            <a:extLst>
              <a:ext uri="{C183D7F6-B498-43B3-948B-1728B52AA6E4}">
                <adec:decorative xmlns:adec="http://schemas.microsoft.com/office/drawing/2017/decorative" val="1"/>
              </a:ext>
            </a:extLst>
          </p:cNvPr>
          <p:cNvSpPr/>
          <p:nvPr/>
        </p:nvSpPr>
        <p:spPr>
          <a:xfrm>
            <a:off x="427451" y="4781349"/>
            <a:ext cx="1005992" cy="1627341"/>
          </a:xfrm>
          <a:custGeom>
            <a:avLst/>
            <a:gdLst/>
            <a:ahLst/>
            <a:cxnLst/>
            <a:rect l="l" t="t" r="r" b="b"/>
            <a:pathLst>
              <a:path w="1508988" h="2441011" extrusionOk="0">
                <a:moveTo>
                  <a:pt x="0" y="0"/>
                </a:moveTo>
                <a:lnTo>
                  <a:pt x="1508988" y="0"/>
                </a:lnTo>
                <a:lnTo>
                  <a:pt x="1508988" y="2441011"/>
                </a:lnTo>
                <a:lnTo>
                  <a:pt x="0" y="2441011"/>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4" name="Google Shape;124;p2">
            <a:extLst>
              <a:ext uri="{C183D7F6-B498-43B3-948B-1728B52AA6E4}">
                <adec:decorative xmlns:adec="http://schemas.microsoft.com/office/drawing/2017/decorative" val="1"/>
              </a:ext>
            </a:extLst>
          </p:cNvPr>
          <p:cNvSpPr/>
          <p:nvPr/>
        </p:nvSpPr>
        <p:spPr>
          <a:xfrm>
            <a:off x="1922690" y="1799292"/>
            <a:ext cx="1138957" cy="853182"/>
          </a:xfrm>
          <a:custGeom>
            <a:avLst/>
            <a:gdLst/>
            <a:ahLst/>
            <a:cxnLst/>
            <a:rect l="l" t="t" r="r" b="b"/>
            <a:pathLst>
              <a:path w="1708435" h="1279773" extrusionOk="0">
                <a:moveTo>
                  <a:pt x="0" y="0"/>
                </a:moveTo>
                <a:lnTo>
                  <a:pt x="1708435" y="0"/>
                </a:lnTo>
                <a:lnTo>
                  <a:pt x="1708435" y="1279773"/>
                </a:lnTo>
                <a:lnTo>
                  <a:pt x="0" y="1279773"/>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5" name="Google Shape;125;p2">
            <a:extLst>
              <a:ext uri="{C183D7F6-B498-43B3-948B-1728B52AA6E4}">
                <adec:decorative xmlns:adec="http://schemas.microsoft.com/office/drawing/2017/decorative" val="1"/>
              </a:ext>
            </a:extLst>
          </p:cNvPr>
          <p:cNvSpPr/>
          <p:nvPr/>
        </p:nvSpPr>
        <p:spPr>
          <a:xfrm>
            <a:off x="531546" y="861773"/>
            <a:ext cx="1290687" cy="581983"/>
          </a:xfrm>
          <a:custGeom>
            <a:avLst/>
            <a:gdLst/>
            <a:ahLst/>
            <a:cxnLst/>
            <a:rect l="l" t="t" r="r" b="b"/>
            <a:pathLst>
              <a:path w="1936031" h="872974" extrusionOk="0">
                <a:moveTo>
                  <a:pt x="0" y="0"/>
                </a:moveTo>
                <a:lnTo>
                  <a:pt x="1936031" y="0"/>
                </a:lnTo>
                <a:lnTo>
                  <a:pt x="1936031" y="872974"/>
                </a:lnTo>
                <a:lnTo>
                  <a:pt x="0" y="872974"/>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6" name="Google Shape;126;p2">
            <a:extLst>
              <a:ext uri="{C183D7F6-B498-43B3-948B-1728B52AA6E4}">
                <adec:decorative xmlns:adec="http://schemas.microsoft.com/office/drawing/2017/decorative" val="1"/>
              </a:ext>
            </a:extLst>
          </p:cNvPr>
          <p:cNvSpPr/>
          <p:nvPr/>
        </p:nvSpPr>
        <p:spPr>
          <a:xfrm rot="1530073">
            <a:off x="1948178" y="4669791"/>
            <a:ext cx="701632" cy="1221195"/>
          </a:xfrm>
          <a:custGeom>
            <a:avLst/>
            <a:gdLst/>
            <a:ahLst/>
            <a:cxnLst/>
            <a:rect l="l" t="t" r="r" b="b"/>
            <a:pathLst>
              <a:path w="1052448" h="1831793" extrusionOk="0">
                <a:moveTo>
                  <a:pt x="0" y="0"/>
                </a:moveTo>
                <a:lnTo>
                  <a:pt x="1052448" y="0"/>
                </a:lnTo>
                <a:lnTo>
                  <a:pt x="1052448" y="1831793"/>
                </a:lnTo>
                <a:lnTo>
                  <a:pt x="0" y="1831793"/>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27" name="Google Shape;127;p2"/>
          <p:cNvSpPr txBox="1">
            <a:spLocks noGrp="1"/>
          </p:cNvSpPr>
          <p:nvPr>
            <p:ph type="title" idx="4294967295"/>
          </p:nvPr>
        </p:nvSpPr>
        <p:spPr>
          <a:xfrm>
            <a:off x="1396082" y="335574"/>
            <a:ext cx="9399837" cy="143795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004460"/>
                </a:solidFill>
                <a:effectLst/>
                <a:uLnTx/>
                <a:uFillTx/>
                <a:latin typeface="Arial"/>
                <a:ea typeface="Arial"/>
                <a:cs typeface="Arial"/>
                <a:sym typeface="Arial"/>
              </a:rPr>
              <a:t>WHAT VEGETABLE NAMES IN SPANISH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004460"/>
                </a:solidFill>
                <a:effectLst/>
                <a:uLnTx/>
                <a:uFillTx/>
                <a:latin typeface="Arial"/>
                <a:ea typeface="Arial"/>
                <a:cs typeface="Arial"/>
                <a:sym typeface="Arial"/>
              </a:rPr>
              <a:t>DO YOU ALREADY KNOW?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0">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4" name="Google Shape;454;p20">
            <a:extLst>
              <a:ext uri="{C183D7F6-B498-43B3-948B-1728B52AA6E4}">
                <adec:decorative xmlns:adec="http://schemas.microsoft.com/office/drawing/2017/decorative" val="1"/>
              </a:ext>
            </a:extLst>
          </p:cNvPr>
          <p:cNvSpPr/>
          <p:nvPr/>
        </p:nvSpPr>
        <p:spPr>
          <a:xfrm>
            <a:off x="852815" y="5501227"/>
            <a:ext cx="960351" cy="861915"/>
          </a:xfrm>
          <a:custGeom>
            <a:avLst/>
            <a:gdLst/>
            <a:ahLst/>
            <a:cxnLst/>
            <a:rect l="l" t="t" r="r" b="b"/>
            <a:pathLst>
              <a:path w="1440526" h="1292872" extrusionOk="0">
                <a:moveTo>
                  <a:pt x="0" y="0"/>
                </a:moveTo>
                <a:lnTo>
                  <a:pt x="1440526" y="0"/>
                </a:lnTo>
                <a:lnTo>
                  <a:pt x="1440526" y="1292872"/>
                </a:lnTo>
                <a:lnTo>
                  <a:pt x="0" y="1292872"/>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5" name="Google Shape;455;p20">
            <a:extLst>
              <a:ext uri="{C183D7F6-B498-43B3-948B-1728B52AA6E4}">
                <adec:decorative xmlns:adec="http://schemas.microsoft.com/office/drawing/2017/decorative" val="1"/>
              </a:ext>
            </a:extLst>
          </p:cNvPr>
          <p:cNvSpPr/>
          <p:nvPr/>
        </p:nvSpPr>
        <p:spPr>
          <a:xfrm>
            <a:off x="852816" y="1915976"/>
            <a:ext cx="922829" cy="903219"/>
          </a:xfrm>
          <a:custGeom>
            <a:avLst/>
            <a:gdLst/>
            <a:ahLst/>
            <a:cxnLst/>
            <a:rect l="l" t="t" r="r" b="b"/>
            <a:pathLst>
              <a:path w="1384244" h="1354829" extrusionOk="0">
                <a:moveTo>
                  <a:pt x="0" y="0"/>
                </a:moveTo>
                <a:lnTo>
                  <a:pt x="1384244" y="0"/>
                </a:lnTo>
                <a:lnTo>
                  <a:pt x="1384244" y="1354829"/>
                </a:lnTo>
                <a:lnTo>
                  <a:pt x="0" y="1354829"/>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6" name="Google Shape;456;p20">
            <a:extLst>
              <a:ext uri="{C183D7F6-B498-43B3-948B-1728B52AA6E4}">
                <adec:decorative xmlns:adec="http://schemas.microsoft.com/office/drawing/2017/decorative" val="1"/>
              </a:ext>
            </a:extLst>
          </p:cNvPr>
          <p:cNvSpPr/>
          <p:nvPr/>
        </p:nvSpPr>
        <p:spPr>
          <a:xfrm>
            <a:off x="810046" y="2958721"/>
            <a:ext cx="832394" cy="940558"/>
          </a:xfrm>
          <a:custGeom>
            <a:avLst/>
            <a:gdLst/>
            <a:ahLst/>
            <a:cxnLst/>
            <a:rect l="l" t="t" r="r" b="b"/>
            <a:pathLst>
              <a:path w="1248591" h="1410837" extrusionOk="0">
                <a:moveTo>
                  <a:pt x="0" y="0"/>
                </a:moveTo>
                <a:lnTo>
                  <a:pt x="1248591" y="0"/>
                </a:lnTo>
                <a:lnTo>
                  <a:pt x="1248591" y="1410838"/>
                </a:lnTo>
                <a:lnTo>
                  <a:pt x="0" y="1410838"/>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7" name="Google Shape;457;p20">
            <a:extLst>
              <a:ext uri="{C183D7F6-B498-43B3-948B-1728B52AA6E4}">
                <adec:decorative xmlns:adec="http://schemas.microsoft.com/office/drawing/2017/decorative" val="1"/>
              </a:ext>
            </a:extLst>
          </p:cNvPr>
          <p:cNvSpPr/>
          <p:nvPr/>
        </p:nvSpPr>
        <p:spPr>
          <a:xfrm>
            <a:off x="852816" y="4216779"/>
            <a:ext cx="1042121" cy="785499"/>
          </a:xfrm>
          <a:custGeom>
            <a:avLst/>
            <a:gdLst/>
            <a:ahLst/>
            <a:cxnLst/>
            <a:rect l="l" t="t" r="r" b="b"/>
            <a:pathLst>
              <a:path w="1563181" h="1178248" extrusionOk="0">
                <a:moveTo>
                  <a:pt x="0" y="0"/>
                </a:moveTo>
                <a:lnTo>
                  <a:pt x="1563181" y="0"/>
                </a:lnTo>
                <a:lnTo>
                  <a:pt x="1563181" y="1178247"/>
                </a:lnTo>
                <a:lnTo>
                  <a:pt x="0" y="1178247"/>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8" name="Google Shape;458;p20">
            <a:extLst>
              <a:ext uri="{C183D7F6-B498-43B3-948B-1728B52AA6E4}">
                <adec:decorative xmlns:adec="http://schemas.microsoft.com/office/drawing/2017/decorative" val="1"/>
              </a:ext>
            </a:extLst>
          </p:cNvPr>
          <p:cNvSpPr/>
          <p:nvPr/>
        </p:nvSpPr>
        <p:spPr>
          <a:xfrm>
            <a:off x="7455556" y="864834"/>
            <a:ext cx="3908721" cy="3908721"/>
          </a:xfrm>
          <a:custGeom>
            <a:avLst/>
            <a:gdLst/>
            <a:ahLst/>
            <a:cxnLst/>
            <a:rect l="l" t="t" r="r" b="b"/>
            <a:pathLst>
              <a:path w="5863082" h="5863082" extrusionOk="0">
                <a:moveTo>
                  <a:pt x="0" y="0"/>
                </a:moveTo>
                <a:lnTo>
                  <a:pt x="5863083" y="0"/>
                </a:lnTo>
                <a:lnTo>
                  <a:pt x="5863083" y="5863082"/>
                </a:lnTo>
                <a:lnTo>
                  <a:pt x="0" y="5863082"/>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59" name="Google Shape;459;p20">
            <a:extLst>
              <a:ext uri="{C183D7F6-B498-43B3-948B-1728B52AA6E4}">
                <adec:decorative xmlns:adec="http://schemas.microsoft.com/office/drawing/2017/decorative" val="1"/>
              </a:ext>
            </a:extLst>
          </p:cNvPr>
          <p:cNvSpPr/>
          <p:nvPr/>
        </p:nvSpPr>
        <p:spPr>
          <a:xfrm>
            <a:off x="2883651" y="293580"/>
            <a:ext cx="1270348" cy="784440"/>
          </a:xfrm>
          <a:custGeom>
            <a:avLst/>
            <a:gdLst/>
            <a:ahLst/>
            <a:cxnLst/>
            <a:rect l="l" t="t" r="r" b="b"/>
            <a:pathLst>
              <a:path w="1905522" h="1176660" extrusionOk="0">
                <a:moveTo>
                  <a:pt x="0" y="0"/>
                </a:moveTo>
                <a:lnTo>
                  <a:pt x="1905521" y="0"/>
                </a:lnTo>
                <a:lnTo>
                  <a:pt x="1905521" y="1176660"/>
                </a:lnTo>
                <a:lnTo>
                  <a:pt x="0" y="1176660"/>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1" name="Google Shape;461;p20"/>
          <p:cNvSpPr txBox="1">
            <a:spLocks noGrp="1"/>
          </p:cNvSpPr>
          <p:nvPr>
            <p:ph type="title" idx="4294967295"/>
          </p:nvPr>
        </p:nvSpPr>
        <p:spPr>
          <a:xfrm>
            <a:off x="256626" y="328572"/>
            <a:ext cx="2510701" cy="6113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2838" b="1" i="0" u="none" strike="noStrike" kern="0" cap="none" spc="0" normalizeH="0" baseline="0" noProof="0" dirty="0">
                <a:ln>
                  <a:noFill/>
                </a:ln>
                <a:solidFill>
                  <a:srgbClr val="004460"/>
                </a:solidFill>
                <a:effectLst/>
                <a:uLnTx/>
                <a:uFillTx/>
                <a:latin typeface="Arial"/>
                <a:ea typeface="Arial"/>
                <a:cs typeface="Arial"/>
                <a:sym typeface="Arial"/>
              </a:rPr>
              <a:t>COSTA RICA</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462" name="Google Shape;462;p20"/>
          <p:cNvSpPr txBox="1"/>
          <p:nvPr/>
        </p:nvSpPr>
        <p:spPr>
          <a:xfrm>
            <a:off x="2010106" y="2062547"/>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b="1">
                <a:solidFill>
                  <a:srgbClr val="004460"/>
                </a:solidFill>
                <a:latin typeface="Arial"/>
                <a:ea typeface="Arial"/>
                <a:cs typeface="Arial"/>
                <a:sym typeface="Arial"/>
              </a:rPr>
              <a:t>Frijoles</a:t>
            </a:r>
            <a:endParaRPr sz="1200">
              <a:solidFill>
                <a:schemeClr val="dk1"/>
              </a:solidFill>
              <a:latin typeface="Arial"/>
              <a:ea typeface="Arial"/>
              <a:cs typeface="Arial"/>
              <a:sym typeface="Arial"/>
            </a:endParaRPr>
          </a:p>
        </p:txBody>
      </p:sp>
      <p:sp>
        <p:nvSpPr>
          <p:cNvPr id="463" name="Google Shape;463;p20"/>
          <p:cNvSpPr txBox="1"/>
          <p:nvPr/>
        </p:nvSpPr>
        <p:spPr>
          <a:xfrm>
            <a:off x="2136917" y="3018014"/>
            <a:ext cx="1708355" cy="901016"/>
          </a:xfrm>
          <a:prstGeom prst="rect">
            <a:avLst/>
          </a:prstGeom>
          <a:noFill/>
          <a:ln>
            <a:noFill/>
          </a:ln>
        </p:spPr>
        <p:txBody>
          <a:bodyPr spcFirstLastPara="1" wrap="square" lIns="0" tIns="0" rIns="0" bIns="0" anchor="t" anchorCtr="0">
            <a:spAutoFit/>
          </a:bodyPr>
          <a:lstStyle/>
          <a:p>
            <a:pPr marL="0" marR="0" lvl="0" indent="0" algn="ctr" rtl="0">
              <a:lnSpc>
                <a:spcPct val="91007"/>
              </a:lnSpc>
              <a:spcBef>
                <a:spcPts val="0"/>
              </a:spcBef>
              <a:spcAft>
                <a:spcPts val="0"/>
              </a:spcAft>
              <a:buNone/>
            </a:pPr>
            <a:r>
              <a:rPr lang="en-US" sz="3216" b="1">
                <a:solidFill>
                  <a:srgbClr val="004460"/>
                </a:solidFill>
                <a:latin typeface="Arial"/>
                <a:ea typeface="Arial"/>
                <a:cs typeface="Arial"/>
                <a:sym typeface="Arial"/>
              </a:rPr>
              <a:t>Pimiento Rojo</a:t>
            </a:r>
            <a:endParaRPr sz="1200">
              <a:solidFill>
                <a:schemeClr val="dk1"/>
              </a:solidFill>
              <a:latin typeface="Arial"/>
              <a:ea typeface="Arial"/>
              <a:cs typeface="Arial"/>
              <a:sym typeface="Arial"/>
            </a:endParaRPr>
          </a:p>
        </p:txBody>
      </p:sp>
      <p:sp>
        <p:nvSpPr>
          <p:cNvPr id="464" name="Google Shape;464;p20"/>
          <p:cNvSpPr txBox="1"/>
          <p:nvPr/>
        </p:nvSpPr>
        <p:spPr>
          <a:xfrm>
            <a:off x="2136916" y="4396052"/>
            <a:ext cx="126509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b="1">
                <a:solidFill>
                  <a:srgbClr val="004460"/>
                </a:solidFill>
                <a:latin typeface="Arial"/>
                <a:ea typeface="Arial"/>
                <a:cs typeface="Arial"/>
                <a:sym typeface="Arial"/>
              </a:rPr>
              <a:t>Arroz</a:t>
            </a:r>
            <a:endParaRPr sz="1200">
              <a:solidFill>
                <a:schemeClr val="dk1"/>
              </a:solidFill>
              <a:latin typeface="Arial"/>
              <a:ea typeface="Arial"/>
              <a:cs typeface="Arial"/>
              <a:sym typeface="Arial"/>
            </a:endParaRPr>
          </a:p>
        </p:txBody>
      </p:sp>
      <p:sp>
        <p:nvSpPr>
          <p:cNvPr id="465" name="Google Shape;465;p20"/>
          <p:cNvSpPr txBox="1"/>
          <p:nvPr/>
        </p:nvSpPr>
        <p:spPr>
          <a:xfrm>
            <a:off x="2136916" y="5633880"/>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b="1">
                <a:solidFill>
                  <a:srgbClr val="004460"/>
                </a:solidFill>
                <a:latin typeface="Arial"/>
                <a:ea typeface="Arial"/>
                <a:cs typeface="Arial"/>
                <a:sym typeface="Arial"/>
              </a:rPr>
              <a:t>Cilantro</a:t>
            </a:r>
            <a:endParaRPr sz="1200">
              <a:solidFill>
                <a:schemeClr val="dk1"/>
              </a:solidFill>
              <a:latin typeface="Arial"/>
              <a:ea typeface="Arial"/>
              <a:cs typeface="Arial"/>
              <a:sym typeface="Arial"/>
            </a:endParaRPr>
          </a:p>
        </p:txBody>
      </p:sp>
      <p:sp>
        <p:nvSpPr>
          <p:cNvPr id="460" name="Google Shape;460;p20"/>
          <p:cNvSpPr txBox="1"/>
          <p:nvPr/>
        </p:nvSpPr>
        <p:spPr>
          <a:xfrm>
            <a:off x="7818915" y="5166584"/>
            <a:ext cx="2888907" cy="1171988"/>
          </a:xfrm>
          <a:prstGeom prst="rect">
            <a:avLst/>
          </a:prstGeom>
          <a:noFill/>
          <a:ln>
            <a:noFill/>
          </a:ln>
        </p:spPr>
        <p:txBody>
          <a:bodyPr spcFirstLastPara="1" wrap="square" lIns="0" tIns="0" rIns="0" bIns="0" anchor="t" anchorCtr="0">
            <a:spAutoFit/>
          </a:bodyPr>
          <a:lstStyle/>
          <a:p>
            <a:pPr marL="0" marR="0" lvl="0" indent="0" algn="ctr" rtl="0">
              <a:lnSpc>
                <a:spcPct val="97010"/>
              </a:lnSpc>
              <a:spcBef>
                <a:spcPts val="0"/>
              </a:spcBef>
              <a:spcAft>
                <a:spcPts val="0"/>
              </a:spcAft>
              <a:buNone/>
            </a:pPr>
            <a:r>
              <a:rPr lang="en-US" sz="3925" b="1">
                <a:solidFill>
                  <a:srgbClr val="004460"/>
                </a:solidFill>
                <a:latin typeface="Arial"/>
                <a:ea typeface="Arial"/>
                <a:cs typeface="Arial"/>
                <a:sym typeface="Arial"/>
              </a:rPr>
              <a:t>GALLO PINTO</a:t>
            </a:r>
            <a:endParaRPr sz="1200">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21">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1" name="Google Shape;471;p21">
            <a:extLst>
              <a:ext uri="{C183D7F6-B498-43B3-948B-1728B52AA6E4}">
                <adec:decorative xmlns:adec="http://schemas.microsoft.com/office/drawing/2017/decorative" val="1"/>
              </a:ext>
            </a:extLst>
          </p:cNvPr>
          <p:cNvSpPr/>
          <p:nvPr/>
        </p:nvSpPr>
        <p:spPr>
          <a:xfrm>
            <a:off x="810046" y="2958721"/>
            <a:ext cx="832394" cy="940558"/>
          </a:xfrm>
          <a:custGeom>
            <a:avLst/>
            <a:gdLst/>
            <a:ahLst/>
            <a:cxnLst/>
            <a:rect l="l" t="t" r="r" b="b"/>
            <a:pathLst>
              <a:path w="1248591" h="1410837" extrusionOk="0">
                <a:moveTo>
                  <a:pt x="0" y="0"/>
                </a:moveTo>
                <a:lnTo>
                  <a:pt x="1248591" y="0"/>
                </a:lnTo>
                <a:lnTo>
                  <a:pt x="1248591" y="1410838"/>
                </a:lnTo>
                <a:lnTo>
                  <a:pt x="0" y="1410838"/>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2" name="Google Shape;472;p21">
            <a:extLst>
              <a:ext uri="{C183D7F6-B498-43B3-948B-1728B52AA6E4}">
                <adec:decorative xmlns:adec="http://schemas.microsoft.com/office/drawing/2017/decorative" val="1"/>
              </a:ext>
            </a:extLst>
          </p:cNvPr>
          <p:cNvSpPr/>
          <p:nvPr/>
        </p:nvSpPr>
        <p:spPr>
          <a:xfrm>
            <a:off x="7235884" y="1078020"/>
            <a:ext cx="4348067" cy="3538240"/>
          </a:xfrm>
          <a:custGeom>
            <a:avLst/>
            <a:gdLst/>
            <a:ahLst/>
            <a:cxnLst/>
            <a:rect l="l" t="t" r="r" b="b"/>
            <a:pathLst>
              <a:path w="6522101" h="5307360" extrusionOk="0">
                <a:moveTo>
                  <a:pt x="0" y="0"/>
                </a:moveTo>
                <a:lnTo>
                  <a:pt x="6522101" y="0"/>
                </a:lnTo>
                <a:lnTo>
                  <a:pt x="6522101" y="5307360"/>
                </a:lnTo>
                <a:lnTo>
                  <a:pt x="0" y="5307360"/>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3" name="Google Shape;473;p21">
            <a:extLst>
              <a:ext uri="{C183D7F6-B498-43B3-948B-1728B52AA6E4}">
                <adec:decorative xmlns:adec="http://schemas.microsoft.com/office/drawing/2017/decorative" val="1"/>
              </a:ext>
            </a:extLst>
          </p:cNvPr>
          <p:cNvSpPr/>
          <p:nvPr/>
        </p:nvSpPr>
        <p:spPr>
          <a:xfrm>
            <a:off x="2769466" y="221369"/>
            <a:ext cx="1394167" cy="928863"/>
          </a:xfrm>
          <a:custGeom>
            <a:avLst/>
            <a:gdLst/>
            <a:ahLst/>
            <a:cxnLst/>
            <a:rect l="l" t="t" r="r" b="b"/>
            <a:pathLst>
              <a:path w="2091250" h="1393295" extrusionOk="0">
                <a:moveTo>
                  <a:pt x="0" y="0"/>
                </a:moveTo>
                <a:lnTo>
                  <a:pt x="2091249" y="0"/>
                </a:lnTo>
                <a:lnTo>
                  <a:pt x="2091249" y="1393296"/>
                </a:lnTo>
                <a:lnTo>
                  <a:pt x="0" y="1393296"/>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5" name="Google Shape;475;p21"/>
          <p:cNvSpPr txBox="1">
            <a:spLocks noGrp="1"/>
          </p:cNvSpPr>
          <p:nvPr>
            <p:ph type="title" idx="4294967295"/>
          </p:nvPr>
        </p:nvSpPr>
        <p:spPr>
          <a:xfrm>
            <a:off x="256626" y="328572"/>
            <a:ext cx="2510701" cy="611386"/>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4"/>
              </a:lnSpc>
              <a:spcBef>
                <a:spcPts val="0"/>
              </a:spcBef>
              <a:spcAft>
                <a:spcPts val="0"/>
              </a:spcAft>
              <a:buClr>
                <a:srgbClr val="000000"/>
              </a:buClr>
              <a:buSzTx/>
              <a:buFont typeface="Arial"/>
              <a:buNone/>
              <a:tabLst/>
              <a:defRPr/>
            </a:pPr>
            <a:r>
              <a:rPr kumimoji="0" lang="en-US" sz="2838" b="1" i="0" u="none" strike="noStrike" kern="0" cap="none" spc="0" normalizeH="0" baseline="0" noProof="0" dirty="0">
                <a:ln>
                  <a:noFill/>
                </a:ln>
                <a:solidFill>
                  <a:srgbClr val="004460"/>
                </a:solidFill>
                <a:effectLst/>
                <a:uLnTx/>
                <a:uFillTx/>
                <a:latin typeface="Arial"/>
                <a:ea typeface="Arial"/>
                <a:cs typeface="Arial"/>
                <a:sym typeface="Arial"/>
              </a:rPr>
              <a:t>HONDURAS</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478" name="Google Shape;478;p21"/>
          <p:cNvSpPr txBox="1"/>
          <p:nvPr/>
        </p:nvSpPr>
        <p:spPr>
          <a:xfrm>
            <a:off x="2185083" y="1851931"/>
            <a:ext cx="1081200" cy="738087"/>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n-US" sz="3425" b="1">
                <a:solidFill>
                  <a:srgbClr val="004460"/>
                </a:solidFill>
                <a:latin typeface="Arial"/>
                <a:ea typeface="Arial"/>
                <a:cs typeface="Arial"/>
                <a:sym typeface="Arial"/>
              </a:rPr>
              <a:t>Pollo</a:t>
            </a:r>
            <a:endParaRPr sz="1200">
              <a:solidFill>
                <a:schemeClr val="dk1"/>
              </a:solidFill>
              <a:latin typeface="Arial"/>
              <a:ea typeface="Arial"/>
              <a:cs typeface="Arial"/>
              <a:sym typeface="Arial"/>
            </a:endParaRPr>
          </a:p>
        </p:txBody>
      </p:sp>
      <p:sp>
        <p:nvSpPr>
          <p:cNvPr id="476" name="Google Shape;476;p21"/>
          <p:cNvSpPr txBox="1"/>
          <p:nvPr/>
        </p:nvSpPr>
        <p:spPr>
          <a:xfrm>
            <a:off x="1747081" y="3081033"/>
            <a:ext cx="3732600" cy="450508"/>
          </a:xfrm>
          <a:prstGeom prst="rect">
            <a:avLst/>
          </a:prstGeom>
          <a:noFill/>
          <a:ln>
            <a:noFill/>
          </a:ln>
        </p:spPr>
        <p:txBody>
          <a:bodyPr spcFirstLastPara="1" wrap="square" lIns="0" tIns="0" rIns="0" bIns="0" anchor="t" anchorCtr="0">
            <a:spAutoFit/>
          </a:bodyPr>
          <a:lstStyle/>
          <a:p>
            <a:pPr marL="0" marR="0" lvl="0" indent="0" algn="ctr" rtl="0">
              <a:lnSpc>
                <a:spcPct val="91007"/>
              </a:lnSpc>
              <a:spcBef>
                <a:spcPts val="0"/>
              </a:spcBef>
              <a:spcAft>
                <a:spcPts val="0"/>
              </a:spcAft>
              <a:buNone/>
            </a:pPr>
            <a:r>
              <a:rPr lang="en-US" sz="3216" b="1">
                <a:solidFill>
                  <a:srgbClr val="004460"/>
                </a:solidFill>
                <a:latin typeface="Arial"/>
                <a:ea typeface="Arial"/>
                <a:cs typeface="Arial"/>
                <a:sym typeface="Arial"/>
              </a:rPr>
              <a:t>Pimiento Rojo</a:t>
            </a:r>
            <a:endParaRPr sz="1200">
              <a:solidFill>
                <a:schemeClr val="dk1"/>
              </a:solidFill>
              <a:latin typeface="Arial"/>
              <a:ea typeface="Arial"/>
              <a:cs typeface="Arial"/>
              <a:sym typeface="Arial"/>
            </a:endParaRPr>
          </a:p>
        </p:txBody>
      </p:sp>
      <p:sp>
        <p:nvSpPr>
          <p:cNvPr id="477" name="Google Shape;477;p21">
            <a:extLst>
              <a:ext uri="{C183D7F6-B498-43B3-948B-1728B52AA6E4}">
                <adec:decorative xmlns:adec="http://schemas.microsoft.com/office/drawing/2017/decorative" val="1"/>
              </a:ext>
            </a:extLst>
          </p:cNvPr>
          <p:cNvSpPr/>
          <p:nvPr/>
        </p:nvSpPr>
        <p:spPr>
          <a:xfrm>
            <a:off x="654841" y="1549855"/>
            <a:ext cx="1247462" cy="1030716"/>
          </a:xfrm>
          <a:custGeom>
            <a:avLst/>
            <a:gdLst/>
            <a:ahLst/>
            <a:cxnLst/>
            <a:rect l="l" t="t" r="r" b="b"/>
            <a:pathLst>
              <a:path w="1871193" h="1546074" extrusionOk="0">
                <a:moveTo>
                  <a:pt x="0" y="0"/>
                </a:moveTo>
                <a:lnTo>
                  <a:pt x="1871193" y="0"/>
                </a:lnTo>
                <a:lnTo>
                  <a:pt x="1871193" y="1546073"/>
                </a:lnTo>
                <a:lnTo>
                  <a:pt x="0" y="1546073"/>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9" name="Google Shape;479;p21">
            <a:extLst>
              <a:ext uri="{C183D7F6-B498-43B3-948B-1728B52AA6E4}">
                <adec:decorative xmlns:adec="http://schemas.microsoft.com/office/drawing/2017/decorative" val="1"/>
              </a:ext>
            </a:extLst>
          </p:cNvPr>
          <p:cNvSpPr/>
          <p:nvPr/>
        </p:nvSpPr>
        <p:spPr>
          <a:xfrm>
            <a:off x="896657" y="5325060"/>
            <a:ext cx="659161" cy="756569"/>
          </a:xfrm>
          <a:custGeom>
            <a:avLst/>
            <a:gdLst/>
            <a:ahLst/>
            <a:cxnLst/>
            <a:rect l="l" t="t" r="r" b="b"/>
            <a:pathLst>
              <a:path w="988741" h="1134853" extrusionOk="0">
                <a:moveTo>
                  <a:pt x="0" y="0"/>
                </a:moveTo>
                <a:lnTo>
                  <a:pt x="988741" y="0"/>
                </a:lnTo>
                <a:lnTo>
                  <a:pt x="988741" y="1134853"/>
                </a:lnTo>
                <a:lnTo>
                  <a:pt x="0" y="1134853"/>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2" name="Google Shape;482;p21"/>
          <p:cNvSpPr txBox="1"/>
          <p:nvPr/>
        </p:nvSpPr>
        <p:spPr>
          <a:xfrm>
            <a:off x="2010106" y="4254120"/>
            <a:ext cx="1747089"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b="1">
                <a:solidFill>
                  <a:srgbClr val="004460"/>
                </a:solidFill>
                <a:latin typeface="Arial"/>
                <a:ea typeface="Arial"/>
                <a:cs typeface="Arial"/>
                <a:sym typeface="Arial"/>
              </a:rPr>
              <a:t>Tomates</a:t>
            </a:r>
            <a:endParaRPr sz="1200">
              <a:solidFill>
                <a:schemeClr val="dk1"/>
              </a:solidFill>
              <a:latin typeface="Arial"/>
              <a:ea typeface="Arial"/>
              <a:cs typeface="Arial"/>
              <a:sym typeface="Arial"/>
            </a:endParaRPr>
          </a:p>
        </p:txBody>
      </p:sp>
      <p:sp>
        <p:nvSpPr>
          <p:cNvPr id="480" name="Google Shape;480;p21"/>
          <p:cNvSpPr txBox="1"/>
          <p:nvPr/>
        </p:nvSpPr>
        <p:spPr>
          <a:xfrm>
            <a:off x="2010106" y="5462430"/>
            <a:ext cx="1747000" cy="6930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3216" b="1">
                <a:solidFill>
                  <a:srgbClr val="004460"/>
                </a:solidFill>
                <a:latin typeface="Arial"/>
                <a:ea typeface="Arial"/>
                <a:cs typeface="Arial"/>
                <a:sym typeface="Arial"/>
              </a:rPr>
              <a:t>Cebolla</a:t>
            </a:r>
            <a:endParaRPr sz="1200">
              <a:solidFill>
                <a:schemeClr val="dk1"/>
              </a:solidFill>
              <a:latin typeface="Arial"/>
              <a:ea typeface="Arial"/>
              <a:cs typeface="Arial"/>
              <a:sym typeface="Arial"/>
            </a:endParaRPr>
          </a:p>
        </p:txBody>
      </p:sp>
      <p:sp>
        <p:nvSpPr>
          <p:cNvPr id="481" name="Google Shape;481;p21">
            <a:extLst>
              <a:ext uri="{C183D7F6-B498-43B3-948B-1728B52AA6E4}">
                <adec:decorative xmlns:adec="http://schemas.microsoft.com/office/drawing/2017/decorative" val="1"/>
              </a:ext>
            </a:extLst>
          </p:cNvPr>
          <p:cNvSpPr/>
          <p:nvPr/>
        </p:nvSpPr>
        <p:spPr>
          <a:xfrm>
            <a:off x="810046" y="4056068"/>
            <a:ext cx="937042" cy="947377"/>
          </a:xfrm>
          <a:custGeom>
            <a:avLst/>
            <a:gdLst/>
            <a:ahLst/>
            <a:cxnLst/>
            <a:rect l="l" t="t" r="r" b="b"/>
            <a:pathLst>
              <a:path w="1405563" h="1421065" extrusionOk="0">
                <a:moveTo>
                  <a:pt x="0" y="0"/>
                </a:moveTo>
                <a:lnTo>
                  <a:pt x="1405563" y="0"/>
                </a:lnTo>
                <a:lnTo>
                  <a:pt x="1405563" y="1421065"/>
                </a:lnTo>
                <a:lnTo>
                  <a:pt x="0" y="1421065"/>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4" name="Google Shape;474;p21"/>
          <p:cNvSpPr txBox="1"/>
          <p:nvPr/>
        </p:nvSpPr>
        <p:spPr>
          <a:xfrm>
            <a:off x="7818915" y="5166584"/>
            <a:ext cx="2888907" cy="1171988"/>
          </a:xfrm>
          <a:prstGeom prst="rect">
            <a:avLst/>
          </a:prstGeom>
          <a:noFill/>
          <a:ln>
            <a:noFill/>
          </a:ln>
        </p:spPr>
        <p:txBody>
          <a:bodyPr spcFirstLastPara="1" wrap="square" lIns="0" tIns="0" rIns="0" bIns="0" anchor="t" anchorCtr="0">
            <a:spAutoFit/>
          </a:bodyPr>
          <a:lstStyle/>
          <a:p>
            <a:pPr marL="0" marR="0" lvl="0" indent="0" algn="ctr" rtl="0">
              <a:lnSpc>
                <a:spcPct val="97010"/>
              </a:lnSpc>
              <a:spcBef>
                <a:spcPts val="0"/>
              </a:spcBef>
              <a:spcAft>
                <a:spcPts val="0"/>
              </a:spcAft>
              <a:buNone/>
            </a:pPr>
            <a:r>
              <a:rPr lang="en-US" sz="3925" b="1">
                <a:solidFill>
                  <a:srgbClr val="004460"/>
                </a:solidFill>
                <a:latin typeface="Arial"/>
                <a:ea typeface="Arial"/>
                <a:cs typeface="Arial"/>
                <a:sym typeface="Arial"/>
              </a:rPr>
              <a:t>POLLO CHUCO</a:t>
            </a:r>
            <a:endParaRPr sz="120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22">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88" name="Google Shape;488;p22"/>
          <p:cNvSpPr txBox="1">
            <a:spLocks noGrp="1"/>
          </p:cNvSpPr>
          <p:nvPr>
            <p:ph type="title" idx="4294967295"/>
          </p:nvPr>
        </p:nvSpPr>
        <p:spPr>
          <a:xfrm>
            <a:off x="3093958" y="763239"/>
            <a:ext cx="6004085" cy="134479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8"/>
              </a:lnSpc>
              <a:spcBef>
                <a:spcPts val="0"/>
              </a:spcBef>
              <a:spcAft>
                <a:spcPts val="0"/>
              </a:spcAft>
              <a:buClr>
                <a:srgbClr val="000000"/>
              </a:buClr>
              <a:buSzTx/>
              <a:buFont typeface="Arial"/>
              <a:buNone/>
              <a:tabLst/>
              <a:defRPr/>
            </a:pPr>
            <a:r>
              <a:rPr kumimoji="0" lang="en-US" sz="6242" b="1" i="0" u="none" strike="noStrike" kern="0" cap="none" spc="0" normalizeH="0" baseline="0" noProof="0" dirty="0">
                <a:ln>
                  <a:noFill/>
                </a:ln>
                <a:solidFill>
                  <a:srgbClr val="004460"/>
                </a:solidFill>
                <a:effectLst/>
                <a:uLnTx/>
                <a:uFillTx/>
                <a:latin typeface="Arial"/>
                <a:ea typeface="Arial"/>
                <a:cs typeface="Arial"/>
                <a:sym typeface="Arial"/>
              </a:rPr>
              <a:t>ACTIVITY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490" name="Google Shape;490;p22"/>
          <p:cNvSpPr txBox="1"/>
          <p:nvPr/>
        </p:nvSpPr>
        <p:spPr>
          <a:xfrm>
            <a:off x="685800" y="2889017"/>
            <a:ext cx="4994815" cy="1132874"/>
          </a:xfrm>
          <a:prstGeom prst="rect">
            <a:avLst/>
          </a:prstGeom>
          <a:noFill/>
          <a:ln>
            <a:noFill/>
          </a:ln>
        </p:spPr>
        <p:txBody>
          <a:bodyPr spcFirstLastPara="1" wrap="square" lIns="0" tIns="0" rIns="0" bIns="0" anchor="t" anchorCtr="0">
            <a:spAutoFit/>
          </a:bodyPr>
          <a:lstStyle/>
          <a:p>
            <a:pPr marL="0" marR="0" lvl="0" indent="0" algn="ctr" rtl="0">
              <a:lnSpc>
                <a:spcPct val="140045"/>
              </a:lnSpc>
              <a:spcBef>
                <a:spcPts val="0"/>
              </a:spcBef>
              <a:spcAft>
                <a:spcPts val="0"/>
              </a:spcAft>
              <a:buNone/>
            </a:pPr>
            <a:r>
              <a:rPr lang="en-US" sz="2629">
                <a:solidFill>
                  <a:srgbClr val="004460"/>
                </a:solidFill>
                <a:latin typeface="Arial"/>
                <a:ea typeface="Arial"/>
                <a:cs typeface="Arial"/>
                <a:sym typeface="Arial"/>
              </a:rPr>
              <a:t>What protein and vegetables can we find in gallo pinto?</a:t>
            </a:r>
            <a:endParaRPr sz="1200">
              <a:solidFill>
                <a:schemeClr val="dk1"/>
              </a:solidFill>
              <a:latin typeface="Arial"/>
              <a:ea typeface="Arial"/>
              <a:cs typeface="Arial"/>
              <a:sym typeface="Arial"/>
            </a:endParaRPr>
          </a:p>
        </p:txBody>
      </p:sp>
      <p:sp>
        <p:nvSpPr>
          <p:cNvPr id="489" name="Google Shape;489;p22"/>
          <p:cNvSpPr txBox="1"/>
          <p:nvPr/>
        </p:nvSpPr>
        <p:spPr>
          <a:xfrm>
            <a:off x="6600635" y="2889017"/>
            <a:ext cx="4994815" cy="1132874"/>
          </a:xfrm>
          <a:prstGeom prst="rect">
            <a:avLst/>
          </a:prstGeom>
          <a:noFill/>
          <a:ln>
            <a:noFill/>
          </a:ln>
        </p:spPr>
        <p:txBody>
          <a:bodyPr spcFirstLastPara="1" wrap="square" lIns="0" tIns="0" rIns="0" bIns="0" anchor="t" anchorCtr="0">
            <a:spAutoFit/>
          </a:bodyPr>
          <a:lstStyle/>
          <a:p>
            <a:pPr marL="0" marR="0" lvl="0" indent="0" algn="ctr" rtl="0">
              <a:lnSpc>
                <a:spcPct val="140045"/>
              </a:lnSpc>
              <a:spcBef>
                <a:spcPts val="0"/>
              </a:spcBef>
              <a:spcAft>
                <a:spcPts val="0"/>
              </a:spcAft>
              <a:buNone/>
            </a:pPr>
            <a:r>
              <a:rPr lang="en-US" sz="2629">
                <a:solidFill>
                  <a:srgbClr val="004460"/>
                </a:solidFill>
                <a:latin typeface="Arial"/>
                <a:ea typeface="Arial"/>
                <a:cs typeface="Arial"/>
                <a:sym typeface="Arial"/>
              </a:rPr>
              <a:t>What protein and vegetables can we find in pollo chuco?</a:t>
            </a:r>
            <a:endParaRPr sz="1200">
              <a:solidFill>
                <a:schemeClr val="dk1"/>
              </a:solidFill>
              <a:latin typeface="Arial"/>
              <a:ea typeface="Arial"/>
              <a:cs typeface="Arial"/>
              <a:sym typeface="Arial"/>
            </a:endParaRPr>
          </a:p>
        </p:txBody>
      </p:sp>
      <p:sp>
        <p:nvSpPr>
          <p:cNvPr id="491" name="Google Shape;491;p22">
            <a:extLst>
              <a:ext uri="{C183D7F6-B498-43B3-948B-1728B52AA6E4}">
                <adec:decorative xmlns:adec="http://schemas.microsoft.com/office/drawing/2017/decorative" val="1"/>
              </a:ext>
            </a:extLst>
          </p:cNvPr>
          <p:cNvSpPr/>
          <p:nvPr/>
        </p:nvSpPr>
        <p:spPr>
          <a:xfrm>
            <a:off x="2508647" y="4409750"/>
            <a:ext cx="1170623" cy="722859"/>
          </a:xfrm>
          <a:custGeom>
            <a:avLst/>
            <a:gdLst/>
            <a:ahLst/>
            <a:cxnLst/>
            <a:rect l="l" t="t" r="r" b="b"/>
            <a:pathLst>
              <a:path w="1755934" h="1084289" extrusionOk="0">
                <a:moveTo>
                  <a:pt x="0" y="0"/>
                </a:moveTo>
                <a:lnTo>
                  <a:pt x="1755933" y="0"/>
                </a:lnTo>
                <a:lnTo>
                  <a:pt x="1755933" y="1084290"/>
                </a:lnTo>
                <a:lnTo>
                  <a:pt x="0" y="1084290"/>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2" name="Google Shape;492;p22">
            <a:extLst>
              <a:ext uri="{C183D7F6-B498-43B3-948B-1728B52AA6E4}">
                <adec:decorative xmlns:adec="http://schemas.microsoft.com/office/drawing/2017/decorative" val="1"/>
              </a:ext>
            </a:extLst>
          </p:cNvPr>
          <p:cNvSpPr/>
          <p:nvPr/>
        </p:nvSpPr>
        <p:spPr>
          <a:xfrm>
            <a:off x="8563205" y="4318261"/>
            <a:ext cx="1069675" cy="712671"/>
          </a:xfrm>
          <a:custGeom>
            <a:avLst/>
            <a:gdLst/>
            <a:ahLst/>
            <a:cxnLst/>
            <a:rect l="l" t="t" r="r" b="b"/>
            <a:pathLst>
              <a:path w="1604512" h="1069006" extrusionOk="0">
                <a:moveTo>
                  <a:pt x="0" y="0"/>
                </a:moveTo>
                <a:lnTo>
                  <a:pt x="1604511" y="0"/>
                </a:lnTo>
                <a:lnTo>
                  <a:pt x="1604511" y="1069006"/>
                </a:lnTo>
                <a:lnTo>
                  <a:pt x="0" y="1069006"/>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3">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8" name="Google Shape;498;p23">
            <a:extLst>
              <a:ext uri="{C183D7F6-B498-43B3-948B-1728B52AA6E4}">
                <adec:decorative xmlns:adec="http://schemas.microsoft.com/office/drawing/2017/decorative" val="1"/>
              </a:ext>
            </a:extLst>
          </p:cNvPr>
          <p:cNvSpPr/>
          <p:nvPr/>
        </p:nvSpPr>
        <p:spPr>
          <a:xfrm>
            <a:off x="7911484" y="201186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9" name="Google Shape;499;p23">
            <a:extLst>
              <a:ext uri="{C183D7F6-B498-43B3-948B-1728B52AA6E4}">
                <adec:decorative xmlns:adec="http://schemas.microsoft.com/office/drawing/2017/decorative" val="1"/>
              </a:ext>
            </a:extLst>
          </p:cNvPr>
          <p:cNvSpPr/>
          <p:nvPr/>
        </p:nvSpPr>
        <p:spPr>
          <a:xfrm>
            <a:off x="9527840" y="201186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0" name="Google Shape;500;p23">
            <a:extLst>
              <a:ext uri="{C183D7F6-B498-43B3-948B-1728B52AA6E4}">
                <adec:decorative xmlns:adec="http://schemas.microsoft.com/office/drawing/2017/decorative" val="1"/>
              </a:ext>
            </a:extLst>
          </p:cNvPr>
          <p:cNvSpPr/>
          <p:nvPr/>
        </p:nvSpPr>
        <p:spPr>
          <a:xfrm>
            <a:off x="7911484" y="320406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1" name="Google Shape;501;p23">
            <a:extLst>
              <a:ext uri="{C183D7F6-B498-43B3-948B-1728B52AA6E4}">
                <adec:decorative xmlns:adec="http://schemas.microsoft.com/office/drawing/2017/decorative" val="1"/>
              </a:ext>
            </a:extLst>
          </p:cNvPr>
          <p:cNvSpPr/>
          <p:nvPr/>
        </p:nvSpPr>
        <p:spPr>
          <a:xfrm>
            <a:off x="9527840" y="320406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2" name="Google Shape;502;p23">
            <a:extLst>
              <a:ext uri="{C183D7F6-B498-43B3-948B-1728B52AA6E4}">
                <adec:decorative xmlns:adec="http://schemas.microsoft.com/office/drawing/2017/decorative" val="1"/>
              </a:ext>
            </a:extLst>
          </p:cNvPr>
          <p:cNvSpPr/>
          <p:nvPr/>
        </p:nvSpPr>
        <p:spPr>
          <a:xfrm>
            <a:off x="7911484" y="435860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3" name="Google Shape;503;p23">
            <a:extLst>
              <a:ext uri="{C183D7F6-B498-43B3-948B-1728B52AA6E4}">
                <adec:decorative xmlns:adec="http://schemas.microsoft.com/office/drawing/2017/decorative" val="1"/>
              </a:ext>
            </a:extLst>
          </p:cNvPr>
          <p:cNvSpPr/>
          <p:nvPr/>
        </p:nvSpPr>
        <p:spPr>
          <a:xfrm>
            <a:off x="9527840" y="435860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4" name="Google Shape;504;p23">
            <a:extLst>
              <a:ext uri="{C183D7F6-B498-43B3-948B-1728B52AA6E4}">
                <adec:decorative xmlns:adec="http://schemas.microsoft.com/office/drawing/2017/decorative" val="1"/>
              </a:ext>
            </a:extLst>
          </p:cNvPr>
          <p:cNvSpPr/>
          <p:nvPr/>
        </p:nvSpPr>
        <p:spPr>
          <a:xfrm>
            <a:off x="7911484" y="548139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5" name="Google Shape;505;p23">
            <a:extLst>
              <a:ext uri="{C183D7F6-B498-43B3-948B-1728B52AA6E4}">
                <adec:decorative xmlns:adec="http://schemas.microsoft.com/office/drawing/2017/decorative" val="1"/>
              </a:ext>
            </a:extLst>
          </p:cNvPr>
          <p:cNvSpPr/>
          <p:nvPr/>
        </p:nvSpPr>
        <p:spPr>
          <a:xfrm>
            <a:off x="9527840" y="548139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6" name="Google Shape;506;p23">
            <a:extLst>
              <a:ext uri="{C183D7F6-B498-43B3-948B-1728B52AA6E4}">
                <adec:decorative xmlns:adec="http://schemas.microsoft.com/office/drawing/2017/decorative" val="1"/>
              </a:ext>
            </a:extLst>
          </p:cNvPr>
          <p:cNvSpPr/>
          <p:nvPr/>
        </p:nvSpPr>
        <p:spPr>
          <a:xfrm>
            <a:off x="2160371" y="2064792"/>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7" name="Google Shape;507;p23">
            <a:extLst>
              <a:ext uri="{C183D7F6-B498-43B3-948B-1728B52AA6E4}">
                <adec:decorative xmlns:adec="http://schemas.microsoft.com/office/drawing/2017/decorative" val="1"/>
              </a:ext>
            </a:extLst>
          </p:cNvPr>
          <p:cNvSpPr/>
          <p:nvPr/>
        </p:nvSpPr>
        <p:spPr>
          <a:xfrm>
            <a:off x="3776726" y="2064792"/>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8" name="Google Shape;508;p23">
            <a:extLst>
              <a:ext uri="{C183D7F6-B498-43B3-948B-1728B52AA6E4}">
                <adec:decorative xmlns:adec="http://schemas.microsoft.com/office/drawing/2017/decorative" val="1"/>
              </a:ext>
            </a:extLst>
          </p:cNvPr>
          <p:cNvSpPr/>
          <p:nvPr/>
        </p:nvSpPr>
        <p:spPr>
          <a:xfrm>
            <a:off x="2160371" y="3256991"/>
            <a:ext cx="1650865" cy="838535"/>
          </a:xfrm>
          <a:custGeom>
            <a:avLst/>
            <a:gdLst/>
            <a:ahLst/>
            <a:cxnLst/>
            <a:rect l="l" t="t" r="r" b="b"/>
            <a:pathLst>
              <a:path w="2476298" h="1257802" extrusionOk="0">
                <a:moveTo>
                  <a:pt x="0" y="0"/>
                </a:moveTo>
                <a:lnTo>
                  <a:pt x="2476298" y="0"/>
                </a:lnTo>
                <a:lnTo>
                  <a:pt x="2476298" y="1257801"/>
                </a:lnTo>
                <a:lnTo>
                  <a:pt x="0" y="1257801"/>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09" name="Google Shape;509;p23">
            <a:extLst>
              <a:ext uri="{C183D7F6-B498-43B3-948B-1728B52AA6E4}">
                <adec:decorative xmlns:adec="http://schemas.microsoft.com/office/drawing/2017/decorative" val="1"/>
              </a:ext>
            </a:extLst>
          </p:cNvPr>
          <p:cNvSpPr/>
          <p:nvPr/>
        </p:nvSpPr>
        <p:spPr>
          <a:xfrm>
            <a:off x="3776726" y="3256991"/>
            <a:ext cx="1797306" cy="838535"/>
          </a:xfrm>
          <a:custGeom>
            <a:avLst/>
            <a:gdLst/>
            <a:ahLst/>
            <a:cxnLst/>
            <a:rect l="l" t="t" r="r" b="b"/>
            <a:pathLst>
              <a:path w="2695959" h="1257802" extrusionOk="0">
                <a:moveTo>
                  <a:pt x="0" y="0"/>
                </a:moveTo>
                <a:lnTo>
                  <a:pt x="2695959" y="0"/>
                </a:lnTo>
                <a:lnTo>
                  <a:pt x="2695959" y="1257801"/>
                </a:lnTo>
                <a:lnTo>
                  <a:pt x="0" y="1257801"/>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0" name="Google Shape;510;p23">
            <a:extLst>
              <a:ext uri="{C183D7F6-B498-43B3-948B-1728B52AA6E4}">
                <adec:decorative xmlns:adec="http://schemas.microsoft.com/office/drawing/2017/decorative" val="1"/>
              </a:ext>
            </a:extLst>
          </p:cNvPr>
          <p:cNvSpPr/>
          <p:nvPr/>
        </p:nvSpPr>
        <p:spPr>
          <a:xfrm>
            <a:off x="2160371" y="441153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1" name="Google Shape;511;p23">
            <a:extLst>
              <a:ext uri="{C183D7F6-B498-43B3-948B-1728B52AA6E4}">
                <adec:decorative xmlns:adec="http://schemas.microsoft.com/office/drawing/2017/decorative" val="1"/>
              </a:ext>
            </a:extLst>
          </p:cNvPr>
          <p:cNvSpPr/>
          <p:nvPr/>
        </p:nvSpPr>
        <p:spPr>
          <a:xfrm>
            <a:off x="3776726" y="441153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2" name="Google Shape;512;p23">
            <a:extLst>
              <a:ext uri="{C183D7F6-B498-43B3-948B-1728B52AA6E4}">
                <adec:decorative xmlns:adec="http://schemas.microsoft.com/office/drawing/2017/decorative" val="1"/>
              </a:ext>
            </a:extLst>
          </p:cNvPr>
          <p:cNvSpPr/>
          <p:nvPr/>
        </p:nvSpPr>
        <p:spPr>
          <a:xfrm>
            <a:off x="2160371" y="553432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3" name="Google Shape;513;p23">
            <a:extLst>
              <a:ext uri="{C183D7F6-B498-43B3-948B-1728B52AA6E4}">
                <adec:decorative xmlns:adec="http://schemas.microsoft.com/office/drawing/2017/decorative" val="1"/>
              </a:ext>
            </a:extLst>
          </p:cNvPr>
          <p:cNvSpPr/>
          <p:nvPr/>
        </p:nvSpPr>
        <p:spPr>
          <a:xfrm>
            <a:off x="3776726" y="553432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4" name="Google Shape;514;p23">
            <a:extLst>
              <a:ext uri="{C183D7F6-B498-43B3-948B-1728B52AA6E4}">
                <adec:decorative xmlns:adec="http://schemas.microsoft.com/office/drawing/2017/decorative" val="1"/>
              </a:ext>
            </a:extLst>
          </p:cNvPr>
          <p:cNvSpPr/>
          <p:nvPr/>
        </p:nvSpPr>
        <p:spPr>
          <a:xfrm rot="2826742">
            <a:off x="6782655" y="3075749"/>
            <a:ext cx="629223" cy="1095167"/>
          </a:xfrm>
          <a:custGeom>
            <a:avLst/>
            <a:gdLst/>
            <a:ahLst/>
            <a:cxnLst/>
            <a:rect l="l" t="t" r="r" b="b"/>
            <a:pathLst>
              <a:path w="943835" h="1642751" extrusionOk="0">
                <a:moveTo>
                  <a:pt x="0" y="0"/>
                </a:moveTo>
                <a:lnTo>
                  <a:pt x="943835" y="0"/>
                </a:lnTo>
                <a:lnTo>
                  <a:pt x="943835" y="1642751"/>
                </a:lnTo>
                <a:lnTo>
                  <a:pt x="0" y="1642751"/>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5" name="Google Shape;515;p23">
            <a:extLst>
              <a:ext uri="{C183D7F6-B498-43B3-948B-1728B52AA6E4}">
                <adec:decorative xmlns:adec="http://schemas.microsoft.com/office/drawing/2017/decorative" val="1"/>
              </a:ext>
            </a:extLst>
          </p:cNvPr>
          <p:cNvSpPr/>
          <p:nvPr/>
        </p:nvSpPr>
        <p:spPr>
          <a:xfrm>
            <a:off x="939150" y="5582447"/>
            <a:ext cx="1084618" cy="805781"/>
          </a:xfrm>
          <a:custGeom>
            <a:avLst/>
            <a:gdLst/>
            <a:ahLst/>
            <a:cxnLst/>
            <a:rect l="l" t="t" r="r" b="b"/>
            <a:pathLst>
              <a:path w="1626927" h="1208671" extrusionOk="0">
                <a:moveTo>
                  <a:pt x="0" y="0"/>
                </a:moveTo>
                <a:lnTo>
                  <a:pt x="1626927" y="0"/>
                </a:lnTo>
                <a:lnTo>
                  <a:pt x="1626927" y="1208672"/>
                </a:lnTo>
                <a:lnTo>
                  <a:pt x="0" y="1208672"/>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516" name="Google Shape;516;p23">
            <a:extLst>
              <a:ext uri="{C183D7F6-B498-43B3-948B-1728B52AA6E4}">
                <adec:decorative xmlns:adec="http://schemas.microsoft.com/office/drawing/2017/decorative" val="1"/>
              </a:ext>
            </a:extLst>
          </p:cNvPr>
          <p:cNvGrpSpPr/>
          <p:nvPr/>
        </p:nvGrpSpPr>
        <p:grpSpPr>
          <a:xfrm>
            <a:off x="50800" y="-29790"/>
            <a:ext cx="4131829" cy="1232578"/>
            <a:chOff x="0" y="-38100"/>
            <a:chExt cx="2274980" cy="850900"/>
          </a:xfrm>
        </p:grpSpPr>
        <p:sp>
          <p:nvSpPr>
            <p:cNvPr id="517" name="Google Shape;517;p23"/>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8" name="Google Shape;518;p23"/>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519" name="Google Shape;519;p23"/>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VEGETABLES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520" name="Google Shape;520;p23"/>
          <p:cNvSpPr txBox="1"/>
          <p:nvPr/>
        </p:nvSpPr>
        <p:spPr>
          <a:xfrm>
            <a:off x="4487008" y="243722"/>
            <a:ext cx="7019192" cy="1070678"/>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WHAT VEGETABLE NAMES IN SPANISH </a:t>
            </a:r>
            <a:endParaRPr sz="2491">
              <a:solidFill>
                <a:srgbClr val="004460"/>
              </a:solidFill>
              <a:latin typeface="Arial"/>
              <a:ea typeface="Arial"/>
              <a:cs typeface="Arial"/>
              <a:sym typeface="Arial"/>
            </a:endParaRPr>
          </a:p>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HAVE WE LEARNED WITH THESE DISHES?</a:t>
            </a:r>
            <a:endParaRPr sz="2467">
              <a:solidFill>
                <a:srgbClr val="004460"/>
              </a:solidFill>
              <a:highlight>
                <a:srgbClr val="FFFF00"/>
              </a:highlight>
              <a:latin typeface="Arial"/>
              <a:ea typeface="Arial"/>
              <a:cs typeface="Arial"/>
              <a:sym typeface="Arial"/>
            </a:endParaRPr>
          </a:p>
        </p:txBody>
      </p:sp>
      <p:sp>
        <p:nvSpPr>
          <p:cNvPr id="521" name="Google Shape;521;p23">
            <a:extLst>
              <a:ext uri="{C183D7F6-B498-43B3-948B-1728B52AA6E4}">
                <adec:decorative xmlns:adec="http://schemas.microsoft.com/office/drawing/2017/decorative" val="1"/>
              </a:ext>
            </a:extLst>
          </p:cNvPr>
          <p:cNvSpPr/>
          <p:nvPr/>
        </p:nvSpPr>
        <p:spPr>
          <a:xfrm>
            <a:off x="926740" y="2160035"/>
            <a:ext cx="854837" cy="788587"/>
          </a:xfrm>
          <a:custGeom>
            <a:avLst/>
            <a:gdLst/>
            <a:ahLst/>
            <a:cxnLst/>
            <a:rect l="l" t="t" r="r" b="b"/>
            <a:pathLst>
              <a:path w="1282256" h="1182881" extrusionOk="0">
                <a:moveTo>
                  <a:pt x="0" y="0"/>
                </a:moveTo>
                <a:lnTo>
                  <a:pt x="1282256" y="0"/>
                </a:lnTo>
                <a:lnTo>
                  <a:pt x="1282256" y="1182881"/>
                </a:lnTo>
                <a:lnTo>
                  <a:pt x="0" y="1182881"/>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2" name="Google Shape;522;p23"/>
          <p:cNvSpPr txBox="1"/>
          <p:nvPr/>
        </p:nvSpPr>
        <p:spPr>
          <a:xfrm>
            <a:off x="3194451" y="2295656"/>
            <a:ext cx="1233569"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GARLIC</a:t>
            </a:r>
            <a:endParaRPr sz="1200">
              <a:solidFill>
                <a:schemeClr val="dk1"/>
              </a:solidFill>
              <a:latin typeface="Calibri"/>
              <a:ea typeface="Calibri"/>
              <a:cs typeface="Calibri"/>
              <a:sym typeface="Calibri"/>
            </a:endParaRPr>
          </a:p>
        </p:txBody>
      </p:sp>
      <p:sp>
        <p:nvSpPr>
          <p:cNvPr id="523" name="Google Shape;523;p23">
            <a:extLst>
              <a:ext uri="{C183D7F6-B498-43B3-948B-1728B52AA6E4}">
                <adec:decorative xmlns:adec="http://schemas.microsoft.com/office/drawing/2017/decorative" val="1"/>
              </a:ext>
            </a:extLst>
          </p:cNvPr>
          <p:cNvSpPr/>
          <p:nvPr/>
        </p:nvSpPr>
        <p:spPr>
          <a:xfrm>
            <a:off x="926740" y="3204065"/>
            <a:ext cx="805194" cy="965750"/>
          </a:xfrm>
          <a:custGeom>
            <a:avLst/>
            <a:gdLst/>
            <a:ahLst/>
            <a:cxnLst/>
            <a:rect l="l" t="t" r="r" b="b"/>
            <a:pathLst>
              <a:path w="1207791" h="1448625" extrusionOk="0">
                <a:moveTo>
                  <a:pt x="0" y="0"/>
                </a:moveTo>
                <a:lnTo>
                  <a:pt x="1207791" y="0"/>
                </a:lnTo>
                <a:lnTo>
                  <a:pt x="1207791" y="1448625"/>
                </a:lnTo>
                <a:lnTo>
                  <a:pt x="0" y="1448625"/>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4" name="Google Shape;524;p23"/>
          <p:cNvSpPr txBox="1"/>
          <p:nvPr/>
        </p:nvSpPr>
        <p:spPr>
          <a:xfrm>
            <a:off x="2857058" y="3514856"/>
            <a:ext cx="1908357"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SQUASH</a:t>
            </a:r>
            <a:endParaRPr sz="1200">
              <a:solidFill>
                <a:schemeClr val="dk1"/>
              </a:solidFill>
              <a:latin typeface="Calibri"/>
              <a:ea typeface="Calibri"/>
              <a:cs typeface="Calibri"/>
              <a:sym typeface="Calibri"/>
            </a:endParaRPr>
          </a:p>
        </p:txBody>
      </p:sp>
      <p:sp>
        <p:nvSpPr>
          <p:cNvPr id="527" name="Google Shape;527;p23">
            <a:extLst>
              <a:ext uri="{C183D7F6-B498-43B3-948B-1728B52AA6E4}">
                <adec:decorative xmlns:adec="http://schemas.microsoft.com/office/drawing/2017/decorative" val="1"/>
              </a:ext>
            </a:extLst>
          </p:cNvPr>
          <p:cNvSpPr/>
          <p:nvPr/>
        </p:nvSpPr>
        <p:spPr>
          <a:xfrm>
            <a:off x="901480" y="4287437"/>
            <a:ext cx="880097" cy="1177388"/>
          </a:xfrm>
          <a:custGeom>
            <a:avLst/>
            <a:gdLst/>
            <a:ahLst/>
            <a:cxnLst/>
            <a:rect l="l" t="t" r="r" b="b"/>
            <a:pathLst>
              <a:path w="1320146" h="1766082" extrusionOk="0">
                <a:moveTo>
                  <a:pt x="0" y="0"/>
                </a:moveTo>
                <a:lnTo>
                  <a:pt x="1320146" y="0"/>
                </a:lnTo>
                <a:lnTo>
                  <a:pt x="1320146" y="1766082"/>
                </a:lnTo>
                <a:lnTo>
                  <a:pt x="0" y="1766082"/>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8" name="Google Shape;528;p23"/>
          <p:cNvSpPr txBox="1"/>
          <p:nvPr/>
        </p:nvSpPr>
        <p:spPr>
          <a:xfrm>
            <a:off x="2881536" y="4632456"/>
            <a:ext cx="1908357"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RADISH</a:t>
            </a:r>
            <a:endParaRPr sz="1200">
              <a:solidFill>
                <a:schemeClr val="dk1"/>
              </a:solidFill>
              <a:latin typeface="Calibri"/>
              <a:ea typeface="Calibri"/>
              <a:cs typeface="Calibri"/>
              <a:sym typeface="Calibri"/>
            </a:endParaRPr>
          </a:p>
        </p:txBody>
      </p:sp>
      <p:sp>
        <p:nvSpPr>
          <p:cNvPr id="529" name="Google Shape;529;p23">
            <a:extLst>
              <a:ext uri="{C183D7F6-B498-43B3-948B-1728B52AA6E4}">
                <adec:decorative xmlns:adec="http://schemas.microsoft.com/office/drawing/2017/decorative" val="1"/>
              </a:ext>
            </a:extLst>
          </p:cNvPr>
          <p:cNvSpPr/>
          <p:nvPr/>
        </p:nvSpPr>
        <p:spPr>
          <a:xfrm>
            <a:off x="6964294" y="1877768"/>
            <a:ext cx="670623" cy="1070854"/>
          </a:xfrm>
          <a:custGeom>
            <a:avLst/>
            <a:gdLst/>
            <a:ahLst/>
            <a:cxnLst/>
            <a:rect l="l" t="t" r="r" b="b"/>
            <a:pathLst>
              <a:path w="1005934" h="1606281" extrusionOk="0">
                <a:moveTo>
                  <a:pt x="0" y="0"/>
                </a:moveTo>
                <a:lnTo>
                  <a:pt x="1005933" y="0"/>
                </a:lnTo>
                <a:lnTo>
                  <a:pt x="1005933" y="1606281"/>
                </a:lnTo>
                <a:lnTo>
                  <a:pt x="0" y="1606281"/>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6" name="Google Shape;526;p23"/>
          <p:cNvSpPr txBox="1"/>
          <p:nvPr/>
        </p:nvSpPr>
        <p:spPr>
          <a:xfrm>
            <a:off x="3032978" y="5750056"/>
            <a:ext cx="1605473"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ONION</a:t>
            </a:r>
            <a:endParaRPr sz="1200">
              <a:solidFill>
                <a:schemeClr val="dk1"/>
              </a:solidFill>
              <a:latin typeface="Calibri"/>
              <a:ea typeface="Calibri"/>
              <a:cs typeface="Calibri"/>
              <a:sym typeface="Calibri"/>
            </a:endParaRPr>
          </a:p>
        </p:txBody>
      </p:sp>
      <p:sp>
        <p:nvSpPr>
          <p:cNvPr id="530" name="Google Shape;530;p23"/>
          <p:cNvSpPr txBox="1"/>
          <p:nvPr/>
        </p:nvSpPr>
        <p:spPr>
          <a:xfrm>
            <a:off x="8357290" y="2242619"/>
            <a:ext cx="2664161" cy="451727"/>
          </a:xfrm>
          <a:prstGeom prst="rect">
            <a:avLst/>
          </a:prstGeom>
          <a:noFill/>
          <a:ln>
            <a:noFill/>
          </a:ln>
        </p:spPr>
        <p:txBody>
          <a:bodyPr spcFirstLastPara="1" wrap="square" lIns="0" tIns="0" rIns="0" bIns="0" anchor="t" anchorCtr="0">
            <a:spAutoFit/>
          </a:bodyPr>
          <a:lstStyle/>
          <a:p>
            <a:pPr marL="0" marR="0" lvl="0" indent="0" algn="ctr" rtl="0">
              <a:lnSpc>
                <a:spcPct val="142000"/>
              </a:lnSpc>
              <a:spcBef>
                <a:spcPts val="0"/>
              </a:spcBef>
              <a:spcAft>
                <a:spcPts val="0"/>
              </a:spcAft>
              <a:buNone/>
            </a:pPr>
            <a:r>
              <a:rPr lang="en-US" sz="2067">
                <a:solidFill>
                  <a:srgbClr val="004460"/>
                </a:solidFill>
                <a:latin typeface="Arial"/>
                <a:ea typeface="Arial"/>
                <a:cs typeface="Arial"/>
                <a:sym typeface="Arial"/>
              </a:rPr>
              <a:t>ROMAINE LETTUCE</a:t>
            </a:r>
            <a:endParaRPr sz="1200">
              <a:solidFill>
                <a:schemeClr val="dk1"/>
              </a:solidFill>
              <a:latin typeface="Calibri"/>
              <a:ea typeface="Calibri"/>
              <a:cs typeface="Calibri"/>
              <a:sym typeface="Calibri"/>
            </a:endParaRPr>
          </a:p>
        </p:txBody>
      </p:sp>
      <p:sp>
        <p:nvSpPr>
          <p:cNvPr id="525" name="Google Shape;525;p23"/>
          <p:cNvSpPr txBox="1"/>
          <p:nvPr/>
        </p:nvSpPr>
        <p:spPr>
          <a:xfrm>
            <a:off x="8911055" y="3402843"/>
            <a:ext cx="1233569"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CORN</a:t>
            </a:r>
            <a:endParaRPr sz="1200">
              <a:solidFill>
                <a:schemeClr val="dk1"/>
              </a:solidFill>
              <a:latin typeface="Calibri"/>
              <a:ea typeface="Calibri"/>
              <a:cs typeface="Calibri"/>
              <a:sym typeface="Calibri"/>
            </a:endParaRPr>
          </a:p>
        </p:txBody>
      </p:sp>
      <p:sp>
        <p:nvSpPr>
          <p:cNvPr id="531" name="Google Shape;531;p23">
            <a:extLst>
              <a:ext uri="{C183D7F6-B498-43B3-948B-1728B52AA6E4}">
                <adec:decorative xmlns:adec="http://schemas.microsoft.com/office/drawing/2017/decorative" val="1"/>
              </a:ext>
            </a:extLst>
          </p:cNvPr>
          <p:cNvSpPr/>
          <p:nvPr/>
        </p:nvSpPr>
        <p:spPr>
          <a:xfrm>
            <a:off x="6376913" y="4447224"/>
            <a:ext cx="585248" cy="661297"/>
          </a:xfrm>
          <a:custGeom>
            <a:avLst/>
            <a:gdLst/>
            <a:ahLst/>
            <a:cxnLst/>
            <a:rect l="l" t="t" r="r" b="b"/>
            <a:pathLst>
              <a:path w="877872" h="991945" extrusionOk="0">
                <a:moveTo>
                  <a:pt x="0" y="0"/>
                </a:moveTo>
                <a:lnTo>
                  <a:pt x="877872" y="0"/>
                </a:lnTo>
                <a:lnTo>
                  <a:pt x="877872" y="991946"/>
                </a:lnTo>
                <a:lnTo>
                  <a:pt x="0" y="991946"/>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2" name="Google Shape;532;p23">
            <a:extLst>
              <a:ext uri="{C183D7F6-B498-43B3-948B-1728B52AA6E4}">
                <adec:decorative xmlns:adec="http://schemas.microsoft.com/office/drawing/2017/decorative" val="1"/>
              </a:ext>
            </a:extLst>
          </p:cNvPr>
          <p:cNvSpPr/>
          <p:nvPr/>
        </p:nvSpPr>
        <p:spPr>
          <a:xfrm>
            <a:off x="7097265" y="4472313"/>
            <a:ext cx="529643" cy="636207"/>
          </a:xfrm>
          <a:custGeom>
            <a:avLst/>
            <a:gdLst/>
            <a:ahLst/>
            <a:cxnLst/>
            <a:rect l="l" t="t" r="r" b="b"/>
            <a:pathLst>
              <a:path w="794464" h="954311" extrusionOk="0">
                <a:moveTo>
                  <a:pt x="0" y="0"/>
                </a:moveTo>
                <a:lnTo>
                  <a:pt x="794465" y="0"/>
                </a:lnTo>
                <a:lnTo>
                  <a:pt x="794465" y="954312"/>
                </a:lnTo>
                <a:lnTo>
                  <a:pt x="0" y="954312"/>
                </a:lnTo>
                <a:lnTo>
                  <a:pt x="0" y="0"/>
                </a:lnTo>
                <a:close/>
              </a:path>
            </a:pathLst>
          </a:custGeom>
          <a:blipFill rotWithShape="1">
            <a:blip r:embed="rId12">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3" name="Google Shape;533;p23"/>
          <p:cNvSpPr txBox="1"/>
          <p:nvPr/>
        </p:nvSpPr>
        <p:spPr>
          <a:xfrm>
            <a:off x="8303775" y="4626800"/>
            <a:ext cx="2771192" cy="334963"/>
          </a:xfrm>
          <a:prstGeom prst="rect">
            <a:avLst/>
          </a:prstGeom>
          <a:noFill/>
          <a:ln>
            <a:noFill/>
          </a:ln>
        </p:spPr>
        <p:txBody>
          <a:bodyPr spcFirstLastPara="1" wrap="square" lIns="0" tIns="0" rIns="0" bIns="0" anchor="t" anchorCtr="0">
            <a:spAutoFit/>
          </a:bodyPr>
          <a:lstStyle/>
          <a:p>
            <a:pPr marL="0" marR="0" lvl="0" indent="0" algn="ctr" rtl="0">
              <a:lnSpc>
                <a:spcPct val="141695"/>
              </a:lnSpc>
              <a:spcBef>
                <a:spcPts val="0"/>
              </a:spcBef>
              <a:spcAft>
                <a:spcPts val="0"/>
              </a:spcAft>
              <a:buNone/>
            </a:pPr>
            <a:r>
              <a:rPr lang="en-US" sz="1533">
                <a:solidFill>
                  <a:srgbClr val="004460"/>
                </a:solidFill>
                <a:latin typeface="Arial"/>
                <a:ea typeface="Arial"/>
                <a:cs typeface="Arial"/>
                <a:sym typeface="Arial"/>
              </a:rPr>
              <a:t>RED/YELLOW PEPPERS</a:t>
            </a:r>
            <a:endParaRPr sz="1200">
              <a:solidFill>
                <a:schemeClr val="dk1"/>
              </a:solidFill>
              <a:latin typeface="Arial"/>
              <a:ea typeface="Arial"/>
              <a:cs typeface="Arial"/>
              <a:sym typeface="Arial"/>
            </a:endParaRPr>
          </a:p>
        </p:txBody>
      </p:sp>
      <p:sp>
        <p:nvSpPr>
          <p:cNvPr id="534" name="Google Shape;534;p23">
            <a:extLst>
              <a:ext uri="{C183D7F6-B498-43B3-948B-1728B52AA6E4}">
                <adec:decorative xmlns:adec="http://schemas.microsoft.com/office/drawing/2017/decorative" val="1"/>
              </a:ext>
            </a:extLst>
          </p:cNvPr>
          <p:cNvSpPr/>
          <p:nvPr/>
        </p:nvSpPr>
        <p:spPr>
          <a:xfrm>
            <a:off x="6666557" y="5469704"/>
            <a:ext cx="960351" cy="861915"/>
          </a:xfrm>
          <a:custGeom>
            <a:avLst/>
            <a:gdLst/>
            <a:ahLst/>
            <a:cxnLst/>
            <a:rect l="l" t="t" r="r" b="b"/>
            <a:pathLst>
              <a:path w="1440526" h="1292872" extrusionOk="0">
                <a:moveTo>
                  <a:pt x="0" y="0"/>
                </a:moveTo>
                <a:lnTo>
                  <a:pt x="1440527" y="0"/>
                </a:lnTo>
                <a:lnTo>
                  <a:pt x="1440527" y="1292873"/>
                </a:lnTo>
                <a:lnTo>
                  <a:pt x="0" y="1292873"/>
                </a:lnTo>
                <a:lnTo>
                  <a:pt x="0" y="0"/>
                </a:lnTo>
                <a:close/>
              </a:path>
            </a:pathLst>
          </a:custGeom>
          <a:blipFill rotWithShape="1">
            <a:blip r:embed="rId13">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5" name="Google Shape;535;p23"/>
          <p:cNvSpPr txBox="1"/>
          <p:nvPr/>
        </p:nvSpPr>
        <p:spPr>
          <a:xfrm>
            <a:off x="8831591" y="5699256"/>
            <a:ext cx="1715560"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CILANTRO</a:t>
            </a:r>
            <a:endParaRPr sz="12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4">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1" name="Google Shape;541;p24">
            <a:extLst>
              <a:ext uri="{C183D7F6-B498-43B3-948B-1728B52AA6E4}">
                <adec:decorative xmlns:adec="http://schemas.microsoft.com/office/drawing/2017/decorative" val="1"/>
              </a:ext>
            </a:extLst>
          </p:cNvPr>
          <p:cNvSpPr/>
          <p:nvPr/>
        </p:nvSpPr>
        <p:spPr>
          <a:xfrm>
            <a:off x="7911484" y="201186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2" name="Google Shape;542;p24">
            <a:extLst>
              <a:ext uri="{C183D7F6-B498-43B3-948B-1728B52AA6E4}">
                <adec:decorative xmlns:adec="http://schemas.microsoft.com/office/drawing/2017/decorative" val="1"/>
              </a:ext>
            </a:extLst>
          </p:cNvPr>
          <p:cNvSpPr/>
          <p:nvPr/>
        </p:nvSpPr>
        <p:spPr>
          <a:xfrm>
            <a:off x="9527840" y="201186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3" name="Google Shape;543;p24">
            <a:extLst>
              <a:ext uri="{C183D7F6-B498-43B3-948B-1728B52AA6E4}">
                <adec:decorative xmlns:adec="http://schemas.microsoft.com/office/drawing/2017/decorative" val="1"/>
              </a:ext>
            </a:extLst>
          </p:cNvPr>
          <p:cNvSpPr/>
          <p:nvPr/>
        </p:nvSpPr>
        <p:spPr>
          <a:xfrm>
            <a:off x="7911484" y="320406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4" name="Google Shape;544;p24">
            <a:extLst>
              <a:ext uri="{C183D7F6-B498-43B3-948B-1728B52AA6E4}">
                <adec:decorative xmlns:adec="http://schemas.microsoft.com/office/drawing/2017/decorative" val="1"/>
              </a:ext>
            </a:extLst>
          </p:cNvPr>
          <p:cNvSpPr/>
          <p:nvPr/>
        </p:nvSpPr>
        <p:spPr>
          <a:xfrm>
            <a:off x="9527840" y="320406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5" name="Google Shape;545;p24">
            <a:extLst>
              <a:ext uri="{C183D7F6-B498-43B3-948B-1728B52AA6E4}">
                <adec:decorative xmlns:adec="http://schemas.microsoft.com/office/drawing/2017/decorative" val="1"/>
              </a:ext>
            </a:extLst>
          </p:cNvPr>
          <p:cNvSpPr/>
          <p:nvPr/>
        </p:nvSpPr>
        <p:spPr>
          <a:xfrm>
            <a:off x="7911484" y="435860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6" name="Google Shape;546;p24">
            <a:extLst>
              <a:ext uri="{C183D7F6-B498-43B3-948B-1728B52AA6E4}">
                <adec:decorative xmlns:adec="http://schemas.microsoft.com/office/drawing/2017/decorative" val="1"/>
              </a:ext>
            </a:extLst>
          </p:cNvPr>
          <p:cNvSpPr/>
          <p:nvPr/>
        </p:nvSpPr>
        <p:spPr>
          <a:xfrm>
            <a:off x="9527840" y="435860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7" name="Google Shape;547;p24">
            <a:extLst>
              <a:ext uri="{C183D7F6-B498-43B3-948B-1728B52AA6E4}">
                <adec:decorative xmlns:adec="http://schemas.microsoft.com/office/drawing/2017/decorative" val="1"/>
              </a:ext>
            </a:extLst>
          </p:cNvPr>
          <p:cNvSpPr/>
          <p:nvPr/>
        </p:nvSpPr>
        <p:spPr>
          <a:xfrm>
            <a:off x="7911484" y="548139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8" name="Google Shape;548;p24">
            <a:extLst>
              <a:ext uri="{C183D7F6-B498-43B3-948B-1728B52AA6E4}">
                <adec:decorative xmlns:adec="http://schemas.microsoft.com/office/drawing/2017/decorative" val="1"/>
              </a:ext>
            </a:extLst>
          </p:cNvPr>
          <p:cNvSpPr/>
          <p:nvPr/>
        </p:nvSpPr>
        <p:spPr>
          <a:xfrm>
            <a:off x="9527840" y="548139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9" name="Google Shape;549;p24">
            <a:extLst>
              <a:ext uri="{C183D7F6-B498-43B3-948B-1728B52AA6E4}">
                <adec:decorative xmlns:adec="http://schemas.microsoft.com/office/drawing/2017/decorative" val="1"/>
              </a:ext>
            </a:extLst>
          </p:cNvPr>
          <p:cNvSpPr/>
          <p:nvPr/>
        </p:nvSpPr>
        <p:spPr>
          <a:xfrm>
            <a:off x="2160371" y="2064792"/>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0" name="Google Shape;550;p24">
            <a:extLst>
              <a:ext uri="{C183D7F6-B498-43B3-948B-1728B52AA6E4}">
                <adec:decorative xmlns:adec="http://schemas.microsoft.com/office/drawing/2017/decorative" val="1"/>
              </a:ext>
            </a:extLst>
          </p:cNvPr>
          <p:cNvSpPr/>
          <p:nvPr/>
        </p:nvSpPr>
        <p:spPr>
          <a:xfrm>
            <a:off x="3776726" y="2064792"/>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1" name="Google Shape;551;p24">
            <a:extLst>
              <a:ext uri="{C183D7F6-B498-43B3-948B-1728B52AA6E4}">
                <adec:decorative xmlns:adec="http://schemas.microsoft.com/office/drawing/2017/decorative" val="1"/>
              </a:ext>
            </a:extLst>
          </p:cNvPr>
          <p:cNvSpPr/>
          <p:nvPr/>
        </p:nvSpPr>
        <p:spPr>
          <a:xfrm>
            <a:off x="2160371" y="3256991"/>
            <a:ext cx="1650865" cy="838535"/>
          </a:xfrm>
          <a:custGeom>
            <a:avLst/>
            <a:gdLst/>
            <a:ahLst/>
            <a:cxnLst/>
            <a:rect l="l" t="t" r="r" b="b"/>
            <a:pathLst>
              <a:path w="2476298" h="1257802" extrusionOk="0">
                <a:moveTo>
                  <a:pt x="0" y="0"/>
                </a:moveTo>
                <a:lnTo>
                  <a:pt x="2476298" y="0"/>
                </a:lnTo>
                <a:lnTo>
                  <a:pt x="2476298" y="1257801"/>
                </a:lnTo>
                <a:lnTo>
                  <a:pt x="0" y="1257801"/>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2" name="Google Shape;552;p24">
            <a:extLst>
              <a:ext uri="{C183D7F6-B498-43B3-948B-1728B52AA6E4}">
                <adec:decorative xmlns:adec="http://schemas.microsoft.com/office/drawing/2017/decorative" val="1"/>
              </a:ext>
            </a:extLst>
          </p:cNvPr>
          <p:cNvSpPr/>
          <p:nvPr/>
        </p:nvSpPr>
        <p:spPr>
          <a:xfrm>
            <a:off x="3776726" y="3256991"/>
            <a:ext cx="1797306" cy="838535"/>
          </a:xfrm>
          <a:custGeom>
            <a:avLst/>
            <a:gdLst/>
            <a:ahLst/>
            <a:cxnLst/>
            <a:rect l="l" t="t" r="r" b="b"/>
            <a:pathLst>
              <a:path w="2695959" h="1257802" extrusionOk="0">
                <a:moveTo>
                  <a:pt x="0" y="0"/>
                </a:moveTo>
                <a:lnTo>
                  <a:pt x="2695959" y="0"/>
                </a:lnTo>
                <a:lnTo>
                  <a:pt x="2695959" y="1257801"/>
                </a:lnTo>
                <a:lnTo>
                  <a:pt x="0" y="1257801"/>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3" name="Google Shape;553;p24">
            <a:extLst>
              <a:ext uri="{C183D7F6-B498-43B3-948B-1728B52AA6E4}">
                <adec:decorative xmlns:adec="http://schemas.microsoft.com/office/drawing/2017/decorative" val="1"/>
              </a:ext>
            </a:extLst>
          </p:cNvPr>
          <p:cNvSpPr/>
          <p:nvPr/>
        </p:nvSpPr>
        <p:spPr>
          <a:xfrm>
            <a:off x="2160371" y="441153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4" name="Google Shape;554;p24">
            <a:extLst>
              <a:ext uri="{C183D7F6-B498-43B3-948B-1728B52AA6E4}">
                <adec:decorative xmlns:adec="http://schemas.microsoft.com/office/drawing/2017/decorative" val="1"/>
              </a:ext>
            </a:extLst>
          </p:cNvPr>
          <p:cNvSpPr/>
          <p:nvPr/>
        </p:nvSpPr>
        <p:spPr>
          <a:xfrm>
            <a:off x="3776726" y="441153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5" name="Google Shape;555;p24">
            <a:extLst>
              <a:ext uri="{C183D7F6-B498-43B3-948B-1728B52AA6E4}">
                <adec:decorative xmlns:adec="http://schemas.microsoft.com/office/drawing/2017/decorative" val="1"/>
              </a:ext>
            </a:extLst>
          </p:cNvPr>
          <p:cNvSpPr/>
          <p:nvPr/>
        </p:nvSpPr>
        <p:spPr>
          <a:xfrm>
            <a:off x="2160371" y="553432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6" name="Google Shape;556;p24">
            <a:extLst>
              <a:ext uri="{C183D7F6-B498-43B3-948B-1728B52AA6E4}">
                <adec:decorative xmlns:adec="http://schemas.microsoft.com/office/drawing/2017/decorative" val="1"/>
              </a:ext>
            </a:extLst>
          </p:cNvPr>
          <p:cNvSpPr/>
          <p:nvPr/>
        </p:nvSpPr>
        <p:spPr>
          <a:xfrm>
            <a:off x="3776726" y="553432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7" name="Google Shape;557;p24">
            <a:extLst>
              <a:ext uri="{C183D7F6-B498-43B3-948B-1728B52AA6E4}">
                <adec:decorative xmlns:adec="http://schemas.microsoft.com/office/drawing/2017/decorative" val="1"/>
              </a:ext>
            </a:extLst>
          </p:cNvPr>
          <p:cNvSpPr/>
          <p:nvPr/>
        </p:nvSpPr>
        <p:spPr>
          <a:xfrm rot="2826742">
            <a:off x="6782655" y="3075749"/>
            <a:ext cx="629223" cy="1095167"/>
          </a:xfrm>
          <a:custGeom>
            <a:avLst/>
            <a:gdLst/>
            <a:ahLst/>
            <a:cxnLst/>
            <a:rect l="l" t="t" r="r" b="b"/>
            <a:pathLst>
              <a:path w="943835" h="1642751" extrusionOk="0">
                <a:moveTo>
                  <a:pt x="0" y="0"/>
                </a:moveTo>
                <a:lnTo>
                  <a:pt x="943835" y="0"/>
                </a:lnTo>
                <a:lnTo>
                  <a:pt x="943835" y="1642751"/>
                </a:lnTo>
                <a:lnTo>
                  <a:pt x="0" y="1642751"/>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8" name="Google Shape;558;p24">
            <a:extLst>
              <a:ext uri="{C183D7F6-B498-43B3-948B-1728B52AA6E4}">
                <adec:decorative xmlns:adec="http://schemas.microsoft.com/office/drawing/2017/decorative" val="1"/>
              </a:ext>
            </a:extLst>
          </p:cNvPr>
          <p:cNvSpPr/>
          <p:nvPr/>
        </p:nvSpPr>
        <p:spPr>
          <a:xfrm>
            <a:off x="939150" y="5582447"/>
            <a:ext cx="1084618" cy="805781"/>
          </a:xfrm>
          <a:custGeom>
            <a:avLst/>
            <a:gdLst/>
            <a:ahLst/>
            <a:cxnLst/>
            <a:rect l="l" t="t" r="r" b="b"/>
            <a:pathLst>
              <a:path w="1626927" h="1208671" extrusionOk="0">
                <a:moveTo>
                  <a:pt x="0" y="0"/>
                </a:moveTo>
                <a:lnTo>
                  <a:pt x="1626927" y="0"/>
                </a:lnTo>
                <a:lnTo>
                  <a:pt x="1626927" y="1208672"/>
                </a:lnTo>
                <a:lnTo>
                  <a:pt x="0" y="1208672"/>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559" name="Google Shape;559;p24">
            <a:extLst>
              <a:ext uri="{C183D7F6-B498-43B3-948B-1728B52AA6E4}">
                <adec:decorative xmlns:adec="http://schemas.microsoft.com/office/drawing/2017/decorative" val="1"/>
              </a:ext>
            </a:extLst>
          </p:cNvPr>
          <p:cNvGrpSpPr/>
          <p:nvPr/>
        </p:nvGrpSpPr>
        <p:grpSpPr>
          <a:xfrm>
            <a:off x="50800" y="-29790"/>
            <a:ext cx="4131829" cy="1232578"/>
            <a:chOff x="0" y="-38100"/>
            <a:chExt cx="2274980" cy="850900"/>
          </a:xfrm>
        </p:grpSpPr>
        <p:sp>
          <p:nvSpPr>
            <p:cNvPr id="560" name="Google Shape;560;p24"/>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1" name="Google Shape;561;p24"/>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562" name="Google Shape;562;p24"/>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VEGETABLES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563" name="Google Shape;563;p24"/>
          <p:cNvSpPr txBox="1"/>
          <p:nvPr/>
        </p:nvSpPr>
        <p:spPr>
          <a:xfrm>
            <a:off x="4487008" y="243722"/>
            <a:ext cx="7019192"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DID YOU GET THESE RIGHT? </a:t>
            </a:r>
            <a:endParaRPr sz="2467">
              <a:solidFill>
                <a:srgbClr val="004460"/>
              </a:solidFill>
              <a:highlight>
                <a:srgbClr val="FFFF00"/>
              </a:highlight>
              <a:latin typeface="Arial"/>
              <a:ea typeface="Arial"/>
              <a:cs typeface="Arial"/>
              <a:sym typeface="Arial"/>
            </a:endParaRPr>
          </a:p>
        </p:txBody>
      </p:sp>
      <p:sp>
        <p:nvSpPr>
          <p:cNvPr id="564" name="Google Shape;564;p24">
            <a:extLst>
              <a:ext uri="{C183D7F6-B498-43B3-948B-1728B52AA6E4}">
                <adec:decorative xmlns:adec="http://schemas.microsoft.com/office/drawing/2017/decorative" val="1"/>
              </a:ext>
            </a:extLst>
          </p:cNvPr>
          <p:cNvSpPr/>
          <p:nvPr/>
        </p:nvSpPr>
        <p:spPr>
          <a:xfrm>
            <a:off x="926740" y="2160035"/>
            <a:ext cx="854837" cy="788587"/>
          </a:xfrm>
          <a:custGeom>
            <a:avLst/>
            <a:gdLst/>
            <a:ahLst/>
            <a:cxnLst/>
            <a:rect l="l" t="t" r="r" b="b"/>
            <a:pathLst>
              <a:path w="1282256" h="1182881" extrusionOk="0">
                <a:moveTo>
                  <a:pt x="0" y="0"/>
                </a:moveTo>
                <a:lnTo>
                  <a:pt x="1282256" y="0"/>
                </a:lnTo>
                <a:lnTo>
                  <a:pt x="1282256" y="1182881"/>
                </a:lnTo>
                <a:lnTo>
                  <a:pt x="0" y="1182881"/>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5" name="Google Shape;565;p24"/>
          <p:cNvSpPr txBox="1"/>
          <p:nvPr/>
        </p:nvSpPr>
        <p:spPr>
          <a:xfrm>
            <a:off x="3194451" y="2295656"/>
            <a:ext cx="1233569"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AJO</a:t>
            </a:r>
            <a:endParaRPr sz="1200">
              <a:solidFill>
                <a:schemeClr val="dk1"/>
              </a:solidFill>
              <a:latin typeface="Arial"/>
              <a:ea typeface="Arial"/>
              <a:cs typeface="Arial"/>
              <a:sym typeface="Arial"/>
            </a:endParaRPr>
          </a:p>
        </p:txBody>
      </p:sp>
      <p:sp>
        <p:nvSpPr>
          <p:cNvPr id="566" name="Google Shape;566;p24">
            <a:extLst>
              <a:ext uri="{C183D7F6-B498-43B3-948B-1728B52AA6E4}">
                <adec:decorative xmlns:adec="http://schemas.microsoft.com/office/drawing/2017/decorative" val="1"/>
              </a:ext>
            </a:extLst>
          </p:cNvPr>
          <p:cNvSpPr/>
          <p:nvPr/>
        </p:nvSpPr>
        <p:spPr>
          <a:xfrm>
            <a:off x="926740" y="3204065"/>
            <a:ext cx="805194" cy="965750"/>
          </a:xfrm>
          <a:custGeom>
            <a:avLst/>
            <a:gdLst/>
            <a:ahLst/>
            <a:cxnLst/>
            <a:rect l="l" t="t" r="r" b="b"/>
            <a:pathLst>
              <a:path w="1207791" h="1448625" extrusionOk="0">
                <a:moveTo>
                  <a:pt x="0" y="0"/>
                </a:moveTo>
                <a:lnTo>
                  <a:pt x="1207791" y="0"/>
                </a:lnTo>
                <a:lnTo>
                  <a:pt x="1207791" y="1448625"/>
                </a:lnTo>
                <a:lnTo>
                  <a:pt x="0" y="1448625"/>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67" name="Google Shape;567;p24"/>
          <p:cNvSpPr txBox="1"/>
          <p:nvPr/>
        </p:nvSpPr>
        <p:spPr>
          <a:xfrm>
            <a:off x="2857058" y="3514856"/>
            <a:ext cx="1908357"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CALABACÍN</a:t>
            </a:r>
            <a:endParaRPr sz="1200">
              <a:solidFill>
                <a:schemeClr val="dk1"/>
              </a:solidFill>
              <a:latin typeface="Arial"/>
              <a:ea typeface="Arial"/>
              <a:cs typeface="Arial"/>
              <a:sym typeface="Arial"/>
            </a:endParaRPr>
          </a:p>
        </p:txBody>
      </p:sp>
      <p:sp>
        <p:nvSpPr>
          <p:cNvPr id="571" name="Google Shape;571;p24"/>
          <p:cNvSpPr txBox="1"/>
          <p:nvPr/>
        </p:nvSpPr>
        <p:spPr>
          <a:xfrm>
            <a:off x="2881536" y="4632456"/>
            <a:ext cx="1908357"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RÁBANO</a:t>
            </a:r>
            <a:endParaRPr sz="1200">
              <a:solidFill>
                <a:schemeClr val="dk1"/>
              </a:solidFill>
              <a:latin typeface="Arial"/>
              <a:ea typeface="Arial"/>
              <a:cs typeface="Arial"/>
              <a:sym typeface="Arial"/>
            </a:endParaRPr>
          </a:p>
        </p:txBody>
      </p:sp>
      <p:sp>
        <p:nvSpPr>
          <p:cNvPr id="569" name="Google Shape;569;p24"/>
          <p:cNvSpPr txBox="1"/>
          <p:nvPr/>
        </p:nvSpPr>
        <p:spPr>
          <a:xfrm>
            <a:off x="3032978" y="5750056"/>
            <a:ext cx="1605473"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CEBOLLA</a:t>
            </a:r>
            <a:endParaRPr sz="1200">
              <a:solidFill>
                <a:schemeClr val="dk1"/>
              </a:solidFill>
              <a:latin typeface="Arial"/>
              <a:ea typeface="Arial"/>
              <a:cs typeface="Arial"/>
              <a:sym typeface="Arial"/>
            </a:endParaRPr>
          </a:p>
        </p:txBody>
      </p:sp>
      <p:sp>
        <p:nvSpPr>
          <p:cNvPr id="570" name="Google Shape;570;p24">
            <a:extLst>
              <a:ext uri="{C183D7F6-B498-43B3-948B-1728B52AA6E4}">
                <adec:decorative xmlns:adec="http://schemas.microsoft.com/office/drawing/2017/decorative" val="1"/>
              </a:ext>
            </a:extLst>
          </p:cNvPr>
          <p:cNvSpPr/>
          <p:nvPr/>
        </p:nvSpPr>
        <p:spPr>
          <a:xfrm>
            <a:off x="901480" y="4287437"/>
            <a:ext cx="880097" cy="1177388"/>
          </a:xfrm>
          <a:custGeom>
            <a:avLst/>
            <a:gdLst/>
            <a:ahLst/>
            <a:cxnLst/>
            <a:rect l="l" t="t" r="r" b="b"/>
            <a:pathLst>
              <a:path w="1320146" h="1766082" extrusionOk="0">
                <a:moveTo>
                  <a:pt x="0" y="0"/>
                </a:moveTo>
                <a:lnTo>
                  <a:pt x="1320146" y="0"/>
                </a:lnTo>
                <a:lnTo>
                  <a:pt x="1320146" y="1766082"/>
                </a:lnTo>
                <a:lnTo>
                  <a:pt x="0" y="1766082"/>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2" name="Google Shape;572;p24">
            <a:extLst>
              <a:ext uri="{C183D7F6-B498-43B3-948B-1728B52AA6E4}">
                <adec:decorative xmlns:adec="http://schemas.microsoft.com/office/drawing/2017/decorative" val="1"/>
              </a:ext>
            </a:extLst>
          </p:cNvPr>
          <p:cNvSpPr/>
          <p:nvPr/>
        </p:nvSpPr>
        <p:spPr>
          <a:xfrm>
            <a:off x="6964294" y="1877768"/>
            <a:ext cx="670623" cy="1070854"/>
          </a:xfrm>
          <a:custGeom>
            <a:avLst/>
            <a:gdLst/>
            <a:ahLst/>
            <a:cxnLst/>
            <a:rect l="l" t="t" r="r" b="b"/>
            <a:pathLst>
              <a:path w="1005934" h="1606281" extrusionOk="0">
                <a:moveTo>
                  <a:pt x="0" y="0"/>
                </a:moveTo>
                <a:lnTo>
                  <a:pt x="1005933" y="0"/>
                </a:lnTo>
                <a:lnTo>
                  <a:pt x="1005933" y="1606281"/>
                </a:lnTo>
                <a:lnTo>
                  <a:pt x="0" y="1606281"/>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3" name="Google Shape;573;p24"/>
          <p:cNvSpPr txBox="1"/>
          <p:nvPr/>
        </p:nvSpPr>
        <p:spPr>
          <a:xfrm>
            <a:off x="8357290" y="2242618"/>
            <a:ext cx="2664161" cy="451534"/>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2096">
                <a:solidFill>
                  <a:srgbClr val="004460"/>
                </a:solidFill>
                <a:latin typeface="Arial"/>
                <a:ea typeface="Arial"/>
                <a:cs typeface="Arial"/>
                <a:sym typeface="Arial"/>
              </a:rPr>
              <a:t>LECHUGA ROMANA</a:t>
            </a:r>
            <a:endParaRPr sz="1200">
              <a:solidFill>
                <a:schemeClr val="dk1"/>
              </a:solidFill>
              <a:latin typeface="Arial"/>
              <a:ea typeface="Arial"/>
              <a:cs typeface="Arial"/>
              <a:sym typeface="Arial"/>
            </a:endParaRPr>
          </a:p>
        </p:txBody>
      </p:sp>
      <p:sp>
        <p:nvSpPr>
          <p:cNvPr id="568" name="Google Shape;568;p24"/>
          <p:cNvSpPr txBox="1"/>
          <p:nvPr/>
        </p:nvSpPr>
        <p:spPr>
          <a:xfrm>
            <a:off x="8911055" y="3402843"/>
            <a:ext cx="1233569"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MAÍZ</a:t>
            </a:r>
            <a:endParaRPr sz="1200">
              <a:solidFill>
                <a:schemeClr val="dk1"/>
              </a:solidFill>
              <a:latin typeface="Arial"/>
              <a:ea typeface="Arial"/>
              <a:cs typeface="Arial"/>
              <a:sym typeface="Arial"/>
            </a:endParaRPr>
          </a:p>
        </p:txBody>
      </p:sp>
      <p:sp>
        <p:nvSpPr>
          <p:cNvPr id="574" name="Google Shape;574;p24">
            <a:extLst>
              <a:ext uri="{C183D7F6-B498-43B3-948B-1728B52AA6E4}">
                <adec:decorative xmlns:adec="http://schemas.microsoft.com/office/drawing/2017/decorative" val="1"/>
              </a:ext>
            </a:extLst>
          </p:cNvPr>
          <p:cNvSpPr/>
          <p:nvPr/>
        </p:nvSpPr>
        <p:spPr>
          <a:xfrm>
            <a:off x="6376913" y="4447224"/>
            <a:ext cx="585248" cy="661297"/>
          </a:xfrm>
          <a:custGeom>
            <a:avLst/>
            <a:gdLst/>
            <a:ahLst/>
            <a:cxnLst/>
            <a:rect l="l" t="t" r="r" b="b"/>
            <a:pathLst>
              <a:path w="877872" h="991945" extrusionOk="0">
                <a:moveTo>
                  <a:pt x="0" y="0"/>
                </a:moveTo>
                <a:lnTo>
                  <a:pt x="877872" y="0"/>
                </a:lnTo>
                <a:lnTo>
                  <a:pt x="877872" y="991946"/>
                </a:lnTo>
                <a:lnTo>
                  <a:pt x="0" y="991946"/>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5" name="Google Shape;575;p24">
            <a:extLst>
              <a:ext uri="{C183D7F6-B498-43B3-948B-1728B52AA6E4}">
                <adec:decorative xmlns:adec="http://schemas.microsoft.com/office/drawing/2017/decorative" val="1"/>
              </a:ext>
            </a:extLst>
          </p:cNvPr>
          <p:cNvSpPr/>
          <p:nvPr/>
        </p:nvSpPr>
        <p:spPr>
          <a:xfrm>
            <a:off x="7097265" y="4472313"/>
            <a:ext cx="529643" cy="636207"/>
          </a:xfrm>
          <a:custGeom>
            <a:avLst/>
            <a:gdLst/>
            <a:ahLst/>
            <a:cxnLst/>
            <a:rect l="l" t="t" r="r" b="b"/>
            <a:pathLst>
              <a:path w="794464" h="954311" extrusionOk="0">
                <a:moveTo>
                  <a:pt x="0" y="0"/>
                </a:moveTo>
                <a:lnTo>
                  <a:pt x="794465" y="0"/>
                </a:lnTo>
                <a:lnTo>
                  <a:pt x="794465" y="954312"/>
                </a:lnTo>
                <a:lnTo>
                  <a:pt x="0" y="954312"/>
                </a:lnTo>
                <a:lnTo>
                  <a:pt x="0" y="0"/>
                </a:lnTo>
                <a:close/>
              </a:path>
            </a:pathLst>
          </a:custGeom>
          <a:blipFill rotWithShape="1">
            <a:blip r:embed="rId12">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6" name="Google Shape;576;p24"/>
          <p:cNvSpPr txBox="1"/>
          <p:nvPr/>
        </p:nvSpPr>
        <p:spPr>
          <a:xfrm>
            <a:off x="8303775" y="4626800"/>
            <a:ext cx="2771192" cy="334387"/>
          </a:xfrm>
          <a:prstGeom prst="rect">
            <a:avLst/>
          </a:prstGeom>
          <a:noFill/>
          <a:ln>
            <a:noFill/>
          </a:ln>
        </p:spPr>
        <p:txBody>
          <a:bodyPr spcFirstLastPara="1" wrap="square" lIns="0" tIns="0" rIns="0" bIns="0" anchor="t" anchorCtr="0">
            <a:spAutoFit/>
          </a:bodyPr>
          <a:lstStyle/>
          <a:p>
            <a:pPr marL="0" marR="0" lvl="0" indent="0" algn="ctr" rtl="0">
              <a:lnSpc>
                <a:spcPct val="139991"/>
              </a:lnSpc>
              <a:spcBef>
                <a:spcPts val="0"/>
              </a:spcBef>
              <a:spcAft>
                <a:spcPts val="0"/>
              </a:spcAft>
              <a:buNone/>
            </a:pPr>
            <a:r>
              <a:rPr lang="en-US" sz="1552">
                <a:solidFill>
                  <a:srgbClr val="004460"/>
                </a:solidFill>
                <a:latin typeface="Arial"/>
                <a:ea typeface="Arial"/>
                <a:cs typeface="Arial"/>
                <a:sym typeface="Arial"/>
              </a:rPr>
              <a:t>PIMIENTO ROJO/ AMARILLO</a:t>
            </a:r>
            <a:endParaRPr sz="1200">
              <a:solidFill>
                <a:schemeClr val="dk1"/>
              </a:solidFill>
              <a:latin typeface="Arial"/>
              <a:ea typeface="Arial"/>
              <a:cs typeface="Arial"/>
              <a:sym typeface="Arial"/>
            </a:endParaRPr>
          </a:p>
        </p:txBody>
      </p:sp>
      <p:sp>
        <p:nvSpPr>
          <p:cNvPr id="577" name="Google Shape;577;p24">
            <a:extLst>
              <a:ext uri="{C183D7F6-B498-43B3-948B-1728B52AA6E4}">
                <adec:decorative xmlns:adec="http://schemas.microsoft.com/office/drawing/2017/decorative" val="1"/>
              </a:ext>
            </a:extLst>
          </p:cNvPr>
          <p:cNvSpPr/>
          <p:nvPr/>
        </p:nvSpPr>
        <p:spPr>
          <a:xfrm>
            <a:off x="6666557" y="5469704"/>
            <a:ext cx="960351" cy="861915"/>
          </a:xfrm>
          <a:custGeom>
            <a:avLst/>
            <a:gdLst/>
            <a:ahLst/>
            <a:cxnLst/>
            <a:rect l="l" t="t" r="r" b="b"/>
            <a:pathLst>
              <a:path w="1440526" h="1292872" extrusionOk="0">
                <a:moveTo>
                  <a:pt x="0" y="0"/>
                </a:moveTo>
                <a:lnTo>
                  <a:pt x="1440527" y="0"/>
                </a:lnTo>
                <a:lnTo>
                  <a:pt x="1440527" y="1292873"/>
                </a:lnTo>
                <a:lnTo>
                  <a:pt x="0" y="1292873"/>
                </a:lnTo>
                <a:lnTo>
                  <a:pt x="0" y="0"/>
                </a:lnTo>
                <a:close/>
              </a:path>
            </a:pathLst>
          </a:custGeom>
          <a:blipFill rotWithShape="1">
            <a:blip r:embed="rId13">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8" name="Google Shape;578;p24"/>
          <p:cNvSpPr txBox="1"/>
          <p:nvPr/>
        </p:nvSpPr>
        <p:spPr>
          <a:xfrm>
            <a:off x="8831591" y="5699256"/>
            <a:ext cx="1715560"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CILANTRO</a:t>
            </a:r>
            <a:endParaRPr sz="12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25">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4" name="Google Shape;584;p25">
            <a:extLst>
              <a:ext uri="{C183D7F6-B498-43B3-948B-1728B52AA6E4}">
                <adec:decorative xmlns:adec="http://schemas.microsoft.com/office/drawing/2017/decorative" val="1"/>
              </a:ext>
            </a:extLst>
          </p:cNvPr>
          <p:cNvSpPr/>
          <p:nvPr/>
        </p:nvSpPr>
        <p:spPr>
          <a:xfrm>
            <a:off x="7911484" y="201186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5" name="Google Shape;585;p25">
            <a:extLst>
              <a:ext uri="{C183D7F6-B498-43B3-948B-1728B52AA6E4}">
                <adec:decorative xmlns:adec="http://schemas.microsoft.com/office/drawing/2017/decorative" val="1"/>
              </a:ext>
            </a:extLst>
          </p:cNvPr>
          <p:cNvSpPr/>
          <p:nvPr/>
        </p:nvSpPr>
        <p:spPr>
          <a:xfrm>
            <a:off x="9527840" y="201186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6" name="Google Shape;586;p25">
            <a:extLst>
              <a:ext uri="{C183D7F6-B498-43B3-948B-1728B52AA6E4}">
                <adec:decorative xmlns:adec="http://schemas.microsoft.com/office/drawing/2017/decorative" val="1"/>
              </a:ext>
            </a:extLst>
          </p:cNvPr>
          <p:cNvSpPr/>
          <p:nvPr/>
        </p:nvSpPr>
        <p:spPr>
          <a:xfrm>
            <a:off x="7911484" y="320406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7" name="Google Shape;587;p25">
            <a:extLst>
              <a:ext uri="{C183D7F6-B498-43B3-948B-1728B52AA6E4}">
                <adec:decorative xmlns:adec="http://schemas.microsoft.com/office/drawing/2017/decorative" val="1"/>
              </a:ext>
            </a:extLst>
          </p:cNvPr>
          <p:cNvSpPr/>
          <p:nvPr/>
        </p:nvSpPr>
        <p:spPr>
          <a:xfrm>
            <a:off x="9527840" y="320406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8" name="Google Shape;588;p25">
            <a:extLst>
              <a:ext uri="{C183D7F6-B498-43B3-948B-1728B52AA6E4}">
                <adec:decorative xmlns:adec="http://schemas.microsoft.com/office/drawing/2017/decorative" val="1"/>
              </a:ext>
            </a:extLst>
          </p:cNvPr>
          <p:cNvSpPr/>
          <p:nvPr/>
        </p:nvSpPr>
        <p:spPr>
          <a:xfrm>
            <a:off x="7911484" y="435860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89" name="Google Shape;589;p25">
            <a:extLst>
              <a:ext uri="{C183D7F6-B498-43B3-948B-1728B52AA6E4}">
                <adec:decorative xmlns:adec="http://schemas.microsoft.com/office/drawing/2017/decorative" val="1"/>
              </a:ext>
            </a:extLst>
          </p:cNvPr>
          <p:cNvSpPr/>
          <p:nvPr/>
        </p:nvSpPr>
        <p:spPr>
          <a:xfrm>
            <a:off x="9527840" y="435860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0" name="Google Shape;590;p25">
            <a:extLst>
              <a:ext uri="{C183D7F6-B498-43B3-948B-1728B52AA6E4}">
                <adec:decorative xmlns:adec="http://schemas.microsoft.com/office/drawing/2017/decorative" val="1"/>
              </a:ext>
            </a:extLst>
          </p:cNvPr>
          <p:cNvSpPr/>
          <p:nvPr/>
        </p:nvSpPr>
        <p:spPr>
          <a:xfrm>
            <a:off x="7911484" y="548139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1" name="Google Shape;591;p25">
            <a:extLst>
              <a:ext uri="{C183D7F6-B498-43B3-948B-1728B52AA6E4}">
                <adec:decorative xmlns:adec="http://schemas.microsoft.com/office/drawing/2017/decorative" val="1"/>
              </a:ext>
            </a:extLst>
          </p:cNvPr>
          <p:cNvSpPr/>
          <p:nvPr/>
        </p:nvSpPr>
        <p:spPr>
          <a:xfrm>
            <a:off x="9527840" y="548139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2" name="Google Shape;592;p25">
            <a:extLst>
              <a:ext uri="{C183D7F6-B498-43B3-948B-1728B52AA6E4}">
                <adec:decorative xmlns:adec="http://schemas.microsoft.com/office/drawing/2017/decorative" val="1"/>
              </a:ext>
            </a:extLst>
          </p:cNvPr>
          <p:cNvSpPr/>
          <p:nvPr/>
        </p:nvSpPr>
        <p:spPr>
          <a:xfrm>
            <a:off x="2160371" y="2064792"/>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3" name="Google Shape;593;p25">
            <a:extLst>
              <a:ext uri="{C183D7F6-B498-43B3-948B-1728B52AA6E4}">
                <adec:decorative xmlns:adec="http://schemas.microsoft.com/office/drawing/2017/decorative" val="1"/>
              </a:ext>
            </a:extLst>
          </p:cNvPr>
          <p:cNvSpPr/>
          <p:nvPr/>
        </p:nvSpPr>
        <p:spPr>
          <a:xfrm>
            <a:off x="3776726" y="2064792"/>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4" name="Google Shape;594;p25">
            <a:extLst>
              <a:ext uri="{C183D7F6-B498-43B3-948B-1728B52AA6E4}">
                <adec:decorative xmlns:adec="http://schemas.microsoft.com/office/drawing/2017/decorative" val="1"/>
              </a:ext>
            </a:extLst>
          </p:cNvPr>
          <p:cNvSpPr/>
          <p:nvPr/>
        </p:nvSpPr>
        <p:spPr>
          <a:xfrm>
            <a:off x="2160371" y="3256991"/>
            <a:ext cx="1650865" cy="838535"/>
          </a:xfrm>
          <a:custGeom>
            <a:avLst/>
            <a:gdLst/>
            <a:ahLst/>
            <a:cxnLst/>
            <a:rect l="l" t="t" r="r" b="b"/>
            <a:pathLst>
              <a:path w="2476298" h="1257802" extrusionOk="0">
                <a:moveTo>
                  <a:pt x="0" y="0"/>
                </a:moveTo>
                <a:lnTo>
                  <a:pt x="2476298" y="0"/>
                </a:lnTo>
                <a:lnTo>
                  <a:pt x="2476298" y="1257801"/>
                </a:lnTo>
                <a:lnTo>
                  <a:pt x="0" y="1257801"/>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5" name="Google Shape;595;p25">
            <a:extLst>
              <a:ext uri="{C183D7F6-B498-43B3-948B-1728B52AA6E4}">
                <adec:decorative xmlns:adec="http://schemas.microsoft.com/office/drawing/2017/decorative" val="1"/>
              </a:ext>
            </a:extLst>
          </p:cNvPr>
          <p:cNvSpPr/>
          <p:nvPr/>
        </p:nvSpPr>
        <p:spPr>
          <a:xfrm>
            <a:off x="3776726" y="3256991"/>
            <a:ext cx="1797306" cy="838535"/>
          </a:xfrm>
          <a:custGeom>
            <a:avLst/>
            <a:gdLst/>
            <a:ahLst/>
            <a:cxnLst/>
            <a:rect l="l" t="t" r="r" b="b"/>
            <a:pathLst>
              <a:path w="2695959" h="1257802" extrusionOk="0">
                <a:moveTo>
                  <a:pt x="0" y="0"/>
                </a:moveTo>
                <a:lnTo>
                  <a:pt x="2695959" y="0"/>
                </a:lnTo>
                <a:lnTo>
                  <a:pt x="2695959" y="1257801"/>
                </a:lnTo>
                <a:lnTo>
                  <a:pt x="0" y="1257801"/>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6" name="Google Shape;596;p25">
            <a:extLst>
              <a:ext uri="{C183D7F6-B498-43B3-948B-1728B52AA6E4}">
                <adec:decorative xmlns:adec="http://schemas.microsoft.com/office/drawing/2017/decorative" val="1"/>
              </a:ext>
            </a:extLst>
          </p:cNvPr>
          <p:cNvSpPr/>
          <p:nvPr/>
        </p:nvSpPr>
        <p:spPr>
          <a:xfrm>
            <a:off x="2160371" y="441153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7" name="Google Shape;597;p25">
            <a:extLst>
              <a:ext uri="{C183D7F6-B498-43B3-948B-1728B52AA6E4}">
                <adec:decorative xmlns:adec="http://schemas.microsoft.com/office/drawing/2017/decorative" val="1"/>
              </a:ext>
            </a:extLst>
          </p:cNvPr>
          <p:cNvSpPr/>
          <p:nvPr/>
        </p:nvSpPr>
        <p:spPr>
          <a:xfrm>
            <a:off x="3776726" y="441153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8" name="Google Shape;598;p25">
            <a:extLst>
              <a:ext uri="{C183D7F6-B498-43B3-948B-1728B52AA6E4}">
                <adec:decorative xmlns:adec="http://schemas.microsoft.com/office/drawing/2017/decorative" val="1"/>
              </a:ext>
            </a:extLst>
          </p:cNvPr>
          <p:cNvSpPr/>
          <p:nvPr/>
        </p:nvSpPr>
        <p:spPr>
          <a:xfrm>
            <a:off x="2160371" y="553432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9" name="Google Shape;599;p25">
            <a:extLst>
              <a:ext uri="{C183D7F6-B498-43B3-948B-1728B52AA6E4}">
                <adec:decorative xmlns:adec="http://schemas.microsoft.com/office/drawing/2017/decorative" val="1"/>
              </a:ext>
            </a:extLst>
          </p:cNvPr>
          <p:cNvSpPr/>
          <p:nvPr/>
        </p:nvSpPr>
        <p:spPr>
          <a:xfrm>
            <a:off x="3776726" y="553432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00" name="Google Shape;600;p25">
            <a:extLst>
              <a:ext uri="{C183D7F6-B498-43B3-948B-1728B52AA6E4}">
                <adec:decorative xmlns:adec="http://schemas.microsoft.com/office/drawing/2017/decorative" val="1"/>
              </a:ext>
            </a:extLst>
          </p:cNvPr>
          <p:cNvGrpSpPr/>
          <p:nvPr/>
        </p:nvGrpSpPr>
        <p:grpSpPr>
          <a:xfrm>
            <a:off x="50800" y="17165"/>
            <a:ext cx="4131829" cy="1176635"/>
            <a:chOff x="0" y="-38100"/>
            <a:chExt cx="2274980" cy="850900"/>
          </a:xfrm>
        </p:grpSpPr>
        <p:sp>
          <p:nvSpPr>
            <p:cNvPr id="601" name="Google Shape;601;p25"/>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2" name="Google Shape;602;p25"/>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603" name="Google Shape;603;p25">
            <a:extLst>
              <a:ext uri="{C183D7F6-B498-43B3-948B-1728B52AA6E4}">
                <adec:decorative xmlns:adec="http://schemas.microsoft.com/office/drawing/2017/decorative" val="1"/>
              </a:ext>
            </a:extLst>
          </p:cNvPr>
          <p:cNvSpPr/>
          <p:nvPr/>
        </p:nvSpPr>
        <p:spPr>
          <a:xfrm>
            <a:off x="812074" y="1957446"/>
            <a:ext cx="937042" cy="947377"/>
          </a:xfrm>
          <a:custGeom>
            <a:avLst/>
            <a:gdLst/>
            <a:ahLst/>
            <a:cxnLst/>
            <a:rect l="l" t="t" r="r" b="b"/>
            <a:pathLst>
              <a:path w="1405563" h="1421065" extrusionOk="0">
                <a:moveTo>
                  <a:pt x="0" y="0"/>
                </a:moveTo>
                <a:lnTo>
                  <a:pt x="1405562" y="0"/>
                </a:lnTo>
                <a:lnTo>
                  <a:pt x="1405562" y="1421066"/>
                </a:lnTo>
                <a:lnTo>
                  <a:pt x="0" y="1421066"/>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4" name="Google Shape;604;p25">
            <a:extLst>
              <a:ext uri="{C183D7F6-B498-43B3-948B-1728B52AA6E4}">
                <adec:decorative xmlns:adec="http://schemas.microsoft.com/office/drawing/2017/decorative" val="1"/>
              </a:ext>
            </a:extLst>
          </p:cNvPr>
          <p:cNvSpPr/>
          <p:nvPr/>
        </p:nvSpPr>
        <p:spPr>
          <a:xfrm rot="10800000" flipH="1">
            <a:off x="795014" y="3438384"/>
            <a:ext cx="1010374" cy="688891"/>
          </a:xfrm>
          <a:custGeom>
            <a:avLst/>
            <a:gdLst/>
            <a:ahLst/>
            <a:cxnLst/>
            <a:rect l="l" t="t" r="r" b="b"/>
            <a:pathLst>
              <a:path w="1515561" h="1033337" extrusionOk="0">
                <a:moveTo>
                  <a:pt x="0" y="1033337"/>
                </a:moveTo>
                <a:lnTo>
                  <a:pt x="1515561" y="1033337"/>
                </a:lnTo>
                <a:lnTo>
                  <a:pt x="1515561" y="0"/>
                </a:lnTo>
                <a:lnTo>
                  <a:pt x="0" y="0"/>
                </a:lnTo>
                <a:lnTo>
                  <a:pt x="0" y="1033337"/>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5" name="Google Shape;605;p25">
            <a:extLst>
              <a:ext uri="{C183D7F6-B498-43B3-948B-1728B52AA6E4}">
                <adec:decorative xmlns:adec="http://schemas.microsoft.com/office/drawing/2017/decorative" val="1"/>
              </a:ext>
            </a:extLst>
          </p:cNvPr>
          <p:cNvSpPr/>
          <p:nvPr/>
        </p:nvSpPr>
        <p:spPr>
          <a:xfrm>
            <a:off x="851288" y="4492345"/>
            <a:ext cx="897827" cy="704795"/>
          </a:xfrm>
          <a:custGeom>
            <a:avLst/>
            <a:gdLst/>
            <a:ahLst/>
            <a:cxnLst/>
            <a:rect l="l" t="t" r="r" b="b"/>
            <a:pathLst>
              <a:path w="1346741" h="1057192" extrusionOk="0">
                <a:moveTo>
                  <a:pt x="0" y="0"/>
                </a:moveTo>
                <a:lnTo>
                  <a:pt x="1346741" y="0"/>
                </a:lnTo>
                <a:lnTo>
                  <a:pt x="1346741" y="1057192"/>
                </a:lnTo>
                <a:lnTo>
                  <a:pt x="0" y="1057192"/>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6" name="Google Shape;606;p25">
            <a:extLst>
              <a:ext uri="{C183D7F6-B498-43B3-948B-1728B52AA6E4}">
                <adec:decorative xmlns:adec="http://schemas.microsoft.com/office/drawing/2017/decorative" val="1"/>
              </a:ext>
            </a:extLst>
          </p:cNvPr>
          <p:cNvSpPr/>
          <p:nvPr/>
        </p:nvSpPr>
        <p:spPr>
          <a:xfrm>
            <a:off x="6717147" y="5624944"/>
            <a:ext cx="760236" cy="657287"/>
          </a:xfrm>
          <a:custGeom>
            <a:avLst/>
            <a:gdLst/>
            <a:ahLst/>
            <a:cxnLst/>
            <a:rect l="l" t="t" r="r" b="b"/>
            <a:pathLst>
              <a:path w="1140354" h="985931" extrusionOk="0">
                <a:moveTo>
                  <a:pt x="0" y="0"/>
                </a:moveTo>
                <a:lnTo>
                  <a:pt x="1140354" y="0"/>
                </a:lnTo>
                <a:lnTo>
                  <a:pt x="1140354" y="985932"/>
                </a:lnTo>
                <a:lnTo>
                  <a:pt x="0" y="985932"/>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7" name="Google Shape;607;p25">
            <a:extLst>
              <a:ext uri="{C183D7F6-B498-43B3-948B-1728B52AA6E4}">
                <adec:decorative xmlns:adec="http://schemas.microsoft.com/office/drawing/2017/decorative" val="1"/>
              </a:ext>
            </a:extLst>
          </p:cNvPr>
          <p:cNvSpPr/>
          <p:nvPr/>
        </p:nvSpPr>
        <p:spPr>
          <a:xfrm>
            <a:off x="6845638" y="1913646"/>
            <a:ext cx="503257" cy="1034976"/>
          </a:xfrm>
          <a:custGeom>
            <a:avLst/>
            <a:gdLst/>
            <a:ahLst/>
            <a:cxnLst/>
            <a:rect l="l" t="t" r="r" b="b"/>
            <a:pathLst>
              <a:path w="754885" h="1552464" extrusionOk="0">
                <a:moveTo>
                  <a:pt x="0" y="0"/>
                </a:moveTo>
                <a:lnTo>
                  <a:pt x="754885" y="0"/>
                </a:lnTo>
                <a:lnTo>
                  <a:pt x="754885" y="1552464"/>
                </a:lnTo>
                <a:lnTo>
                  <a:pt x="0" y="1552464"/>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8" name="Google Shape;608;p25">
            <a:extLst>
              <a:ext uri="{C183D7F6-B498-43B3-948B-1728B52AA6E4}">
                <adec:decorative xmlns:adec="http://schemas.microsoft.com/office/drawing/2017/decorative" val="1"/>
              </a:ext>
            </a:extLst>
          </p:cNvPr>
          <p:cNvSpPr/>
          <p:nvPr/>
        </p:nvSpPr>
        <p:spPr>
          <a:xfrm>
            <a:off x="6559615" y="4490229"/>
            <a:ext cx="1075301" cy="575286"/>
          </a:xfrm>
          <a:custGeom>
            <a:avLst/>
            <a:gdLst/>
            <a:ahLst/>
            <a:cxnLst/>
            <a:rect l="l" t="t" r="r" b="b"/>
            <a:pathLst>
              <a:path w="1612952" h="862929" extrusionOk="0">
                <a:moveTo>
                  <a:pt x="0" y="0"/>
                </a:moveTo>
                <a:lnTo>
                  <a:pt x="1612952" y="0"/>
                </a:lnTo>
                <a:lnTo>
                  <a:pt x="1612952" y="862929"/>
                </a:lnTo>
                <a:lnTo>
                  <a:pt x="0" y="862929"/>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09" name="Google Shape;609;p25">
            <a:extLst>
              <a:ext uri="{C183D7F6-B498-43B3-948B-1728B52AA6E4}">
                <adec:decorative xmlns:adec="http://schemas.microsoft.com/office/drawing/2017/decorative" val="1"/>
              </a:ext>
            </a:extLst>
          </p:cNvPr>
          <p:cNvSpPr/>
          <p:nvPr/>
        </p:nvSpPr>
        <p:spPr>
          <a:xfrm>
            <a:off x="6559615" y="3256991"/>
            <a:ext cx="1075301" cy="836047"/>
          </a:xfrm>
          <a:custGeom>
            <a:avLst/>
            <a:gdLst/>
            <a:ahLst/>
            <a:cxnLst/>
            <a:rect l="l" t="t" r="r" b="b"/>
            <a:pathLst>
              <a:path w="1612952" h="1254070" extrusionOk="0">
                <a:moveTo>
                  <a:pt x="0" y="0"/>
                </a:moveTo>
                <a:lnTo>
                  <a:pt x="1612952" y="0"/>
                </a:lnTo>
                <a:lnTo>
                  <a:pt x="1612952" y="1254070"/>
                </a:lnTo>
                <a:lnTo>
                  <a:pt x="0" y="1254070"/>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0" name="Google Shape;610;p25">
            <a:extLst>
              <a:ext uri="{C183D7F6-B498-43B3-948B-1728B52AA6E4}">
                <adec:decorative xmlns:adec="http://schemas.microsoft.com/office/drawing/2017/decorative" val="1"/>
              </a:ext>
            </a:extLst>
          </p:cNvPr>
          <p:cNvSpPr/>
          <p:nvPr/>
        </p:nvSpPr>
        <p:spPr>
          <a:xfrm>
            <a:off x="720232" y="5631556"/>
            <a:ext cx="1159939" cy="707563"/>
          </a:xfrm>
          <a:custGeom>
            <a:avLst/>
            <a:gdLst/>
            <a:ahLst/>
            <a:cxnLst/>
            <a:rect l="l" t="t" r="r" b="b"/>
            <a:pathLst>
              <a:path w="1739909" h="1061344" extrusionOk="0">
                <a:moveTo>
                  <a:pt x="0" y="0"/>
                </a:moveTo>
                <a:lnTo>
                  <a:pt x="1739909" y="0"/>
                </a:lnTo>
                <a:lnTo>
                  <a:pt x="1739909" y="1061344"/>
                </a:lnTo>
                <a:lnTo>
                  <a:pt x="0" y="1061344"/>
                </a:lnTo>
                <a:lnTo>
                  <a:pt x="0" y="0"/>
                </a:lnTo>
                <a:close/>
              </a:path>
            </a:pathLst>
          </a:custGeom>
          <a:blipFill rotWithShape="1">
            <a:blip r:embed="rId12">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11" name="Google Shape;611;p25"/>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VEGETABLES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612" name="Google Shape;612;p25"/>
          <p:cNvSpPr txBox="1"/>
          <p:nvPr/>
        </p:nvSpPr>
        <p:spPr>
          <a:xfrm>
            <a:off x="4487008" y="243722"/>
            <a:ext cx="7280844" cy="1070678"/>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WHAT OTHER VEGETABLE NAMES IN SPANISH </a:t>
            </a:r>
            <a:endParaRPr sz="2491">
              <a:solidFill>
                <a:srgbClr val="004460"/>
              </a:solidFill>
              <a:latin typeface="Arial"/>
              <a:ea typeface="Arial"/>
              <a:cs typeface="Arial"/>
              <a:sym typeface="Arial"/>
            </a:endParaRPr>
          </a:p>
          <a:p>
            <a:pPr marL="0" marR="0" lvl="0" indent="0" algn="just" rtl="0">
              <a:lnSpc>
                <a:spcPct val="141405"/>
              </a:lnSpc>
              <a:spcBef>
                <a:spcPts val="0"/>
              </a:spcBef>
              <a:spcAft>
                <a:spcPts val="0"/>
              </a:spcAft>
              <a:buNone/>
            </a:pPr>
            <a:r>
              <a:rPr lang="en-US" sz="2467">
                <a:solidFill>
                  <a:srgbClr val="004460"/>
                </a:solidFill>
                <a:latin typeface="Arial"/>
                <a:ea typeface="Arial"/>
                <a:cs typeface="Arial"/>
                <a:sym typeface="Arial"/>
              </a:rPr>
              <a:t>HAVE WE LEARNED? </a:t>
            </a:r>
            <a:endParaRPr sz="2467">
              <a:solidFill>
                <a:srgbClr val="004460"/>
              </a:solidFill>
              <a:highlight>
                <a:srgbClr val="FFFF00"/>
              </a:highlight>
              <a:latin typeface="Arial"/>
              <a:ea typeface="Arial"/>
              <a:cs typeface="Arial"/>
              <a:sym typeface="Arial"/>
            </a:endParaRPr>
          </a:p>
        </p:txBody>
      </p:sp>
      <p:sp>
        <p:nvSpPr>
          <p:cNvPr id="613" name="Google Shape;613;p25"/>
          <p:cNvSpPr txBox="1"/>
          <p:nvPr/>
        </p:nvSpPr>
        <p:spPr>
          <a:xfrm>
            <a:off x="2821212" y="2289560"/>
            <a:ext cx="2064833"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TOMATOES</a:t>
            </a:r>
            <a:endParaRPr sz="2491">
              <a:solidFill>
                <a:srgbClr val="004460"/>
              </a:solidFill>
              <a:latin typeface="Arial"/>
              <a:ea typeface="Arial"/>
              <a:cs typeface="Arial"/>
              <a:sym typeface="Arial"/>
            </a:endParaRPr>
          </a:p>
        </p:txBody>
      </p:sp>
      <p:sp>
        <p:nvSpPr>
          <p:cNvPr id="614" name="Google Shape;614;p25"/>
          <p:cNvSpPr txBox="1"/>
          <p:nvPr/>
        </p:nvSpPr>
        <p:spPr>
          <a:xfrm>
            <a:off x="2805795" y="3514856"/>
            <a:ext cx="2059839"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ASPARAGUS</a:t>
            </a:r>
            <a:endParaRPr sz="1200">
              <a:solidFill>
                <a:schemeClr val="dk1"/>
              </a:solidFill>
              <a:latin typeface="Calibri"/>
              <a:ea typeface="Calibri"/>
              <a:cs typeface="Calibri"/>
              <a:sym typeface="Calibri"/>
            </a:endParaRPr>
          </a:p>
        </p:txBody>
      </p:sp>
      <p:sp>
        <p:nvSpPr>
          <p:cNvPr id="617" name="Google Shape;617;p25"/>
          <p:cNvSpPr txBox="1"/>
          <p:nvPr/>
        </p:nvSpPr>
        <p:spPr>
          <a:xfrm>
            <a:off x="2881536" y="4632456"/>
            <a:ext cx="1908357"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POTATOES</a:t>
            </a:r>
            <a:endParaRPr sz="1200">
              <a:solidFill>
                <a:schemeClr val="dk1"/>
              </a:solidFill>
              <a:latin typeface="Calibri"/>
              <a:ea typeface="Calibri"/>
              <a:cs typeface="Calibri"/>
              <a:sym typeface="Calibri"/>
            </a:endParaRPr>
          </a:p>
        </p:txBody>
      </p:sp>
      <p:sp>
        <p:nvSpPr>
          <p:cNvPr id="616" name="Google Shape;616;p25"/>
          <p:cNvSpPr txBox="1"/>
          <p:nvPr/>
        </p:nvSpPr>
        <p:spPr>
          <a:xfrm>
            <a:off x="2417282" y="5780536"/>
            <a:ext cx="2879537"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SWEET POTATOES</a:t>
            </a:r>
            <a:endParaRPr sz="1200">
              <a:solidFill>
                <a:schemeClr val="dk1"/>
              </a:solidFill>
              <a:latin typeface="Calibri"/>
              <a:ea typeface="Calibri"/>
              <a:cs typeface="Calibri"/>
              <a:sym typeface="Calibri"/>
            </a:endParaRPr>
          </a:p>
        </p:txBody>
      </p:sp>
      <p:sp>
        <p:nvSpPr>
          <p:cNvPr id="618" name="Google Shape;618;p25"/>
          <p:cNvSpPr txBox="1"/>
          <p:nvPr/>
        </p:nvSpPr>
        <p:spPr>
          <a:xfrm>
            <a:off x="8512920" y="2229098"/>
            <a:ext cx="2346689" cy="614720"/>
          </a:xfrm>
          <a:prstGeom prst="rect">
            <a:avLst/>
          </a:prstGeom>
          <a:noFill/>
          <a:ln>
            <a:noFill/>
          </a:ln>
        </p:spPr>
        <p:txBody>
          <a:bodyPr spcFirstLastPara="1" wrap="square" lIns="0" tIns="0" rIns="0" bIns="0" anchor="t" anchorCtr="0">
            <a:spAutoFit/>
          </a:bodyPr>
          <a:lstStyle/>
          <a:p>
            <a:pPr marL="0" marR="0" lvl="0" indent="0" algn="ctr" rtl="0">
              <a:lnSpc>
                <a:spcPct val="140658"/>
              </a:lnSpc>
              <a:spcBef>
                <a:spcPts val="0"/>
              </a:spcBef>
              <a:spcAft>
                <a:spcPts val="0"/>
              </a:spcAft>
              <a:buNone/>
            </a:pPr>
            <a:r>
              <a:rPr lang="en-US" sz="2833">
                <a:solidFill>
                  <a:srgbClr val="004460"/>
                </a:solidFill>
                <a:latin typeface="Arial"/>
                <a:ea typeface="Arial"/>
                <a:cs typeface="Arial"/>
                <a:sym typeface="Arial"/>
              </a:rPr>
              <a:t>EGGPLANT</a:t>
            </a:r>
            <a:endParaRPr sz="1200">
              <a:solidFill>
                <a:schemeClr val="dk1"/>
              </a:solidFill>
              <a:latin typeface="Calibri"/>
              <a:ea typeface="Calibri"/>
              <a:cs typeface="Calibri"/>
              <a:sym typeface="Calibri"/>
            </a:endParaRPr>
          </a:p>
        </p:txBody>
      </p:sp>
      <p:sp>
        <p:nvSpPr>
          <p:cNvPr id="615" name="Google Shape;615;p25"/>
          <p:cNvSpPr txBox="1"/>
          <p:nvPr/>
        </p:nvSpPr>
        <p:spPr>
          <a:xfrm>
            <a:off x="8831591" y="3464056"/>
            <a:ext cx="1636096"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SPINACH</a:t>
            </a:r>
            <a:endParaRPr sz="1200">
              <a:solidFill>
                <a:schemeClr val="dk1"/>
              </a:solidFill>
              <a:latin typeface="Calibri"/>
              <a:ea typeface="Calibri"/>
              <a:cs typeface="Calibri"/>
              <a:sym typeface="Calibri"/>
            </a:endParaRPr>
          </a:p>
        </p:txBody>
      </p:sp>
      <p:sp>
        <p:nvSpPr>
          <p:cNvPr id="619" name="Google Shape;619;p25"/>
          <p:cNvSpPr txBox="1"/>
          <p:nvPr/>
        </p:nvSpPr>
        <p:spPr>
          <a:xfrm>
            <a:off x="8479400" y="4549234"/>
            <a:ext cx="2340477" cy="564129"/>
          </a:xfrm>
          <a:prstGeom prst="rect">
            <a:avLst/>
          </a:prstGeom>
          <a:noFill/>
          <a:ln>
            <a:noFill/>
          </a:ln>
        </p:spPr>
        <p:txBody>
          <a:bodyPr spcFirstLastPara="1" wrap="square" lIns="0" tIns="0" rIns="0" bIns="0" anchor="t" anchorCtr="0">
            <a:spAutoFit/>
          </a:bodyPr>
          <a:lstStyle/>
          <a:p>
            <a:pPr marL="0" marR="0" lvl="0" indent="0" algn="ctr" rtl="0">
              <a:lnSpc>
                <a:spcPct val="141153"/>
              </a:lnSpc>
              <a:spcBef>
                <a:spcPts val="0"/>
              </a:spcBef>
              <a:spcAft>
                <a:spcPts val="0"/>
              </a:spcAft>
              <a:buNone/>
            </a:pPr>
            <a:r>
              <a:rPr lang="en-US" sz="2600">
                <a:solidFill>
                  <a:srgbClr val="004460"/>
                </a:solidFill>
                <a:latin typeface="Arial"/>
                <a:ea typeface="Arial"/>
                <a:cs typeface="Arial"/>
                <a:sym typeface="Arial"/>
              </a:rPr>
              <a:t>CARROT</a:t>
            </a:r>
            <a:endParaRPr sz="1200">
              <a:solidFill>
                <a:schemeClr val="dk1"/>
              </a:solidFill>
              <a:latin typeface="Calibri"/>
              <a:ea typeface="Calibri"/>
              <a:cs typeface="Calibri"/>
              <a:sym typeface="Calibri"/>
            </a:endParaRPr>
          </a:p>
        </p:txBody>
      </p:sp>
      <p:sp>
        <p:nvSpPr>
          <p:cNvPr id="620" name="Google Shape;620;p25"/>
          <p:cNvSpPr txBox="1"/>
          <p:nvPr/>
        </p:nvSpPr>
        <p:spPr>
          <a:xfrm>
            <a:off x="8831591" y="5699256"/>
            <a:ext cx="1715560"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LETTUCE</a:t>
            </a:r>
            <a:endParaRPr sz="12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6">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6" name="Google Shape;626;p26">
            <a:extLst>
              <a:ext uri="{C183D7F6-B498-43B3-948B-1728B52AA6E4}">
                <adec:decorative xmlns:adec="http://schemas.microsoft.com/office/drawing/2017/decorative" val="1"/>
              </a:ext>
            </a:extLst>
          </p:cNvPr>
          <p:cNvSpPr/>
          <p:nvPr/>
        </p:nvSpPr>
        <p:spPr>
          <a:xfrm>
            <a:off x="7911484" y="201186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7" name="Google Shape;627;p26">
            <a:extLst>
              <a:ext uri="{C183D7F6-B498-43B3-948B-1728B52AA6E4}">
                <adec:decorative xmlns:adec="http://schemas.microsoft.com/office/drawing/2017/decorative" val="1"/>
              </a:ext>
            </a:extLst>
          </p:cNvPr>
          <p:cNvSpPr/>
          <p:nvPr/>
        </p:nvSpPr>
        <p:spPr>
          <a:xfrm>
            <a:off x="9527840" y="201186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8" name="Google Shape;628;p26">
            <a:extLst>
              <a:ext uri="{C183D7F6-B498-43B3-948B-1728B52AA6E4}">
                <adec:decorative xmlns:adec="http://schemas.microsoft.com/office/drawing/2017/decorative" val="1"/>
              </a:ext>
            </a:extLst>
          </p:cNvPr>
          <p:cNvSpPr/>
          <p:nvPr/>
        </p:nvSpPr>
        <p:spPr>
          <a:xfrm>
            <a:off x="7911484" y="320406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29" name="Google Shape;629;p26">
            <a:extLst>
              <a:ext uri="{C183D7F6-B498-43B3-948B-1728B52AA6E4}">
                <adec:decorative xmlns:adec="http://schemas.microsoft.com/office/drawing/2017/decorative" val="1"/>
              </a:ext>
            </a:extLst>
          </p:cNvPr>
          <p:cNvSpPr/>
          <p:nvPr/>
        </p:nvSpPr>
        <p:spPr>
          <a:xfrm>
            <a:off x="9527840" y="320406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0" name="Google Shape;630;p26">
            <a:extLst>
              <a:ext uri="{C183D7F6-B498-43B3-948B-1728B52AA6E4}">
                <adec:decorative xmlns:adec="http://schemas.microsoft.com/office/drawing/2017/decorative" val="1"/>
              </a:ext>
            </a:extLst>
          </p:cNvPr>
          <p:cNvSpPr/>
          <p:nvPr/>
        </p:nvSpPr>
        <p:spPr>
          <a:xfrm>
            <a:off x="7911484" y="435860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1" name="Google Shape;631;p26">
            <a:extLst>
              <a:ext uri="{C183D7F6-B498-43B3-948B-1728B52AA6E4}">
                <adec:decorative xmlns:adec="http://schemas.microsoft.com/office/drawing/2017/decorative" val="1"/>
              </a:ext>
            </a:extLst>
          </p:cNvPr>
          <p:cNvSpPr/>
          <p:nvPr/>
        </p:nvSpPr>
        <p:spPr>
          <a:xfrm>
            <a:off x="9527840" y="435860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2" name="Google Shape;632;p26">
            <a:extLst>
              <a:ext uri="{C183D7F6-B498-43B3-948B-1728B52AA6E4}">
                <adec:decorative xmlns:adec="http://schemas.microsoft.com/office/drawing/2017/decorative" val="1"/>
              </a:ext>
            </a:extLst>
          </p:cNvPr>
          <p:cNvSpPr/>
          <p:nvPr/>
        </p:nvSpPr>
        <p:spPr>
          <a:xfrm>
            <a:off x="7911484" y="548139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3" name="Google Shape;633;p26">
            <a:extLst>
              <a:ext uri="{C183D7F6-B498-43B3-948B-1728B52AA6E4}">
                <adec:decorative xmlns:adec="http://schemas.microsoft.com/office/drawing/2017/decorative" val="1"/>
              </a:ext>
            </a:extLst>
          </p:cNvPr>
          <p:cNvSpPr/>
          <p:nvPr/>
        </p:nvSpPr>
        <p:spPr>
          <a:xfrm>
            <a:off x="9527840" y="548139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4" name="Google Shape;634;p26">
            <a:extLst>
              <a:ext uri="{C183D7F6-B498-43B3-948B-1728B52AA6E4}">
                <adec:decorative xmlns:adec="http://schemas.microsoft.com/office/drawing/2017/decorative" val="1"/>
              </a:ext>
            </a:extLst>
          </p:cNvPr>
          <p:cNvSpPr/>
          <p:nvPr/>
        </p:nvSpPr>
        <p:spPr>
          <a:xfrm>
            <a:off x="2160371" y="2064792"/>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5" name="Google Shape;635;p26">
            <a:extLst>
              <a:ext uri="{C183D7F6-B498-43B3-948B-1728B52AA6E4}">
                <adec:decorative xmlns:adec="http://schemas.microsoft.com/office/drawing/2017/decorative" val="1"/>
              </a:ext>
            </a:extLst>
          </p:cNvPr>
          <p:cNvSpPr/>
          <p:nvPr/>
        </p:nvSpPr>
        <p:spPr>
          <a:xfrm>
            <a:off x="3776726" y="2064792"/>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6" name="Google Shape;636;p26">
            <a:extLst>
              <a:ext uri="{C183D7F6-B498-43B3-948B-1728B52AA6E4}">
                <adec:decorative xmlns:adec="http://schemas.microsoft.com/office/drawing/2017/decorative" val="1"/>
              </a:ext>
            </a:extLst>
          </p:cNvPr>
          <p:cNvSpPr/>
          <p:nvPr/>
        </p:nvSpPr>
        <p:spPr>
          <a:xfrm>
            <a:off x="2160371" y="3256991"/>
            <a:ext cx="1650865" cy="838535"/>
          </a:xfrm>
          <a:custGeom>
            <a:avLst/>
            <a:gdLst/>
            <a:ahLst/>
            <a:cxnLst/>
            <a:rect l="l" t="t" r="r" b="b"/>
            <a:pathLst>
              <a:path w="2476298" h="1257802" extrusionOk="0">
                <a:moveTo>
                  <a:pt x="0" y="0"/>
                </a:moveTo>
                <a:lnTo>
                  <a:pt x="2476298" y="0"/>
                </a:lnTo>
                <a:lnTo>
                  <a:pt x="2476298" y="1257801"/>
                </a:lnTo>
                <a:lnTo>
                  <a:pt x="0" y="1257801"/>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7" name="Google Shape;637;p26">
            <a:extLst>
              <a:ext uri="{C183D7F6-B498-43B3-948B-1728B52AA6E4}">
                <adec:decorative xmlns:adec="http://schemas.microsoft.com/office/drawing/2017/decorative" val="1"/>
              </a:ext>
            </a:extLst>
          </p:cNvPr>
          <p:cNvSpPr/>
          <p:nvPr/>
        </p:nvSpPr>
        <p:spPr>
          <a:xfrm>
            <a:off x="3776726" y="3256991"/>
            <a:ext cx="1797306" cy="838535"/>
          </a:xfrm>
          <a:custGeom>
            <a:avLst/>
            <a:gdLst/>
            <a:ahLst/>
            <a:cxnLst/>
            <a:rect l="l" t="t" r="r" b="b"/>
            <a:pathLst>
              <a:path w="2695959" h="1257802" extrusionOk="0">
                <a:moveTo>
                  <a:pt x="0" y="0"/>
                </a:moveTo>
                <a:lnTo>
                  <a:pt x="2695959" y="0"/>
                </a:lnTo>
                <a:lnTo>
                  <a:pt x="2695959" y="1257801"/>
                </a:lnTo>
                <a:lnTo>
                  <a:pt x="0" y="1257801"/>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8" name="Google Shape;638;p26">
            <a:extLst>
              <a:ext uri="{C183D7F6-B498-43B3-948B-1728B52AA6E4}">
                <adec:decorative xmlns:adec="http://schemas.microsoft.com/office/drawing/2017/decorative" val="1"/>
              </a:ext>
            </a:extLst>
          </p:cNvPr>
          <p:cNvSpPr/>
          <p:nvPr/>
        </p:nvSpPr>
        <p:spPr>
          <a:xfrm>
            <a:off x="2160371" y="441153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39" name="Google Shape;639;p26">
            <a:extLst>
              <a:ext uri="{C183D7F6-B498-43B3-948B-1728B52AA6E4}">
                <adec:decorative xmlns:adec="http://schemas.microsoft.com/office/drawing/2017/decorative" val="1"/>
              </a:ext>
            </a:extLst>
          </p:cNvPr>
          <p:cNvSpPr/>
          <p:nvPr/>
        </p:nvSpPr>
        <p:spPr>
          <a:xfrm>
            <a:off x="3776726" y="441153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0" name="Google Shape;640;p26">
            <a:extLst>
              <a:ext uri="{C183D7F6-B498-43B3-948B-1728B52AA6E4}">
                <adec:decorative xmlns:adec="http://schemas.microsoft.com/office/drawing/2017/decorative" val="1"/>
              </a:ext>
            </a:extLst>
          </p:cNvPr>
          <p:cNvSpPr/>
          <p:nvPr/>
        </p:nvSpPr>
        <p:spPr>
          <a:xfrm>
            <a:off x="2160371" y="553432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1" name="Google Shape;641;p26">
            <a:extLst>
              <a:ext uri="{C183D7F6-B498-43B3-948B-1728B52AA6E4}">
                <adec:decorative xmlns:adec="http://schemas.microsoft.com/office/drawing/2017/decorative" val="1"/>
              </a:ext>
            </a:extLst>
          </p:cNvPr>
          <p:cNvSpPr/>
          <p:nvPr/>
        </p:nvSpPr>
        <p:spPr>
          <a:xfrm>
            <a:off x="3776726" y="553432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42" name="Google Shape;642;p26">
            <a:extLst>
              <a:ext uri="{C183D7F6-B498-43B3-948B-1728B52AA6E4}">
                <adec:decorative xmlns:adec="http://schemas.microsoft.com/office/drawing/2017/decorative" val="1"/>
              </a:ext>
            </a:extLst>
          </p:cNvPr>
          <p:cNvGrpSpPr/>
          <p:nvPr/>
        </p:nvGrpSpPr>
        <p:grpSpPr>
          <a:xfrm>
            <a:off x="50800" y="17165"/>
            <a:ext cx="4131829" cy="1176635"/>
            <a:chOff x="0" y="-38100"/>
            <a:chExt cx="2274980" cy="850900"/>
          </a:xfrm>
        </p:grpSpPr>
        <p:sp>
          <p:nvSpPr>
            <p:cNvPr id="643" name="Google Shape;643;p26"/>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4" name="Google Shape;644;p26"/>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645" name="Google Shape;645;p26">
            <a:extLst>
              <a:ext uri="{C183D7F6-B498-43B3-948B-1728B52AA6E4}">
                <adec:decorative xmlns:adec="http://schemas.microsoft.com/office/drawing/2017/decorative" val="1"/>
              </a:ext>
            </a:extLst>
          </p:cNvPr>
          <p:cNvSpPr/>
          <p:nvPr/>
        </p:nvSpPr>
        <p:spPr>
          <a:xfrm>
            <a:off x="812074" y="1957446"/>
            <a:ext cx="937042" cy="947377"/>
          </a:xfrm>
          <a:custGeom>
            <a:avLst/>
            <a:gdLst/>
            <a:ahLst/>
            <a:cxnLst/>
            <a:rect l="l" t="t" r="r" b="b"/>
            <a:pathLst>
              <a:path w="1405563" h="1421065" extrusionOk="0">
                <a:moveTo>
                  <a:pt x="0" y="0"/>
                </a:moveTo>
                <a:lnTo>
                  <a:pt x="1405562" y="0"/>
                </a:lnTo>
                <a:lnTo>
                  <a:pt x="1405562" y="1421066"/>
                </a:lnTo>
                <a:lnTo>
                  <a:pt x="0" y="1421066"/>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6" name="Google Shape;646;p26">
            <a:extLst>
              <a:ext uri="{C183D7F6-B498-43B3-948B-1728B52AA6E4}">
                <adec:decorative xmlns:adec="http://schemas.microsoft.com/office/drawing/2017/decorative" val="1"/>
              </a:ext>
            </a:extLst>
          </p:cNvPr>
          <p:cNvSpPr/>
          <p:nvPr/>
        </p:nvSpPr>
        <p:spPr>
          <a:xfrm rot="10800000" flipH="1">
            <a:off x="795014" y="3438384"/>
            <a:ext cx="1010374" cy="688891"/>
          </a:xfrm>
          <a:custGeom>
            <a:avLst/>
            <a:gdLst/>
            <a:ahLst/>
            <a:cxnLst/>
            <a:rect l="l" t="t" r="r" b="b"/>
            <a:pathLst>
              <a:path w="1515561" h="1033337" extrusionOk="0">
                <a:moveTo>
                  <a:pt x="0" y="1033337"/>
                </a:moveTo>
                <a:lnTo>
                  <a:pt x="1515561" y="1033337"/>
                </a:lnTo>
                <a:lnTo>
                  <a:pt x="1515561" y="0"/>
                </a:lnTo>
                <a:lnTo>
                  <a:pt x="0" y="0"/>
                </a:lnTo>
                <a:lnTo>
                  <a:pt x="0" y="1033337"/>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7" name="Google Shape;647;p26">
            <a:extLst>
              <a:ext uri="{C183D7F6-B498-43B3-948B-1728B52AA6E4}">
                <adec:decorative xmlns:adec="http://schemas.microsoft.com/office/drawing/2017/decorative" val="1"/>
              </a:ext>
            </a:extLst>
          </p:cNvPr>
          <p:cNvSpPr/>
          <p:nvPr/>
        </p:nvSpPr>
        <p:spPr>
          <a:xfrm>
            <a:off x="851288" y="4492345"/>
            <a:ext cx="897827" cy="704795"/>
          </a:xfrm>
          <a:custGeom>
            <a:avLst/>
            <a:gdLst/>
            <a:ahLst/>
            <a:cxnLst/>
            <a:rect l="l" t="t" r="r" b="b"/>
            <a:pathLst>
              <a:path w="1346741" h="1057192" extrusionOk="0">
                <a:moveTo>
                  <a:pt x="0" y="0"/>
                </a:moveTo>
                <a:lnTo>
                  <a:pt x="1346741" y="0"/>
                </a:lnTo>
                <a:lnTo>
                  <a:pt x="1346741" y="1057192"/>
                </a:lnTo>
                <a:lnTo>
                  <a:pt x="0" y="1057192"/>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8" name="Google Shape;648;p26">
            <a:extLst>
              <a:ext uri="{C183D7F6-B498-43B3-948B-1728B52AA6E4}">
                <adec:decorative xmlns:adec="http://schemas.microsoft.com/office/drawing/2017/decorative" val="1"/>
              </a:ext>
            </a:extLst>
          </p:cNvPr>
          <p:cNvSpPr/>
          <p:nvPr/>
        </p:nvSpPr>
        <p:spPr>
          <a:xfrm>
            <a:off x="6717147" y="5624944"/>
            <a:ext cx="760236" cy="657287"/>
          </a:xfrm>
          <a:custGeom>
            <a:avLst/>
            <a:gdLst/>
            <a:ahLst/>
            <a:cxnLst/>
            <a:rect l="l" t="t" r="r" b="b"/>
            <a:pathLst>
              <a:path w="1140354" h="985931" extrusionOk="0">
                <a:moveTo>
                  <a:pt x="0" y="0"/>
                </a:moveTo>
                <a:lnTo>
                  <a:pt x="1140354" y="0"/>
                </a:lnTo>
                <a:lnTo>
                  <a:pt x="1140354" y="985932"/>
                </a:lnTo>
                <a:lnTo>
                  <a:pt x="0" y="985932"/>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9" name="Google Shape;649;p26">
            <a:extLst>
              <a:ext uri="{C183D7F6-B498-43B3-948B-1728B52AA6E4}">
                <adec:decorative xmlns:adec="http://schemas.microsoft.com/office/drawing/2017/decorative" val="1"/>
              </a:ext>
            </a:extLst>
          </p:cNvPr>
          <p:cNvSpPr/>
          <p:nvPr/>
        </p:nvSpPr>
        <p:spPr>
          <a:xfrm>
            <a:off x="6845638" y="1913646"/>
            <a:ext cx="503257" cy="1034976"/>
          </a:xfrm>
          <a:custGeom>
            <a:avLst/>
            <a:gdLst/>
            <a:ahLst/>
            <a:cxnLst/>
            <a:rect l="l" t="t" r="r" b="b"/>
            <a:pathLst>
              <a:path w="754885" h="1552464" extrusionOk="0">
                <a:moveTo>
                  <a:pt x="0" y="0"/>
                </a:moveTo>
                <a:lnTo>
                  <a:pt x="754885" y="0"/>
                </a:lnTo>
                <a:lnTo>
                  <a:pt x="754885" y="1552464"/>
                </a:lnTo>
                <a:lnTo>
                  <a:pt x="0" y="1552464"/>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0" name="Google Shape;650;p26">
            <a:extLst>
              <a:ext uri="{C183D7F6-B498-43B3-948B-1728B52AA6E4}">
                <adec:decorative xmlns:adec="http://schemas.microsoft.com/office/drawing/2017/decorative" val="1"/>
              </a:ext>
            </a:extLst>
          </p:cNvPr>
          <p:cNvSpPr/>
          <p:nvPr/>
        </p:nvSpPr>
        <p:spPr>
          <a:xfrm>
            <a:off x="6559615" y="4490229"/>
            <a:ext cx="1075301" cy="575286"/>
          </a:xfrm>
          <a:custGeom>
            <a:avLst/>
            <a:gdLst/>
            <a:ahLst/>
            <a:cxnLst/>
            <a:rect l="l" t="t" r="r" b="b"/>
            <a:pathLst>
              <a:path w="1612952" h="862929" extrusionOk="0">
                <a:moveTo>
                  <a:pt x="0" y="0"/>
                </a:moveTo>
                <a:lnTo>
                  <a:pt x="1612952" y="0"/>
                </a:lnTo>
                <a:lnTo>
                  <a:pt x="1612952" y="862929"/>
                </a:lnTo>
                <a:lnTo>
                  <a:pt x="0" y="862929"/>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1" name="Google Shape;651;p26">
            <a:extLst>
              <a:ext uri="{C183D7F6-B498-43B3-948B-1728B52AA6E4}">
                <adec:decorative xmlns:adec="http://schemas.microsoft.com/office/drawing/2017/decorative" val="1"/>
              </a:ext>
            </a:extLst>
          </p:cNvPr>
          <p:cNvSpPr/>
          <p:nvPr/>
        </p:nvSpPr>
        <p:spPr>
          <a:xfrm>
            <a:off x="6559615" y="3256991"/>
            <a:ext cx="1075301" cy="836047"/>
          </a:xfrm>
          <a:custGeom>
            <a:avLst/>
            <a:gdLst/>
            <a:ahLst/>
            <a:cxnLst/>
            <a:rect l="l" t="t" r="r" b="b"/>
            <a:pathLst>
              <a:path w="1612952" h="1254070" extrusionOk="0">
                <a:moveTo>
                  <a:pt x="0" y="0"/>
                </a:moveTo>
                <a:lnTo>
                  <a:pt x="1612952" y="0"/>
                </a:lnTo>
                <a:lnTo>
                  <a:pt x="1612952" y="1254070"/>
                </a:lnTo>
                <a:lnTo>
                  <a:pt x="0" y="1254070"/>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2" name="Google Shape;652;p26">
            <a:extLst>
              <a:ext uri="{C183D7F6-B498-43B3-948B-1728B52AA6E4}">
                <adec:decorative xmlns:adec="http://schemas.microsoft.com/office/drawing/2017/decorative" val="1"/>
              </a:ext>
            </a:extLst>
          </p:cNvPr>
          <p:cNvSpPr/>
          <p:nvPr/>
        </p:nvSpPr>
        <p:spPr>
          <a:xfrm>
            <a:off x="720232" y="5631556"/>
            <a:ext cx="1159939" cy="707563"/>
          </a:xfrm>
          <a:custGeom>
            <a:avLst/>
            <a:gdLst/>
            <a:ahLst/>
            <a:cxnLst/>
            <a:rect l="l" t="t" r="r" b="b"/>
            <a:pathLst>
              <a:path w="1739909" h="1061344" extrusionOk="0">
                <a:moveTo>
                  <a:pt x="0" y="0"/>
                </a:moveTo>
                <a:lnTo>
                  <a:pt x="1739909" y="0"/>
                </a:lnTo>
                <a:lnTo>
                  <a:pt x="1739909" y="1061344"/>
                </a:lnTo>
                <a:lnTo>
                  <a:pt x="0" y="1061344"/>
                </a:lnTo>
                <a:lnTo>
                  <a:pt x="0" y="0"/>
                </a:lnTo>
                <a:close/>
              </a:path>
            </a:pathLst>
          </a:custGeom>
          <a:blipFill rotWithShape="1">
            <a:blip r:embed="rId12">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3" name="Google Shape;653;p26"/>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VEGETABLES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654" name="Google Shape;654;p26"/>
          <p:cNvSpPr txBox="1"/>
          <p:nvPr/>
        </p:nvSpPr>
        <p:spPr>
          <a:xfrm>
            <a:off x="4487008" y="243722"/>
            <a:ext cx="7280844" cy="535339"/>
          </a:xfrm>
          <a:prstGeom prst="rect">
            <a:avLst/>
          </a:prstGeom>
          <a:noFill/>
          <a:ln>
            <a:noFill/>
          </a:ln>
        </p:spPr>
        <p:txBody>
          <a:bodyPr spcFirstLastPara="1" wrap="square" lIns="0" tIns="0" rIns="0" bIns="0" anchor="t" anchorCtr="0">
            <a:spAutoFit/>
          </a:bodyPr>
          <a:lstStyle/>
          <a:p>
            <a:pPr marL="0" marR="0" lvl="0" indent="0" algn="ctr" rtl="0">
              <a:lnSpc>
                <a:spcPct val="141405"/>
              </a:lnSpc>
              <a:spcBef>
                <a:spcPts val="0"/>
              </a:spcBef>
              <a:spcAft>
                <a:spcPts val="0"/>
              </a:spcAft>
              <a:buNone/>
            </a:pPr>
            <a:r>
              <a:rPr lang="en-US" sz="2467">
                <a:solidFill>
                  <a:srgbClr val="004460"/>
                </a:solidFill>
                <a:latin typeface="Arial"/>
                <a:ea typeface="Arial"/>
                <a:cs typeface="Arial"/>
                <a:sym typeface="Arial"/>
              </a:rPr>
              <a:t>DID YOU GET THESE RIGHT?</a:t>
            </a:r>
            <a:endParaRPr sz="1200">
              <a:solidFill>
                <a:schemeClr val="dk1"/>
              </a:solidFill>
              <a:latin typeface="Calibri"/>
              <a:ea typeface="Calibri"/>
              <a:cs typeface="Calibri"/>
              <a:sym typeface="Calibri"/>
            </a:endParaRPr>
          </a:p>
        </p:txBody>
      </p:sp>
      <p:sp>
        <p:nvSpPr>
          <p:cNvPr id="655" name="Google Shape;655;p26"/>
          <p:cNvSpPr txBox="1"/>
          <p:nvPr/>
        </p:nvSpPr>
        <p:spPr>
          <a:xfrm>
            <a:off x="2985804" y="2295656"/>
            <a:ext cx="1595441"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TOMATES</a:t>
            </a:r>
            <a:endParaRPr sz="1200">
              <a:solidFill>
                <a:schemeClr val="dk1"/>
              </a:solidFill>
              <a:latin typeface="Arial"/>
              <a:ea typeface="Arial"/>
              <a:cs typeface="Arial"/>
              <a:sym typeface="Arial"/>
            </a:endParaRPr>
          </a:p>
        </p:txBody>
      </p:sp>
      <p:sp>
        <p:nvSpPr>
          <p:cNvPr id="656" name="Google Shape;656;p26"/>
          <p:cNvSpPr txBox="1"/>
          <p:nvPr/>
        </p:nvSpPr>
        <p:spPr>
          <a:xfrm>
            <a:off x="2805795" y="3514856"/>
            <a:ext cx="2059839"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ESPÁRRAGO</a:t>
            </a:r>
            <a:endParaRPr sz="1200">
              <a:solidFill>
                <a:schemeClr val="dk1"/>
              </a:solidFill>
              <a:latin typeface="Arial"/>
              <a:ea typeface="Arial"/>
              <a:cs typeface="Arial"/>
              <a:sym typeface="Arial"/>
            </a:endParaRPr>
          </a:p>
        </p:txBody>
      </p:sp>
      <p:sp>
        <p:nvSpPr>
          <p:cNvPr id="659" name="Google Shape;659;p26"/>
          <p:cNvSpPr txBox="1"/>
          <p:nvPr/>
        </p:nvSpPr>
        <p:spPr>
          <a:xfrm>
            <a:off x="2881536" y="4632456"/>
            <a:ext cx="1908357"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PAPAS</a:t>
            </a:r>
            <a:endParaRPr sz="1200">
              <a:solidFill>
                <a:schemeClr val="dk1"/>
              </a:solidFill>
              <a:latin typeface="Arial"/>
              <a:ea typeface="Arial"/>
              <a:cs typeface="Arial"/>
              <a:sym typeface="Arial"/>
            </a:endParaRPr>
          </a:p>
        </p:txBody>
      </p:sp>
      <p:sp>
        <p:nvSpPr>
          <p:cNvPr id="658" name="Google Shape;658;p26"/>
          <p:cNvSpPr txBox="1"/>
          <p:nvPr/>
        </p:nvSpPr>
        <p:spPr>
          <a:xfrm>
            <a:off x="3032978" y="5750056"/>
            <a:ext cx="1605473"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BATATA</a:t>
            </a:r>
            <a:endParaRPr sz="1200">
              <a:solidFill>
                <a:schemeClr val="dk1"/>
              </a:solidFill>
              <a:latin typeface="Arial"/>
              <a:ea typeface="Arial"/>
              <a:cs typeface="Arial"/>
              <a:sym typeface="Arial"/>
            </a:endParaRPr>
          </a:p>
        </p:txBody>
      </p:sp>
      <p:sp>
        <p:nvSpPr>
          <p:cNvPr id="660" name="Google Shape;660;p26"/>
          <p:cNvSpPr txBox="1"/>
          <p:nvPr/>
        </p:nvSpPr>
        <p:spPr>
          <a:xfrm>
            <a:off x="8512920" y="2229099"/>
            <a:ext cx="2346689" cy="6133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847">
                <a:solidFill>
                  <a:srgbClr val="004460"/>
                </a:solidFill>
                <a:latin typeface="Arial"/>
                <a:ea typeface="Arial"/>
                <a:cs typeface="Arial"/>
                <a:sym typeface="Arial"/>
              </a:rPr>
              <a:t>BERENJENA</a:t>
            </a:r>
            <a:endParaRPr sz="1200">
              <a:solidFill>
                <a:schemeClr val="dk1"/>
              </a:solidFill>
              <a:latin typeface="Arial"/>
              <a:ea typeface="Arial"/>
              <a:cs typeface="Arial"/>
              <a:sym typeface="Arial"/>
            </a:endParaRPr>
          </a:p>
        </p:txBody>
      </p:sp>
      <p:sp>
        <p:nvSpPr>
          <p:cNvPr id="657" name="Google Shape;657;p26"/>
          <p:cNvSpPr txBox="1"/>
          <p:nvPr/>
        </p:nvSpPr>
        <p:spPr>
          <a:xfrm>
            <a:off x="8831591" y="3464056"/>
            <a:ext cx="1636096"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ESPINACA</a:t>
            </a:r>
            <a:endParaRPr sz="1200">
              <a:solidFill>
                <a:schemeClr val="dk1"/>
              </a:solidFill>
              <a:latin typeface="Arial"/>
              <a:ea typeface="Arial"/>
              <a:cs typeface="Arial"/>
              <a:sym typeface="Arial"/>
            </a:endParaRPr>
          </a:p>
        </p:txBody>
      </p:sp>
      <p:sp>
        <p:nvSpPr>
          <p:cNvPr id="661" name="Google Shape;661;p26"/>
          <p:cNvSpPr txBox="1"/>
          <p:nvPr/>
        </p:nvSpPr>
        <p:spPr>
          <a:xfrm>
            <a:off x="8479400" y="4549233"/>
            <a:ext cx="2340477" cy="56464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621">
                <a:solidFill>
                  <a:srgbClr val="004460"/>
                </a:solidFill>
                <a:latin typeface="Arial"/>
                <a:ea typeface="Arial"/>
                <a:cs typeface="Arial"/>
                <a:sym typeface="Arial"/>
              </a:rPr>
              <a:t>ZANAHORIA</a:t>
            </a:r>
            <a:endParaRPr sz="1200">
              <a:solidFill>
                <a:schemeClr val="dk1"/>
              </a:solidFill>
              <a:latin typeface="Arial"/>
              <a:ea typeface="Arial"/>
              <a:cs typeface="Arial"/>
              <a:sym typeface="Arial"/>
            </a:endParaRPr>
          </a:p>
        </p:txBody>
      </p:sp>
      <p:sp>
        <p:nvSpPr>
          <p:cNvPr id="662" name="Google Shape;662;p26"/>
          <p:cNvSpPr txBox="1"/>
          <p:nvPr/>
        </p:nvSpPr>
        <p:spPr>
          <a:xfrm>
            <a:off x="8831591" y="5699256"/>
            <a:ext cx="1715560" cy="536622"/>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2491">
                <a:solidFill>
                  <a:srgbClr val="004460"/>
                </a:solidFill>
                <a:latin typeface="Arial"/>
                <a:ea typeface="Arial"/>
                <a:cs typeface="Arial"/>
                <a:sym typeface="Arial"/>
              </a:rPr>
              <a:t>LECHUGA</a:t>
            </a:r>
            <a:endParaRPr sz="12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27">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8" name="Google Shape;668;p27">
            <a:extLst>
              <a:ext uri="{C183D7F6-B498-43B3-948B-1728B52AA6E4}">
                <adec:decorative xmlns:adec="http://schemas.microsoft.com/office/drawing/2017/decorative" val="1"/>
              </a:ext>
            </a:extLst>
          </p:cNvPr>
          <p:cNvSpPr/>
          <p:nvPr/>
        </p:nvSpPr>
        <p:spPr>
          <a:xfrm>
            <a:off x="8095019" y="2085352"/>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69" name="Google Shape;669;p27">
            <a:extLst>
              <a:ext uri="{C183D7F6-B498-43B3-948B-1728B52AA6E4}">
                <adec:decorative xmlns:adec="http://schemas.microsoft.com/office/drawing/2017/decorative" val="1"/>
              </a:ext>
            </a:extLst>
          </p:cNvPr>
          <p:cNvSpPr/>
          <p:nvPr/>
        </p:nvSpPr>
        <p:spPr>
          <a:xfrm>
            <a:off x="9370655" y="2085352"/>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0" name="Google Shape;670;p27">
            <a:extLst>
              <a:ext uri="{C183D7F6-B498-43B3-948B-1728B52AA6E4}">
                <adec:decorative xmlns:adec="http://schemas.microsoft.com/office/drawing/2017/decorative" val="1"/>
              </a:ext>
            </a:extLst>
          </p:cNvPr>
          <p:cNvSpPr/>
          <p:nvPr/>
        </p:nvSpPr>
        <p:spPr>
          <a:xfrm>
            <a:off x="8095019" y="3026241"/>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1" name="Google Shape;671;p27">
            <a:extLst>
              <a:ext uri="{C183D7F6-B498-43B3-948B-1728B52AA6E4}">
                <adec:decorative xmlns:adec="http://schemas.microsoft.com/office/drawing/2017/decorative" val="1"/>
              </a:ext>
            </a:extLst>
          </p:cNvPr>
          <p:cNvSpPr/>
          <p:nvPr/>
        </p:nvSpPr>
        <p:spPr>
          <a:xfrm>
            <a:off x="9370655" y="3026241"/>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2" name="Google Shape;672;p27">
            <a:extLst>
              <a:ext uri="{C183D7F6-B498-43B3-948B-1728B52AA6E4}">
                <adec:decorative xmlns:adec="http://schemas.microsoft.com/office/drawing/2017/decorative" val="1"/>
              </a:ext>
            </a:extLst>
          </p:cNvPr>
          <p:cNvSpPr/>
          <p:nvPr/>
        </p:nvSpPr>
        <p:spPr>
          <a:xfrm>
            <a:off x="8095019" y="3937409"/>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3" name="Google Shape;673;p27">
            <a:extLst>
              <a:ext uri="{C183D7F6-B498-43B3-948B-1728B52AA6E4}">
                <adec:decorative xmlns:adec="http://schemas.microsoft.com/office/drawing/2017/decorative" val="1"/>
              </a:ext>
            </a:extLst>
          </p:cNvPr>
          <p:cNvSpPr/>
          <p:nvPr/>
        </p:nvSpPr>
        <p:spPr>
          <a:xfrm>
            <a:off x="9370655" y="3937409"/>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4" name="Google Shape;674;p27">
            <a:extLst>
              <a:ext uri="{C183D7F6-B498-43B3-948B-1728B52AA6E4}">
                <adec:decorative xmlns:adec="http://schemas.microsoft.com/office/drawing/2017/decorative" val="1"/>
              </a:ext>
            </a:extLst>
          </p:cNvPr>
          <p:cNvSpPr/>
          <p:nvPr/>
        </p:nvSpPr>
        <p:spPr>
          <a:xfrm>
            <a:off x="8095019" y="4823520"/>
            <a:ext cx="1302871" cy="661775"/>
          </a:xfrm>
          <a:custGeom>
            <a:avLst/>
            <a:gdLst/>
            <a:ahLst/>
            <a:cxnLst/>
            <a:rect l="l" t="t" r="r" b="b"/>
            <a:pathLst>
              <a:path w="1954306" h="992663" extrusionOk="0">
                <a:moveTo>
                  <a:pt x="0" y="0"/>
                </a:moveTo>
                <a:lnTo>
                  <a:pt x="1954306" y="0"/>
                </a:lnTo>
                <a:lnTo>
                  <a:pt x="1954306" y="992664"/>
                </a:lnTo>
                <a:lnTo>
                  <a:pt x="0" y="992664"/>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5" name="Google Shape;675;p27">
            <a:extLst>
              <a:ext uri="{C183D7F6-B498-43B3-948B-1728B52AA6E4}">
                <adec:decorative xmlns:adec="http://schemas.microsoft.com/office/drawing/2017/decorative" val="1"/>
              </a:ext>
            </a:extLst>
          </p:cNvPr>
          <p:cNvSpPr/>
          <p:nvPr/>
        </p:nvSpPr>
        <p:spPr>
          <a:xfrm>
            <a:off x="9370655" y="4823520"/>
            <a:ext cx="1418443" cy="661775"/>
          </a:xfrm>
          <a:custGeom>
            <a:avLst/>
            <a:gdLst/>
            <a:ahLst/>
            <a:cxnLst/>
            <a:rect l="l" t="t" r="r" b="b"/>
            <a:pathLst>
              <a:path w="2127664" h="992663" extrusionOk="0">
                <a:moveTo>
                  <a:pt x="0" y="0"/>
                </a:moveTo>
                <a:lnTo>
                  <a:pt x="2127664" y="0"/>
                </a:lnTo>
                <a:lnTo>
                  <a:pt x="2127664" y="992664"/>
                </a:lnTo>
                <a:lnTo>
                  <a:pt x="0" y="992664"/>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6" name="Google Shape;676;p27">
            <a:extLst>
              <a:ext uri="{C183D7F6-B498-43B3-948B-1728B52AA6E4}">
                <adec:decorative xmlns:adec="http://schemas.microsoft.com/office/drawing/2017/decorative" val="1"/>
              </a:ext>
            </a:extLst>
          </p:cNvPr>
          <p:cNvSpPr/>
          <p:nvPr/>
        </p:nvSpPr>
        <p:spPr>
          <a:xfrm rot="2826742">
            <a:off x="7204142" y="2924973"/>
            <a:ext cx="496586" cy="864311"/>
          </a:xfrm>
          <a:custGeom>
            <a:avLst/>
            <a:gdLst/>
            <a:ahLst/>
            <a:cxnLst/>
            <a:rect l="l" t="t" r="r" b="b"/>
            <a:pathLst>
              <a:path w="744879" h="1296467" extrusionOk="0">
                <a:moveTo>
                  <a:pt x="0" y="0"/>
                </a:moveTo>
                <a:lnTo>
                  <a:pt x="744879" y="0"/>
                </a:lnTo>
                <a:lnTo>
                  <a:pt x="744879" y="1296467"/>
                </a:lnTo>
                <a:lnTo>
                  <a:pt x="0" y="1296467"/>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677" name="Google Shape;677;p27">
            <a:extLst>
              <a:ext uri="{C183D7F6-B498-43B3-948B-1728B52AA6E4}">
                <adec:decorative xmlns:adec="http://schemas.microsoft.com/office/drawing/2017/decorative" val="1"/>
              </a:ext>
            </a:extLst>
          </p:cNvPr>
          <p:cNvGrpSpPr/>
          <p:nvPr/>
        </p:nvGrpSpPr>
        <p:grpSpPr>
          <a:xfrm>
            <a:off x="34192" y="-25027"/>
            <a:ext cx="4079799" cy="1126209"/>
            <a:chOff x="0" y="-38100"/>
            <a:chExt cx="2274980" cy="850900"/>
          </a:xfrm>
        </p:grpSpPr>
        <p:sp>
          <p:nvSpPr>
            <p:cNvPr id="678" name="Google Shape;678;p27"/>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79" name="Google Shape;679;p27"/>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680" name="Google Shape;680;p27"/>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PRACTICE</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681" name="Google Shape;681;p27"/>
          <p:cNvSpPr txBox="1"/>
          <p:nvPr/>
        </p:nvSpPr>
        <p:spPr>
          <a:xfrm>
            <a:off x="4487008" y="243723"/>
            <a:ext cx="7019192" cy="1073243"/>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2491">
                <a:solidFill>
                  <a:srgbClr val="004460"/>
                </a:solidFill>
                <a:latin typeface="Arial"/>
                <a:ea typeface="Arial"/>
                <a:cs typeface="Arial"/>
                <a:sym typeface="Arial"/>
              </a:rPr>
              <a:t>MATCH THE FOLLOWING VEGETABLE NAMES TO THEIR ENGLISH TRANSLATIONS. </a:t>
            </a:r>
            <a:endParaRPr sz="1200">
              <a:solidFill>
                <a:schemeClr val="dk1"/>
              </a:solidFill>
              <a:latin typeface="Arial"/>
              <a:ea typeface="Arial"/>
              <a:cs typeface="Arial"/>
              <a:sym typeface="Arial"/>
            </a:endParaRPr>
          </a:p>
        </p:txBody>
      </p:sp>
      <p:sp>
        <p:nvSpPr>
          <p:cNvPr id="683" name="Google Shape;683;p27">
            <a:extLst>
              <a:ext uri="{C183D7F6-B498-43B3-948B-1728B52AA6E4}">
                <adec:decorative xmlns:adec="http://schemas.microsoft.com/office/drawing/2017/decorative" val="1"/>
              </a:ext>
            </a:extLst>
          </p:cNvPr>
          <p:cNvSpPr/>
          <p:nvPr/>
        </p:nvSpPr>
        <p:spPr>
          <a:xfrm>
            <a:off x="7221494" y="4007347"/>
            <a:ext cx="461881" cy="521899"/>
          </a:xfrm>
          <a:custGeom>
            <a:avLst/>
            <a:gdLst/>
            <a:ahLst/>
            <a:cxnLst/>
            <a:rect l="l" t="t" r="r" b="b"/>
            <a:pathLst>
              <a:path w="692821" h="782848" extrusionOk="0">
                <a:moveTo>
                  <a:pt x="0" y="0"/>
                </a:moveTo>
                <a:lnTo>
                  <a:pt x="692821" y="0"/>
                </a:lnTo>
                <a:lnTo>
                  <a:pt x="692821" y="782848"/>
                </a:lnTo>
                <a:lnTo>
                  <a:pt x="0" y="782848"/>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4" name="Google Shape;684;p27">
            <a:extLst>
              <a:ext uri="{C183D7F6-B498-43B3-948B-1728B52AA6E4}">
                <adec:decorative xmlns:adec="http://schemas.microsoft.com/office/drawing/2017/decorative" val="1"/>
              </a:ext>
            </a:extLst>
          </p:cNvPr>
          <p:cNvSpPr/>
          <p:nvPr/>
        </p:nvSpPr>
        <p:spPr>
          <a:xfrm>
            <a:off x="7282476" y="5780272"/>
            <a:ext cx="417997" cy="502098"/>
          </a:xfrm>
          <a:custGeom>
            <a:avLst/>
            <a:gdLst/>
            <a:ahLst/>
            <a:cxnLst/>
            <a:rect l="l" t="t" r="r" b="b"/>
            <a:pathLst>
              <a:path w="626995" h="753147" extrusionOk="0">
                <a:moveTo>
                  <a:pt x="0" y="0"/>
                </a:moveTo>
                <a:lnTo>
                  <a:pt x="626995" y="0"/>
                </a:lnTo>
                <a:lnTo>
                  <a:pt x="626995" y="753147"/>
                </a:lnTo>
                <a:lnTo>
                  <a:pt x="0" y="753147"/>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6" name="Google Shape;686;p27">
            <a:extLst>
              <a:ext uri="{C183D7F6-B498-43B3-948B-1728B52AA6E4}">
                <adec:decorative xmlns:adec="http://schemas.microsoft.com/office/drawing/2017/decorative" val="1"/>
              </a:ext>
            </a:extLst>
          </p:cNvPr>
          <p:cNvSpPr/>
          <p:nvPr/>
        </p:nvSpPr>
        <p:spPr>
          <a:xfrm>
            <a:off x="7112518" y="4814295"/>
            <a:ext cx="757913" cy="680227"/>
          </a:xfrm>
          <a:custGeom>
            <a:avLst/>
            <a:gdLst/>
            <a:ahLst/>
            <a:cxnLst/>
            <a:rect l="l" t="t" r="r" b="b"/>
            <a:pathLst>
              <a:path w="1136870" h="1020341" extrusionOk="0">
                <a:moveTo>
                  <a:pt x="0" y="0"/>
                </a:moveTo>
                <a:lnTo>
                  <a:pt x="1136871" y="0"/>
                </a:lnTo>
                <a:lnTo>
                  <a:pt x="1136871" y="1020341"/>
                </a:lnTo>
                <a:lnTo>
                  <a:pt x="0" y="1020341"/>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8" name="Google Shape;688;p27">
            <a:extLst>
              <a:ext uri="{C183D7F6-B498-43B3-948B-1728B52AA6E4}">
                <adec:decorative xmlns:adec="http://schemas.microsoft.com/office/drawing/2017/decorative" val="1"/>
              </a:ext>
            </a:extLst>
          </p:cNvPr>
          <p:cNvSpPr/>
          <p:nvPr/>
        </p:nvSpPr>
        <p:spPr>
          <a:xfrm>
            <a:off x="8095019" y="5605348"/>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9" name="Google Shape;689;p27">
            <a:extLst>
              <a:ext uri="{C183D7F6-B498-43B3-948B-1728B52AA6E4}">
                <adec:decorative xmlns:adec="http://schemas.microsoft.com/office/drawing/2017/decorative" val="1"/>
              </a:ext>
            </a:extLst>
          </p:cNvPr>
          <p:cNvSpPr/>
          <p:nvPr/>
        </p:nvSpPr>
        <p:spPr>
          <a:xfrm>
            <a:off x="9370655" y="5605348"/>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1" name="Google Shape;691;p27">
            <a:extLst>
              <a:ext uri="{C183D7F6-B498-43B3-948B-1728B52AA6E4}">
                <adec:decorative xmlns:adec="http://schemas.microsoft.com/office/drawing/2017/decorative" val="1"/>
              </a:ext>
            </a:extLst>
          </p:cNvPr>
          <p:cNvSpPr/>
          <p:nvPr/>
        </p:nvSpPr>
        <p:spPr>
          <a:xfrm>
            <a:off x="7095955" y="2052360"/>
            <a:ext cx="760236" cy="657287"/>
          </a:xfrm>
          <a:custGeom>
            <a:avLst/>
            <a:gdLst/>
            <a:ahLst/>
            <a:cxnLst/>
            <a:rect l="l" t="t" r="r" b="b"/>
            <a:pathLst>
              <a:path w="1140354" h="985931" extrusionOk="0">
                <a:moveTo>
                  <a:pt x="0" y="0"/>
                </a:moveTo>
                <a:lnTo>
                  <a:pt x="1140354" y="0"/>
                </a:lnTo>
                <a:lnTo>
                  <a:pt x="1140354" y="985931"/>
                </a:lnTo>
                <a:lnTo>
                  <a:pt x="0" y="985931"/>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3" name="Google Shape;693;p27">
            <a:extLst>
              <a:ext uri="{C183D7F6-B498-43B3-948B-1728B52AA6E4}">
                <adec:decorative xmlns:adec="http://schemas.microsoft.com/office/drawing/2017/decorative" val="1"/>
              </a:ext>
            </a:extLst>
          </p:cNvPr>
          <p:cNvSpPr/>
          <p:nvPr/>
        </p:nvSpPr>
        <p:spPr>
          <a:xfrm>
            <a:off x="4113991" y="2085352"/>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4" name="Google Shape;694;p27">
            <a:extLst>
              <a:ext uri="{C183D7F6-B498-43B3-948B-1728B52AA6E4}">
                <adec:decorative xmlns:adec="http://schemas.microsoft.com/office/drawing/2017/decorative" val="1"/>
              </a:ext>
            </a:extLst>
          </p:cNvPr>
          <p:cNvSpPr/>
          <p:nvPr/>
        </p:nvSpPr>
        <p:spPr>
          <a:xfrm>
            <a:off x="5389627" y="2085352"/>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5" name="Google Shape;695;p27">
            <a:extLst>
              <a:ext uri="{C183D7F6-B498-43B3-948B-1728B52AA6E4}">
                <adec:decorative xmlns:adec="http://schemas.microsoft.com/office/drawing/2017/decorative" val="1"/>
              </a:ext>
            </a:extLst>
          </p:cNvPr>
          <p:cNvSpPr/>
          <p:nvPr/>
        </p:nvSpPr>
        <p:spPr>
          <a:xfrm>
            <a:off x="4113991" y="3026241"/>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6" name="Google Shape;696;p27">
            <a:extLst>
              <a:ext uri="{C183D7F6-B498-43B3-948B-1728B52AA6E4}">
                <adec:decorative xmlns:adec="http://schemas.microsoft.com/office/drawing/2017/decorative" val="1"/>
              </a:ext>
            </a:extLst>
          </p:cNvPr>
          <p:cNvSpPr/>
          <p:nvPr/>
        </p:nvSpPr>
        <p:spPr>
          <a:xfrm>
            <a:off x="5389627" y="3026241"/>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7" name="Google Shape;697;p27">
            <a:extLst>
              <a:ext uri="{C183D7F6-B498-43B3-948B-1728B52AA6E4}">
                <adec:decorative xmlns:adec="http://schemas.microsoft.com/office/drawing/2017/decorative" val="1"/>
              </a:ext>
            </a:extLst>
          </p:cNvPr>
          <p:cNvSpPr/>
          <p:nvPr/>
        </p:nvSpPr>
        <p:spPr>
          <a:xfrm>
            <a:off x="4113991" y="3937409"/>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8" name="Google Shape;698;p27">
            <a:extLst>
              <a:ext uri="{C183D7F6-B498-43B3-948B-1728B52AA6E4}">
                <adec:decorative xmlns:adec="http://schemas.microsoft.com/office/drawing/2017/decorative" val="1"/>
              </a:ext>
            </a:extLst>
          </p:cNvPr>
          <p:cNvSpPr/>
          <p:nvPr/>
        </p:nvSpPr>
        <p:spPr>
          <a:xfrm>
            <a:off x="5389627" y="3937409"/>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99" name="Google Shape;699;p27">
            <a:extLst>
              <a:ext uri="{C183D7F6-B498-43B3-948B-1728B52AA6E4}">
                <adec:decorative xmlns:adec="http://schemas.microsoft.com/office/drawing/2017/decorative" val="1"/>
              </a:ext>
            </a:extLst>
          </p:cNvPr>
          <p:cNvSpPr/>
          <p:nvPr/>
        </p:nvSpPr>
        <p:spPr>
          <a:xfrm>
            <a:off x="4113991" y="4823520"/>
            <a:ext cx="1302871" cy="661775"/>
          </a:xfrm>
          <a:custGeom>
            <a:avLst/>
            <a:gdLst/>
            <a:ahLst/>
            <a:cxnLst/>
            <a:rect l="l" t="t" r="r" b="b"/>
            <a:pathLst>
              <a:path w="1954306" h="992663" extrusionOk="0">
                <a:moveTo>
                  <a:pt x="0" y="0"/>
                </a:moveTo>
                <a:lnTo>
                  <a:pt x="1954306" y="0"/>
                </a:lnTo>
                <a:lnTo>
                  <a:pt x="1954306" y="992664"/>
                </a:lnTo>
                <a:lnTo>
                  <a:pt x="0" y="992664"/>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0" name="Google Shape;700;p27">
            <a:extLst>
              <a:ext uri="{C183D7F6-B498-43B3-948B-1728B52AA6E4}">
                <adec:decorative xmlns:adec="http://schemas.microsoft.com/office/drawing/2017/decorative" val="1"/>
              </a:ext>
            </a:extLst>
          </p:cNvPr>
          <p:cNvSpPr/>
          <p:nvPr/>
        </p:nvSpPr>
        <p:spPr>
          <a:xfrm>
            <a:off x="5389627" y="4823520"/>
            <a:ext cx="1418443" cy="661775"/>
          </a:xfrm>
          <a:custGeom>
            <a:avLst/>
            <a:gdLst/>
            <a:ahLst/>
            <a:cxnLst/>
            <a:rect l="l" t="t" r="r" b="b"/>
            <a:pathLst>
              <a:path w="2127664" h="992663" extrusionOk="0">
                <a:moveTo>
                  <a:pt x="0" y="0"/>
                </a:moveTo>
                <a:lnTo>
                  <a:pt x="2127664" y="0"/>
                </a:lnTo>
                <a:lnTo>
                  <a:pt x="2127664" y="992664"/>
                </a:lnTo>
                <a:lnTo>
                  <a:pt x="0" y="992664"/>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1" name="Google Shape;701;p27">
            <a:extLst>
              <a:ext uri="{C183D7F6-B498-43B3-948B-1728B52AA6E4}">
                <adec:decorative xmlns:adec="http://schemas.microsoft.com/office/drawing/2017/decorative" val="1"/>
              </a:ext>
            </a:extLst>
          </p:cNvPr>
          <p:cNvSpPr/>
          <p:nvPr/>
        </p:nvSpPr>
        <p:spPr>
          <a:xfrm>
            <a:off x="4113991" y="5605348"/>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2" name="Google Shape;702;p27">
            <a:extLst>
              <a:ext uri="{C183D7F6-B498-43B3-948B-1728B52AA6E4}">
                <adec:decorative xmlns:adec="http://schemas.microsoft.com/office/drawing/2017/decorative" val="1"/>
              </a:ext>
            </a:extLst>
          </p:cNvPr>
          <p:cNvSpPr/>
          <p:nvPr/>
        </p:nvSpPr>
        <p:spPr>
          <a:xfrm>
            <a:off x="5389627" y="5605348"/>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3" name="Google Shape;703;p27"/>
          <p:cNvSpPr txBox="1"/>
          <p:nvPr/>
        </p:nvSpPr>
        <p:spPr>
          <a:xfrm>
            <a:off x="692150" y="2943690"/>
            <a:ext cx="684345"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MAIZ</a:t>
            </a:r>
            <a:endParaRPr sz="1200">
              <a:solidFill>
                <a:schemeClr val="dk1"/>
              </a:solidFill>
              <a:latin typeface="Arial"/>
              <a:ea typeface="Arial"/>
              <a:cs typeface="Arial"/>
              <a:sym typeface="Arial"/>
            </a:endParaRPr>
          </a:p>
        </p:txBody>
      </p:sp>
      <p:sp>
        <p:nvSpPr>
          <p:cNvPr id="704" name="Google Shape;704;p27"/>
          <p:cNvSpPr txBox="1"/>
          <p:nvPr/>
        </p:nvSpPr>
        <p:spPr>
          <a:xfrm>
            <a:off x="692150" y="3413218"/>
            <a:ext cx="2134892"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dirty="0">
                <a:solidFill>
                  <a:srgbClr val="004460"/>
                </a:solidFill>
                <a:latin typeface="Arial"/>
                <a:ea typeface="Arial"/>
                <a:cs typeface="Arial"/>
                <a:sym typeface="Arial"/>
              </a:rPr>
              <a:t>PIMIENTO ROJO</a:t>
            </a:r>
            <a:endParaRPr sz="1200" dirty="0">
              <a:solidFill>
                <a:schemeClr val="dk1"/>
              </a:solidFill>
              <a:latin typeface="Arial"/>
              <a:ea typeface="Arial"/>
              <a:cs typeface="Arial"/>
              <a:sym typeface="Arial"/>
            </a:endParaRPr>
          </a:p>
        </p:txBody>
      </p:sp>
      <p:sp>
        <p:nvSpPr>
          <p:cNvPr id="706" name="Google Shape;706;p27"/>
          <p:cNvSpPr txBox="1"/>
          <p:nvPr/>
        </p:nvSpPr>
        <p:spPr>
          <a:xfrm>
            <a:off x="692150" y="3883662"/>
            <a:ext cx="1418443"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dirty="0">
                <a:solidFill>
                  <a:srgbClr val="004460"/>
                </a:solidFill>
                <a:latin typeface="Arial"/>
                <a:ea typeface="Arial"/>
                <a:cs typeface="Arial"/>
                <a:sym typeface="Arial"/>
              </a:rPr>
              <a:t>LECHUGA</a:t>
            </a:r>
            <a:endParaRPr sz="1200" dirty="0">
              <a:solidFill>
                <a:schemeClr val="dk1"/>
              </a:solidFill>
              <a:latin typeface="Arial"/>
              <a:ea typeface="Arial"/>
              <a:cs typeface="Arial"/>
              <a:sym typeface="Arial"/>
            </a:endParaRPr>
          </a:p>
        </p:txBody>
      </p:sp>
      <p:sp>
        <p:nvSpPr>
          <p:cNvPr id="705" name="Google Shape;705;p27"/>
          <p:cNvSpPr txBox="1"/>
          <p:nvPr/>
        </p:nvSpPr>
        <p:spPr>
          <a:xfrm>
            <a:off x="692150" y="4354107"/>
            <a:ext cx="2570941"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PIMIENTO AMARILLO</a:t>
            </a:r>
            <a:endParaRPr sz="1200">
              <a:solidFill>
                <a:schemeClr val="dk1"/>
              </a:solidFill>
              <a:latin typeface="Arial"/>
              <a:ea typeface="Arial"/>
              <a:cs typeface="Arial"/>
              <a:sym typeface="Arial"/>
            </a:endParaRPr>
          </a:p>
        </p:txBody>
      </p:sp>
      <p:sp>
        <p:nvSpPr>
          <p:cNvPr id="707" name="Google Shape;707;p27"/>
          <p:cNvSpPr txBox="1"/>
          <p:nvPr/>
        </p:nvSpPr>
        <p:spPr>
          <a:xfrm>
            <a:off x="692150" y="4823634"/>
            <a:ext cx="1285470"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CILANTRO</a:t>
            </a:r>
            <a:endParaRPr sz="1200">
              <a:solidFill>
                <a:schemeClr val="dk1"/>
              </a:solidFill>
              <a:latin typeface="Arial"/>
              <a:ea typeface="Arial"/>
              <a:cs typeface="Arial"/>
              <a:sym typeface="Arial"/>
            </a:endParaRPr>
          </a:p>
        </p:txBody>
      </p:sp>
      <p:sp>
        <p:nvSpPr>
          <p:cNvPr id="692" name="Google Shape;692;p27"/>
          <p:cNvSpPr txBox="1"/>
          <p:nvPr/>
        </p:nvSpPr>
        <p:spPr>
          <a:xfrm>
            <a:off x="8883886" y="2286372"/>
            <a:ext cx="1056166" cy="847027"/>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LETTUCE</a:t>
            </a:r>
            <a:endParaRPr sz="1200">
              <a:solidFill>
                <a:schemeClr val="dk1"/>
              </a:solidFill>
              <a:latin typeface="Arial"/>
              <a:ea typeface="Arial"/>
              <a:cs typeface="Arial"/>
              <a:sym typeface="Arial"/>
            </a:endParaRPr>
          </a:p>
        </p:txBody>
      </p:sp>
      <p:sp>
        <p:nvSpPr>
          <p:cNvPr id="682" name="Google Shape;682;p27"/>
          <p:cNvSpPr txBox="1"/>
          <p:nvPr/>
        </p:nvSpPr>
        <p:spPr>
          <a:xfrm>
            <a:off x="8883886" y="3200772"/>
            <a:ext cx="973539"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CORN</a:t>
            </a:r>
            <a:endParaRPr sz="1200">
              <a:solidFill>
                <a:schemeClr val="dk1"/>
              </a:solidFill>
              <a:latin typeface="Arial"/>
              <a:ea typeface="Arial"/>
              <a:cs typeface="Arial"/>
              <a:sym typeface="Arial"/>
            </a:endParaRPr>
          </a:p>
        </p:txBody>
      </p:sp>
      <p:sp>
        <p:nvSpPr>
          <p:cNvPr id="685" name="Google Shape;685;p27"/>
          <p:cNvSpPr txBox="1"/>
          <p:nvPr/>
        </p:nvSpPr>
        <p:spPr>
          <a:xfrm>
            <a:off x="8540699" y="4108004"/>
            <a:ext cx="1797664" cy="4336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12">
                <a:solidFill>
                  <a:srgbClr val="004460"/>
                </a:solidFill>
                <a:latin typeface="Arial"/>
                <a:ea typeface="Arial"/>
                <a:cs typeface="Arial"/>
                <a:sym typeface="Arial"/>
              </a:rPr>
              <a:t>RED PEPPER</a:t>
            </a:r>
            <a:endParaRPr sz="1200">
              <a:solidFill>
                <a:schemeClr val="dk1"/>
              </a:solidFill>
              <a:latin typeface="Arial"/>
              <a:ea typeface="Arial"/>
              <a:cs typeface="Arial"/>
              <a:sym typeface="Arial"/>
            </a:endParaRPr>
          </a:p>
        </p:txBody>
      </p:sp>
      <p:sp>
        <p:nvSpPr>
          <p:cNvPr id="687" name="Google Shape;687;p27"/>
          <p:cNvSpPr txBox="1"/>
          <p:nvPr/>
        </p:nvSpPr>
        <p:spPr>
          <a:xfrm>
            <a:off x="8788662" y="4998929"/>
            <a:ext cx="1291215" cy="403957"/>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1875">
                <a:solidFill>
                  <a:srgbClr val="004460"/>
                </a:solidFill>
                <a:latin typeface="Arial"/>
                <a:ea typeface="Arial"/>
                <a:cs typeface="Arial"/>
                <a:sym typeface="Arial"/>
              </a:rPr>
              <a:t>CILANTRO</a:t>
            </a:r>
            <a:endParaRPr sz="1200">
              <a:solidFill>
                <a:schemeClr val="dk1"/>
              </a:solidFill>
              <a:latin typeface="Arial"/>
              <a:ea typeface="Arial"/>
              <a:cs typeface="Arial"/>
              <a:sym typeface="Arial"/>
            </a:endParaRPr>
          </a:p>
        </p:txBody>
      </p:sp>
      <p:sp>
        <p:nvSpPr>
          <p:cNvPr id="690" name="Google Shape;690;p27">
            <a:extLst>
              <a:ext uri="{C183D7F6-B498-43B3-948B-1728B52AA6E4}">
                <adec:decorative xmlns:adec="http://schemas.microsoft.com/office/drawing/2017/decorative" val="0"/>
              </a:ext>
            </a:extLst>
          </p:cNvPr>
          <p:cNvSpPr txBox="1"/>
          <p:nvPr/>
        </p:nvSpPr>
        <p:spPr>
          <a:xfrm>
            <a:off x="8317860" y="5796446"/>
            <a:ext cx="2360554" cy="364267"/>
          </a:xfrm>
          <a:prstGeom prst="rect">
            <a:avLst/>
          </a:prstGeom>
          <a:noFill/>
          <a:ln>
            <a:noFill/>
          </a:ln>
        </p:spPr>
        <p:txBody>
          <a:bodyPr spcFirstLastPara="1" wrap="square" lIns="0" tIns="0" rIns="0" bIns="0" anchor="t" anchorCtr="0">
            <a:spAutoFit/>
          </a:bodyPr>
          <a:lstStyle/>
          <a:p>
            <a:pPr marL="0" marR="0" lvl="0" indent="0" algn="ctr" rtl="0">
              <a:lnSpc>
                <a:spcPct val="140023"/>
              </a:lnSpc>
              <a:spcBef>
                <a:spcPts val="0"/>
              </a:spcBef>
              <a:spcAft>
                <a:spcPts val="0"/>
              </a:spcAft>
              <a:buNone/>
            </a:pPr>
            <a:r>
              <a:rPr lang="en-US" sz="1691">
                <a:solidFill>
                  <a:srgbClr val="004460"/>
                </a:solidFill>
                <a:latin typeface="Arial"/>
                <a:ea typeface="Arial"/>
                <a:cs typeface="Arial"/>
                <a:sym typeface="Arial"/>
              </a:rPr>
              <a:t>YELLOW PEPPER</a:t>
            </a:r>
            <a:endParaRPr sz="12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28">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3" name="Google Shape;713;p28">
            <a:extLst>
              <a:ext uri="{C183D7F6-B498-43B3-948B-1728B52AA6E4}">
                <adec:decorative xmlns:adec="http://schemas.microsoft.com/office/drawing/2017/decorative" val="1"/>
              </a:ext>
            </a:extLst>
          </p:cNvPr>
          <p:cNvSpPr/>
          <p:nvPr/>
        </p:nvSpPr>
        <p:spPr>
          <a:xfrm>
            <a:off x="8095019" y="2085352"/>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4" name="Google Shape;714;p28">
            <a:extLst>
              <a:ext uri="{C183D7F6-B498-43B3-948B-1728B52AA6E4}">
                <adec:decorative xmlns:adec="http://schemas.microsoft.com/office/drawing/2017/decorative" val="1"/>
              </a:ext>
            </a:extLst>
          </p:cNvPr>
          <p:cNvSpPr/>
          <p:nvPr/>
        </p:nvSpPr>
        <p:spPr>
          <a:xfrm>
            <a:off x="9370655" y="2085352"/>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5" name="Google Shape;715;p28">
            <a:extLst>
              <a:ext uri="{C183D7F6-B498-43B3-948B-1728B52AA6E4}">
                <adec:decorative xmlns:adec="http://schemas.microsoft.com/office/drawing/2017/decorative" val="1"/>
              </a:ext>
            </a:extLst>
          </p:cNvPr>
          <p:cNvSpPr/>
          <p:nvPr/>
        </p:nvSpPr>
        <p:spPr>
          <a:xfrm>
            <a:off x="8095019" y="3026241"/>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6" name="Google Shape;716;p28">
            <a:extLst>
              <a:ext uri="{C183D7F6-B498-43B3-948B-1728B52AA6E4}">
                <adec:decorative xmlns:adec="http://schemas.microsoft.com/office/drawing/2017/decorative" val="1"/>
              </a:ext>
            </a:extLst>
          </p:cNvPr>
          <p:cNvSpPr/>
          <p:nvPr/>
        </p:nvSpPr>
        <p:spPr>
          <a:xfrm>
            <a:off x="9370655" y="3026241"/>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7" name="Google Shape;717;p28">
            <a:extLst>
              <a:ext uri="{C183D7F6-B498-43B3-948B-1728B52AA6E4}">
                <adec:decorative xmlns:adec="http://schemas.microsoft.com/office/drawing/2017/decorative" val="1"/>
              </a:ext>
            </a:extLst>
          </p:cNvPr>
          <p:cNvSpPr/>
          <p:nvPr/>
        </p:nvSpPr>
        <p:spPr>
          <a:xfrm>
            <a:off x="8095019" y="3937409"/>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8" name="Google Shape;718;p28">
            <a:extLst>
              <a:ext uri="{C183D7F6-B498-43B3-948B-1728B52AA6E4}">
                <adec:decorative xmlns:adec="http://schemas.microsoft.com/office/drawing/2017/decorative" val="1"/>
              </a:ext>
            </a:extLst>
          </p:cNvPr>
          <p:cNvSpPr/>
          <p:nvPr/>
        </p:nvSpPr>
        <p:spPr>
          <a:xfrm>
            <a:off x="9370655" y="3937409"/>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9" name="Google Shape;719;p28">
            <a:extLst>
              <a:ext uri="{C183D7F6-B498-43B3-948B-1728B52AA6E4}">
                <adec:decorative xmlns:adec="http://schemas.microsoft.com/office/drawing/2017/decorative" val="1"/>
              </a:ext>
            </a:extLst>
          </p:cNvPr>
          <p:cNvSpPr/>
          <p:nvPr/>
        </p:nvSpPr>
        <p:spPr>
          <a:xfrm>
            <a:off x="8095019" y="4823520"/>
            <a:ext cx="1302871" cy="661775"/>
          </a:xfrm>
          <a:custGeom>
            <a:avLst/>
            <a:gdLst/>
            <a:ahLst/>
            <a:cxnLst/>
            <a:rect l="l" t="t" r="r" b="b"/>
            <a:pathLst>
              <a:path w="1954306" h="992663" extrusionOk="0">
                <a:moveTo>
                  <a:pt x="0" y="0"/>
                </a:moveTo>
                <a:lnTo>
                  <a:pt x="1954306" y="0"/>
                </a:lnTo>
                <a:lnTo>
                  <a:pt x="1954306" y="992664"/>
                </a:lnTo>
                <a:lnTo>
                  <a:pt x="0" y="992664"/>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0" name="Google Shape;720;p28">
            <a:extLst>
              <a:ext uri="{C183D7F6-B498-43B3-948B-1728B52AA6E4}">
                <adec:decorative xmlns:adec="http://schemas.microsoft.com/office/drawing/2017/decorative" val="1"/>
              </a:ext>
            </a:extLst>
          </p:cNvPr>
          <p:cNvSpPr/>
          <p:nvPr/>
        </p:nvSpPr>
        <p:spPr>
          <a:xfrm>
            <a:off x="9370655" y="4823520"/>
            <a:ext cx="1418443" cy="661775"/>
          </a:xfrm>
          <a:custGeom>
            <a:avLst/>
            <a:gdLst/>
            <a:ahLst/>
            <a:cxnLst/>
            <a:rect l="l" t="t" r="r" b="b"/>
            <a:pathLst>
              <a:path w="2127664" h="992663" extrusionOk="0">
                <a:moveTo>
                  <a:pt x="0" y="0"/>
                </a:moveTo>
                <a:lnTo>
                  <a:pt x="2127664" y="0"/>
                </a:lnTo>
                <a:lnTo>
                  <a:pt x="2127664" y="992664"/>
                </a:lnTo>
                <a:lnTo>
                  <a:pt x="0" y="992664"/>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721" name="Google Shape;721;p28">
            <a:extLst>
              <a:ext uri="{C183D7F6-B498-43B3-948B-1728B52AA6E4}">
                <adec:decorative xmlns:adec="http://schemas.microsoft.com/office/drawing/2017/decorative" val="1"/>
              </a:ext>
            </a:extLst>
          </p:cNvPr>
          <p:cNvGrpSpPr/>
          <p:nvPr/>
        </p:nvGrpSpPr>
        <p:grpSpPr>
          <a:xfrm>
            <a:off x="33771" y="-27408"/>
            <a:ext cx="4233429" cy="1179390"/>
            <a:chOff x="0" y="-38100"/>
            <a:chExt cx="2274980" cy="850900"/>
          </a:xfrm>
        </p:grpSpPr>
        <p:sp>
          <p:nvSpPr>
            <p:cNvPr id="722" name="Google Shape;722;p28"/>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3" name="Google Shape;723;p28"/>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724" name="Google Shape;724;p28"/>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PRACTICE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725" name="Google Shape;725;p28"/>
          <p:cNvSpPr txBox="1"/>
          <p:nvPr/>
        </p:nvSpPr>
        <p:spPr>
          <a:xfrm>
            <a:off x="4487008" y="243723"/>
            <a:ext cx="7019192" cy="1073243"/>
          </a:xfrm>
          <a:prstGeom prst="rect">
            <a:avLst/>
          </a:prstGeom>
          <a:noFill/>
          <a:ln>
            <a:noFill/>
          </a:ln>
        </p:spPr>
        <p:txBody>
          <a:bodyPr spcFirstLastPara="1" wrap="square" lIns="0" tIns="0" rIns="0" bIns="0" anchor="t" anchorCtr="0">
            <a:spAutoFit/>
          </a:bodyPr>
          <a:lstStyle/>
          <a:p>
            <a:pPr marL="0" marR="0" lvl="0" indent="0" algn="just" rtl="0">
              <a:lnSpc>
                <a:spcPct val="140005"/>
              </a:lnSpc>
              <a:spcBef>
                <a:spcPts val="0"/>
              </a:spcBef>
              <a:spcAft>
                <a:spcPts val="0"/>
              </a:spcAft>
              <a:buNone/>
            </a:pPr>
            <a:r>
              <a:rPr lang="en-US" sz="2491">
                <a:solidFill>
                  <a:srgbClr val="004460"/>
                </a:solidFill>
                <a:latin typeface="Arial"/>
                <a:ea typeface="Arial"/>
                <a:cs typeface="Arial"/>
                <a:sym typeface="Arial"/>
              </a:rPr>
              <a:t>MATCH THE FOLLOWING VEGETABLE NAMES TO THEIR ENGLISH TRANSLATIONS. </a:t>
            </a:r>
            <a:endParaRPr sz="1200">
              <a:solidFill>
                <a:schemeClr val="dk1"/>
              </a:solidFill>
              <a:latin typeface="Arial"/>
              <a:ea typeface="Arial"/>
              <a:cs typeface="Arial"/>
              <a:sym typeface="Arial"/>
            </a:endParaRPr>
          </a:p>
        </p:txBody>
      </p:sp>
      <p:sp>
        <p:nvSpPr>
          <p:cNvPr id="729" name="Google Shape;729;p28">
            <a:extLst>
              <a:ext uri="{C183D7F6-B498-43B3-948B-1728B52AA6E4}">
                <adec:decorative xmlns:adec="http://schemas.microsoft.com/office/drawing/2017/decorative" val="1"/>
              </a:ext>
            </a:extLst>
          </p:cNvPr>
          <p:cNvSpPr/>
          <p:nvPr/>
        </p:nvSpPr>
        <p:spPr>
          <a:xfrm>
            <a:off x="8095019" y="5605348"/>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0" name="Google Shape;730;p28">
            <a:extLst>
              <a:ext uri="{C183D7F6-B498-43B3-948B-1728B52AA6E4}">
                <adec:decorative xmlns:adec="http://schemas.microsoft.com/office/drawing/2017/decorative" val="1"/>
              </a:ext>
            </a:extLst>
          </p:cNvPr>
          <p:cNvSpPr/>
          <p:nvPr/>
        </p:nvSpPr>
        <p:spPr>
          <a:xfrm>
            <a:off x="9370655" y="5605348"/>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3" name="Google Shape;733;p28">
            <a:extLst>
              <a:ext uri="{C183D7F6-B498-43B3-948B-1728B52AA6E4}">
                <adec:decorative xmlns:adec="http://schemas.microsoft.com/office/drawing/2017/decorative" val="1"/>
              </a:ext>
            </a:extLst>
          </p:cNvPr>
          <p:cNvSpPr/>
          <p:nvPr/>
        </p:nvSpPr>
        <p:spPr>
          <a:xfrm>
            <a:off x="4113991" y="2085352"/>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4" name="Google Shape;734;p28">
            <a:extLst>
              <a:ext uri="{C183D7F6-B498-43B3-948B-1728B52AA6E4}">
                <adec:decorative xmlns:adec="http://schemas.microsoft.com/office/drawing/2017/decorative" val="1"/>
              </a:ext>
            </a:extLst>
          </p:cNvPr>
          <p:cNvSpPr/>
          <p:nvPr/>
        </p:nvSpPr>
        <p:spPr>
          <a:xfrm>
            <a:off x="5389627" y="2085352"/>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5" name="Google Shape;735;p28">
            <a:extLst>
              <a:ext uri="{C183D7F6-B498-43B3-948B-1728B52AA6E4}">
                <adec:decorative xmlns:adec="http://schemas.microsoft.com/office/drawing/2017/decorative" val="1"/>
              </a:ext>
            </a:extLst>
          </p:cNvPr>
          <p:cNvSpPr/>
          <p:nvPr/>
        </p:nvSpPr>
        <p:spPr>
          <a:xfrm>
            <a:off x="4113991" y="3026241"/>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6" name="Google Shape;736;p28">
            <a:extLst>
              <a:ext uri="{C183D7F6-B498-43B3-948B-1728B52AA6E4}">
                <adec:decorative xmlns:adec="http://schemas.microsoft.com/office/drawing/2017/decorative" val="1"/>
              </a:ext>
            </a:extLst>
          </p:cNvPr>
          <p:cNvSpPr/>
          <p:nvPr/>
        </p:nvSpPr>
        <p:spPr>
          <a:xfrm>
            <a:off x="5389627" y="3026241"/>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7" name="Google Shape;737;p28">
            <a:extLst>
              <a:ext uri="{C183D7F6-B498-43B3-948B-1728B52AA6E4}">
                <adec:decorative xmlns:adec="http://schemas.microsoft.com/office/drawing/2017/decorative" val="1"/>
              </a:ext>
            </a:extLst>
          </p:cNvPr>
          <p:cNvSpPr/>
          <p:nvPr/>
        </p:nvSpPr>
        <p:spPr>
          <a:xfrm>
            <a:off x="4113991" y="3937409"/>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8" name="Google Shape;738;p28">
            <a:extLst>
              <a:ext uri="{C183D7F6-B498-43B3-948B-1728B52AA6E4}">
                <adec:decorative xmlns:adec="http://schemas.microsoft.com/office/drawing/2017/decorative" val="1"/>
              </a:ext>
            </a:extLst>
          </p:cNvPr>
          <p:cNvSpPr/>
          <p:nvPr/>
        </p:nvSpPr>
        <p:spPr>
          <a:xfrm>
            <a:off x="5389627" y="3937409"/>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9" name="Google Shape;739;p28">
            <a:extLst>
              <a:ext uri="{C183D7F6-B498-43B3-948B-1728B52AA6E4}">
                <adec:decorative xmlns:adec="http://schemas.microsoft.com/office/drawing/2017/decorative" val="1"/>
              </a:ext>
            </a:extLst>
          </p:cNvPr>
          <p:cNvSpPr/>
          <p:nvPr/>
        </p:nvSpPr>
        <p:spPr>
          <a:xfrm>
            <a:off x="4113991" y="4823520"/>
            <a:ext cx="1302871" cy="661775"/>
          </a:xfrm>
          <a:custGeom>
            <a:avLst/>
            <a:gdLst/>
            <a:ahLst/>
            <a:cxnLst/>
            <a:rect l="l" t="t" r="r" b="b"/>
            <a:pathLst>
              <a:path w="1954306" h="992663" extrusionOk="0">
                <a:moveTo>
                  <a:pt x="0" y="0"/>
                </a:moveTo>
                <a:lnTo>
                  <a:pt x="1954306" y="0"/>
                </a:lnTo>
                <a:lnTo>
                  <a:pt x="1954306" y="992664"/>
                </a:lnTo>
                <a:lnTo>
                  <a:pt x="0" y="992664"/>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0" name="Google Shape;740;p28">
            <a:extLst>
              <a:ext uri="{C183D7F6-B498-43B3-948B-1728B52AA6E4}">
                <adec:decorative xmlns:adec="http://schemas.microsoft.com/office/drawing/2017/decorative" val="1"/>
              </a:ext>
            </a:extLst>
          </p:cNvPr>
          <p:cNvSpPr/>
          <p:nvPr/>
        </p:nvSpPr>
        <p:spPr>
          <a:xfrm>
            <a:off x="5389627" y="4823520"/>
            <a:ext cx="1418443" cy="661775"/>
          </a:xfrm>
          <a:custGeom>
            <a:avLst/>
            <a:gdLst/>
            <a:ahLst/>
            <a:cxnLst/>
            <a:rect l="l" t="t" r="r" b="b"/>
            <a:pathLst>
              <a:path w="2127664" h="992663" extrusionOk="0">
                <a:moveTo>
                  <a:pt x="0" y="0"/>
                </a:moveTo>
                <a:lnTo>
                  <a:pt x="2127664" y="0"/>
                </a:lnTo>
                <a:lnTo>
                  <a:pt x="2127664" y="992664"/>
                </a:lnTo>
                <a:lnTo>
                  <a:pt x="0" y="992664"/>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1" name="Google Shape;741;p28">
            <a:extLst>
              <a:ext uri="{C183D7F6-B498-43B3-948B-1728B52AA6E4}">
                <adec:decorative xmlns:adec="http://schemas.microsoft.com/office/drawing/2017/decorative" val="1"/>
              </a:ext>
            </a:extLst>
          </p:cNvPr>
          <p:cNvSpPr/>
          <p:nvPr/>
        </p:nvSpPr>
        <p:spPr>
          <a:xfrm>
            <a:off x="4113991" y="5605348"/>
            <a:ext cx="1302871" cy="661775"/>
          </a:xfrm>
          <a:custGeom>
            <a:avLst/>
            <a:gdLst/>
            <a:ahLst/>
            <a:cxnLst/>
            <a:rect l="l" t="t" r="r" b="b"/>
            <a:pathLst>
              <a:path w="1954306" h="992663" extrusionOk="0">
                <a:moveTo>
                  <a:pt x="0" y="0"/>
                </a:moveTo>
                <a:lnTo>
                  <a:pt x="1954306" y="0"/>
                </a:lnTo>
                <a:lnTo>
                  <a:pt x="1954306" y="992663"/>
                </a:lnTo>
                <a:lnTo>
                  <a:pt x="0" y="992663"/>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2" name="Google Shape;742;p28">
            <a:extLst>
              <a:ext uri="{C183D7F6-B498-43B3-948B-1728B52AA6E4}">
                <adec:decorative xmlns:adec="http://schemas.microsoft.com/office/drawing/2017/decorative" val="1"/>
              </a:ext>
            </a:extLst>
          </p:cNvPr>
          <p:cNvSpPr/>
          <p:nvPr/>
        </p:nvSpPr>
        <p:spPr>
          <a:xfrm>
            <a:off x="5389627" y="5605348"/>
            <a:ext cx="1418443" cy="661775"/>
          </a:xfrm>
          <a:custGeom>
            <a:avLst/>
            <a:gdLst/>
            <a:ahLst/>
            <a:cxnLst/>
            <a:rect l="l" t="t" r="r" b="b"/>
            <a:pathLst>
              <a:path w="2127664" h="992663" extrusionOk="0">
                <a:moveTo>
                  <a:pt x="0" y="0"/>
                </a:moveTo>
                <a:lnTo>
                  <a:pt x="2127664" y="0"/>
                </a:lnTo>
                <a:lnTo>
                  <a:pt x="2127664" y="992663"/>
                </a:lnTo>
                <a:lnTo>
                  <a:pt x="0" y="992663"/>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3" name="Google Shape;743;p28"/>
          <p:cNvSpPr txBox="1"/>
          <p:nvPr/>
        </p:nvSpPr>
        <p:spPr>
          <a:xfrm>
            <a:off x="685801" y="2943690"/>
            <a:ext cx="1083331"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TOMATE</a:t>
            </a:r>
            <a:endParaRPr sz="1200">
              <a:solidFill>
                <a:schemeClr val="dk1"/>
              </a:solidFill>
              <a:latin typeface="Arial"/>
              <a:ea typeface="Arial"/>
              <a:cs typeface="Arial"/>
              <a:sym typeface="Arial"/>
            </a:endParaRPr>
          </a:p>
        </p:txBody>
      </p:sp>
      <p:sp>
        <p:nvSpPr>
          <p:cNvPr id="744" name="Google Shape;744;p28"/>
          <p:cNvSpPr txBox="1"/>
          <p:nvPr/>
        </p:nvSpPr>
        <p:spPr>
          <a:xfrm>
            <a:off x="716357" y="3413218"/>
            <a:ext cx="1435867" cy="847027"/>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BERENJENA</a:t>
            </a:r>
            <a:endParaRPr sz="1200">
              <a:solidFill>
                <a:schemeClr val="dk1"/>
              </a:solidFill>
              <a:latin typeface="Arial"/>
              <a:ea typeface="Arial"/>
              <a:cs typeface="Arial"/>
              <a:sym typeface="Arial"/>
            </a:endParaRPr>
          </a:p>
        </p:txBody>
      </p:sp>
      <p:sp>
        <p:nvSpPr>
          <p:cNvPr id="746" name="Google Shape;746;p28"/>
          <p:cNvSpPr txBox="1"/>
          <p:nvPr/>
        </p:nvSpPr>
        <p:spPr>
          <a:xfrm>
            <a:off x="685800" y="3882746"/>
            <a:ext cx="748491"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PAPA</a:t>
            </a:r>
            <a:endParaRPr sz="1200">
              <a:solidFill>
                <a:schemeClr val="dk1"/>
              </a:solidFill>
              <a:latin typeface="Arial"/>
              <a:ea typeface="Arial"/>
              <a:cs typeface="Arial"/>
              <a:sym typeface="Arial"/>
            </a:endParaRPr>
          </a:p>
        </p:txBody>
      </p:sp>
      <p:sp>
        <p:nvSpPr>
          <p:cNvPr id="745" name="Google Shape;745;p28"/>
          <p:cNvSpPr txBox="1"/>
          <p:nvPr/>
        </p:nvSpPr>
        <p:spPr>
          <a:xfrm>
            <a:off x="685800" y="4352273"/>
            <a:ext cx="1193299"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CEBOLLA</a:t>
            </a:r>
            <a:endParaRPr sz="1200">
              <a:solidFill>
                <a:schemeClr val="dk1"/>
              </a:solidFill>
              <a:latin typeface="Arial"/>
              <a:ea typeface="Arial"/>
              <a:cs typeface="Arial"/>
              <a:sym typeface="Arial"/>
            </a:endParaRPr>
          </a:p>
        </p:txBody>
      </p:sp>
      <p:sp>
        <p:nvSpPr>
          <p:cNvPr id="747" name="Google Shape;747;p28"/>
          <p:cNvSpPr txBox="1"/>
          <p:nvPr/>
        </p:nvSpPr>
        <p:spPr>
          <a:xfrm>
            <a:off x="685801" y="4821801"/>
            <a:ext cx="590299"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AJO</a:t>
            </a:r>
            <a:endParaRPr sz="1200">
              <a:solidFill>
                <a:schemeClr val="dk1"/>
              </a:solidFill>
              <a:latin typeface="Arial"/>
              <a:ea typeface="Arial"/>
              <a:cs typeface="Arial"/>
              <a:sym typeface="Arial"/>
            </a:endParaRPr>
          </a:p>
        </p:txBody>
      </p:sp>
      <p:sp>
        <p:nvSpPr>
          <p:cNvPr id="732" name="Google Shape;732;p28"/>
          <p:cNvSpPr txBox="1"/>
          <p:nvPr/>
        </p:nvSpPr>
        <p:spPr>
          <a:xfrm>
            <a:off x="8883886" y="2286372"/>
            <a:ext cx="1056166"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POTATO</a:t>
            </a:r>
            <a:endParaRPr sz="1200">
              <a:solidFill>
                <a:schemeClr val="dk1"/>
              </a:solidFill>
              <a:latin typeface="Arial"/>
              <a:ea typeface="Arial"/>
              <a:cs typeface="Arial"/>
              <a:sym typeface="Arial"/>
            </a:endParaRPr>
          </a:p>
        </p:txBody>
      </p:sp>
      <p:sp>
        <p:nvSpPr>
          <p:cNvPr id="726" name="Google Shape;726;p28"/>
          <p:cNvSpPr txBox="1"/>
          <p:nvPr/>
        </p:nvSpPr>
        <p:spPr>
          <a:xfrm>
            <a:off x="8883886" y="3175000"/>
            <a:ext cx="973539" cy="423514"/>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1966">
                <a:solidFill>
                  <a:srgbClr val="004460"/>
                </a:solidFill>
                <a:latin typeface="Arial"/>
                <a:ea typeface="Arial"/>
                <a:cs typeface="Arial"/>
                <a:sym typeface="Arial"/>
              </a:rPr>
              <a:t>GARLIC</a:t>
            </a:r>
            <a:endParaRPr sz="1200">
              <a:solidFill>
                <a:schemeClr val="dk1"/>
              </a:solidFill>
              <a:latin typeface="Arial"/>
              <a:ea typeface="Arial"/>
              <a:cs typeface="Arial"/>
              <a:sym typeface="Arial"/>
            </a:endParaRPr>
          </a:p>
        </p:txBody>
      </p:sp>
      <p:sp>
        <p:nvSpPr>
          <p:cNvPr id="727" name="Google Shape;727;p28"/>
          <p:cNvSpPr txBox="1"/>
          <p:nvPr/>
        </p:nvSpPr>
        <p:spPr>
          <a:xfrm>
            <a:off x="8540699" y="4108004"/>
            <a:ext cx="1797664" cy="4336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12">
                <a:solidFill>
                  <a:srgbClr val="004460"/>
                </a:solidFill>
                <a:latin typeface="Arial"/>
                <a:ea typeface="Arial"/>
                <a:cs typeface="Arial"/>
                <a:sym typeface="Arial"/>
              </a:rPr>
              <a:t>ONION</a:t>
            </a:r>
            <a:endParaRPr sz="1200">
              <a:solidFill>
                <a:schemeClr val="dk1"/>
              </a:solidFill>
              <a:latin typeface="Arial"/>
              <a:ea typeface="Arial"/>
              <a:cs typeface="Arial"/>
              <a:sym typeface="Arial"/>
            </a:endParaRPr>
          </a:p>
        </p:txBody>
      </p:sp>
      <p:sp>
        <p:nvSpPr>
          <p:cNvPr id="728" name="Google Shape;728;p28"/>
          <p:cNvSpPr txBox="1"/>
          <p:nvPr/>
        </p:nvSpPr>
        <p:spPr>
          <a:xfrm>
            <a:off x="8788662" y="4998929"/>
            <a:ext cx="1291215" cy="403957"/>
          </a:xfrm>
          <a:prstGeom prst="rect">
            <a:avLst/>
          </a:prstGeom>
          <a:noFill/>
          <a:ln>
            <a:noFill/>
          </a:ln>
        </p:spPr>
        <p:txBody>
          <a:bodyPr spcFirstLastPara="1" wrap="square" lIns="0" tIns="0" rIns="0" bIns="0" anchor="t" anchorCtr="0">
            <a:spAutoFit/>
          </a:bodyPr>
          <a:lstStyle/>
          <a:p>
            <a:pPr marL="0" marR="0" lvl="0" indent="0" algn="ctr" rtl="0">
              <a:lnSpc>
                <a:spcPct val="139992"/>
              </a:lnSpc>
              <a:spcBef>
                <a:spcPts val="0"/>
              </a:spcBef>
              <a:spcAft>
                <a:spcPts val="0"/>
              </a:spcAft>
              <a:buNone/>
            </a:pPr>
            <a:r>
              <a:rPr lang="en-US" sz="1875">
                <a:solidFill>
                  <a:srgbClr val="004460"/>
                </a:solidFill>
                <a:latin typeface="Arial"/>
                <a:ea typeface="Arial"/>
                <a:cs typeface="Arial"/>
                <a:sym typeface="Arial"/>
              </a:rPr>
              <a:t>TOMATO</a:t>
            </a:r>
            <a:endParaRPr sz="1200">
              <a:solidFill>
                <a:schemeClr val="dk1"/>
              </a:solidFill>
              <a:latin typeface="Arial"/>
              <a:ea typeface="Arial"/>
              <a:cs typeface="Arial"/>
              <a:sym typeface="Arial"/>
            </a:endParaRPr>
          </a:p>
        </p:txBody>
      </p:sp>
      <p:sp>
        <p:nvSpPr>
          <p:cNvPr id="731" name="Google Shape;731;p28"/>
          <p:cNvSpPr txBox="1"/>
          <p:nvPr/>
        </p:nvSpPr>
        <p:spPr>
          <a:xfrm>
            <a:off x="8530766" y="5773466"/>
            <a:ext cx="1762405" cy="449226"/>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None/>
            </a:pPr>
            <a:r>
              <a:rPr lang="en-US" sz="2085">
                <a:solidFill>
                  <a:srgbClr val="004460"/>
                </a:solidFill>
                <a:latin typeface="Arial"/>
                <a:ea typeface="Arial"/>
                <a:cs typeface="Arial"/>
                <a:sym typeface="Arial"/>
              </a:rPr>
              <a:t>EGGPLANT</a:t>
            </a:r>
            <a:endParaRPr sz="1200">
              <a:solidFill>
                <a:schemeClr val="dk1"/>
              </a:solidFill>
              <a:latin typeface="Arial"/>
              <a:ea typeface="Arial"/>
              <a:cs typeface="Arial"/>
              <a:sym typeface="Arial"/>
            </a:endParaRPr>
          </a:p>
        </p:txBody>
      </p:sp>
      <p:sp>
        <p:nvSpPr>
          <p:cNvPr id="748" name="Google Shape;748;p28">
            <a:extLst>
              <a:ext uri="{C183D7F6-B498-43B3-948B-1728B52AA6E4}">
                <adec:decorative xmlns:adec="http://schemas.microsoft.com/office/drawing/2017/decorative" val="1"/>
              </a:ext>
            </a:extLst>
          </p:cNvPr>
          <p:cNvSpPr/>
          <p:nvPr/>
        </p:nvSpPr>
        <p:spPr>
          <a:xfrm>
            <a:off x="7042561" y="2063842"/>
            <a:ext cx="897827" cy="704795"/>
          </a:xfrm>
          <a:custGeom>
            <a:avLst/>
            <a:gdLst/>
            <a:ahLst/>
            <a:cxnLst/>
            <a:rect l="l" t="t" r="r" b="b"/>
            <a:pathLst>
              <a:path w="1346741" h="1057192" extrusionOk="0">
                <a:moveTo>
                  <a:pt x="0" y="0"/>
                </a:moveTo>
                <a:lnTo>
                  <a:pt x="1346741" y="0"/>
                </a:lnTo>
                <a:lnTo>
                  <a:pt x="1346741" y="1057192"/>
                </a:lnTo>
                <a:lnTo>
                  <a:pt x="0" y="1057192"/>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9" name="Google Shape;749;p28">
            <a:extLst>
              <a:ext uri="{C183D7F6-B498-43B3-948B-1728B52AA6E4}">
                <adec:decorative xmlns:adec="http://schemas.microsoft.com/office/drawing/2017/decorative" val="1"/>
              </a:ext>
            </a:extLst>
          </p:cNvPr>
          <p:cNvSpPr/>
          <p:nvPr/>
        </p:nvSpPr>
        <p:spPr>
          <a:xfrm>
            <a:off x="7015594" y="2962835"/>
            <a:ext cx="854837" cy="788587"/>
          </a:xfrm>
          <a:custGeom>
            <a:avLst/>
            <a:gdLst/>
            <a:ahLst/>
            <a:cxnLst/>
            <a:rect l="l" t="t" r="r" b="b"/>
            <a:pathLst>
              <a:path w="1282256" h="1182881" extrusionOk="0">
                <a:moveTo>
                  <a:pt x="0" y="0"/>
                </a:moveTo>
                <a:lnTo>
                  <a:pt x="1282256" y="0"/>
                </a:lnTo>
                <a:lnTo>
                  <a:pt x="1282256" y="1182881"/>
                </a:lnTo>
                <a:lnTo>
                  <a:pt x="0" y="1182881"/>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0" name="Google Shape;750;p28">
            <a:extLst>
              <a:ext uri="{C183D7F6-B498-43B3-948B-1728B52AA6E4}">
                <adec:decorative xmlns:adec="http://schemas.microsoft.com/office/drawing/2017/decorative" val="1"/>
              </a:ext>
            </a:extLst>
          </p:cNvPr>
          <p:cNvSpPr/>
          <p:nvPr/>
        </p:nvSpPr>
        <p:spPr>
          <a:xfrm>
            <a:off x="7030842" y="3948271"/>
            <a:ext cx="921266" cy="684424"/>
          </a:xfrm>
          <a:custGeom>
            <a:avLst/>
            <a:gdLst/>
            <a:ahLst/>
            <a:cxnLst/>
            <a:rect l="l" t="t" r="r" b="b"/>
            <a:pathLst>
              <a:path w="1381899" h="1026636" extrusionOk="0">
                <a:moveTo>
                  <a:pt x="0" y="0"/>
                </a:moveTo>
                <a:lnTo>
                  <a:pt x="1381899" y="0"/>
                </a:lnTo>
                <a:lnTo>
                  <a:pt x="1381899" y="1026636"/>
                </a:lnTo>
                <a:lnTo>
                  <a:pt x="0" y="1026636"/>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1" name="Google Shape;751;p28">
            <a:extLst>
              <a:ext uri="{C183D7F6-B498-43B3-948B-1728B52AA6E4}">
                <adec:decorative xmlns:adec="http://schemas.microsoft.com/office/drawing/2017/decorative" val="1"/>
              </a:ext>
            </a:extLst>
          </p:cNvPr>
          <p:cNvSpPr/>
          <p:nvPr/>
        </p:nvSpPr>
        <p:spPr>
          <a:xfrm>
            <a:off x="7015594" y="4723375"/>
            <a:ext cx="852660" cy="862064"/>
          </a:xfrm>
          <a:custGeom>
            <a:avLst/>
            <a:gdLst/>
            <a:ahLst/>
            <a:cxnLst/>
            <a:rect l="l" t="t" r="r" b="b"/>
            <a:pathLst>
              <a:path w="1278990" h="1293096" extrusionOk="0">
                <a:moveTo>
                  <a:pt x="0" y="0"/>
                </a:moveTo>
                <a:lnTo>
                  <a:pt x="1278989" y="0"/>
                </a:lnTo>
                <a:lnTo>
                  <a:pt x="1278989" y="1293096"/>
                </a:lnTo>
                <a:lnTo>
                  <a:pt x="0" y="1293096"/>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52" name="Google Shape;752;p28">
            <a:extLst>
              <a:ext uri="{C183D7F6-B498-43B3-948B-1728B52AA6E4}">
                <adec:decorative xmlns:adec="http://schemas.microsoft.com/office/drawing/2017/decorative" val="1"/>
              </a:ext>
            </a:extLst>
          </p:cNvPr>
          <p:cNvSpPr/>
          <p:nvPr/>
        </p:nvSpPr>
        <p:spPr>
          <a:xfrm rot="-2442941">
            <a:off x="7280017" y="5579772"/>
            <a:ext cx="422915" cy="869747"/>
          </a:xfrm>
          <a:custGeom>
            <a:avLst/>
            <a:gdLst/>
            <a:ahLst/>
            <a:cxnLst/>
            <a:rect l="l" t="t" r="r" b="b"/>
            <a:pathLst>
              <a:path w="634372" h="1304621" extrusionOk="0">
                <a:moveTo>
                  <a:pt x="0" y="0"/>
                </a:moveTo>
                <a:lnTo>
                  <a:pt x="634371" y="0"/>
                </a:lnTo>
                <a:lnTo>
                  <a:pt x="634371" y="1304621"/>
                </a:lnTo>
                <a:lnTo>
                  <a:pt x="0" y="1304621"/>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29">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758" name="Google Shape;758;p29">
            <a:extLst>
              <a:ext uri="{C183D7F6-B498-43B3-948B-1728B52AA6E4}">
                <adec:decorative xmlns:adec="http://schemas.microsoft.com/office/drawing/2017/decorative" val="1"/>
              </a:ext>
            </a:extLst>
          </p:cNvPr>
          <p:cNvGrpSpPr/>
          <p:nvPr/>
        </p:nvGrpSpPr>
        <p:grpSpPr>
          <a:xfrm>
            <a:off x="50800" y="-20240"/>
            <a:ext cx="5758543" cy="1912371"/>
            <a:chOff x="0" y="-38100"/>
            <a:chExt cx="2274980" cy="755505"/>
          </a:xfrm>
        </p:grpSpPr>
        <p:sp>
          <p:nvSpPr>
            <p:cNvPr id="759" name="Google Shape;759;p29"/>
            <p:cNvSpPr/>
            <p:nvPr/>
          </p:nvSpPr>
          <p:spPr>
            <a:xfrm>
              <a:off x="0" y="0"/>
              <a:ext cx="2274980" cy="717405"/>
            </a:xfrm>
            <a:custGeom>
              <a:avLst/>
              <a:gdLst/>
              <a:ahLst/>
              <a:cxnLst/>
              <a:rect l="l" t="t" r="r" b="b"/>
              <a:pathLst>
                <a:path w="2274980" h="717405" extrusionOk="0">
                  <a:moveTo>
                    <a:pt x="0" y="0"/>
                  </a:moveTo>
                  <a:lnTo>
                    <a:pt x="2274980" y="0"/>
                  </a:lnTo>
                  <a:lnTo>
                    <a:pt x="2274980" y="717405"/>
                  </a:lnTo>
                  <a:lnTo>
                    <a:pt x="0" y="717405"/>
                  </a:lnTo>
                  <a:close/>
                </a:path>
              </a:pathLst>
            </a:custGeom>
            <a:solidFill>
              <a:schemeClr val="dk2">
                <a:alpha val="0"/>
              </a:schemeClr>
            </a:solidFill>
            <a:ln w="266700" cap="sq" cmpd="sng">
              <a:solidFill>
                <a:srgbClr val="06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rgbClr val="163D05"/>
                </a:solidFill>
                <a:highlight>
                  <a:srgbClr val="FFFF00"/>
                </a:highlight>
                <a:latin typeface="Calibri"/>
                <a:ea typeface="Calibri"/>
                <a:cs typeface="Calibri"/>
                <a:sym typeface="Calibri"/>
              </a:endParaRPr>
            </a:p>
          </p:txBody>
        </p:sp>
        <p:sp>
          <p:nvSpPr>
            <p:cNvPr id="760" name="Google Shape;760;p29"/>
            <p:cNvSpPr txBox="1"/>
            <p:nvPr/>
          </p:nvSpPr>
          <p:spPr>
            <a:xfrm>
              <a:off x="0" y="-38100"/>
              <a:ext cx="2274980" cy="755505"/>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rgbClr val="163D05"/>
                </a:solidFill>
                <a:latin typeface="Calibri"/>
                <a:ea typeface="Calibri"/>
                <a:cs typeface="Calibri"/>
                <a:sym typeface="Calibri"/>
              </a:endParaRPr>
            </a:p>
          </p:txBody>
        </p:sp>
      </p:grpSp>
      <p:sp>
        <p:nvSpPr>
          <p:cNvPr id="761" name="Google Shape;761;p29"/>
          <p:cNvSpPr txBox="1">
            <a:spLocks noGrp="1"/>
          </p:cNvSpPr>
          <p:nvPr>
            <p:ph type="title" idx="4294967295"/>
          </p:nvPr>
        </p:nvSpPr>
        <p:spPr>
          <a:xfrm>
            <a:off x="412559" y="736099"/>
            <a:ext cx="5050751" cy="600421"/>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1108"/>
              </a:lnSpc>
              <a:spcBef>
                <a:spcPts val="0"/>
              </a:spcBef>
              <a:spcAft>
                <a:spcPts val="0"/>
              </a:spcAft>
              <a:buClr>
                <a:srgbClr val="000000"/>
              </a:buClr>
              <a:buSzTx/>
              <a:buFont typeface="Arial"/>
              <a:buNone/>
              <a:tabLst/>
              <a:defRPr/>
            </a:pPr>
            <a:r>
              <a:rPr kumimoji="0" lang="en-US" sz="2767" b="0" i="0" u="none" strike="noStrike" kern="0" cap="none" spc="0" normalizeH="0" baseline="0" noProof="0" dirty="0">
                <a:ln>
                  <a:noFill/>
                </a:ln>
                <a:solidFill>
                  <a:srgbClr val="064460"/>
                </a:solidFill>
                <a:effectLst/>
                <a:uLnTx/>
                <a:uFillTx/>
                <a:latin typeface="Arial"/>
                <a:ea typeface="Arial"/>
                <a:cs typeface="Arial"/>
                <a:sym typeface="Arial"/>
              </a:rPr>
              <a:t>UNIT IV – INTERACTION III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762" name="Google Shape;762;p29"/>
          <p:cNvSpPr txBox="1"/>
          <p:nvPr/>
        </p:nvSpPr>
        <p:spPr>
          <a:xfrm>
            <a:off x="6400800" y="459149"/>
            <a:ext cx="4241800" cy="650947"/>
          </a:xfrm>
          <a:prstGeom prst="rect">
            <a:avLst/>
          </a:prstGeom>
          <a:noFill/>
          <a:ln>
            <a:noFill/>
          </a:ln>
        </p:spPr>
        <p:txBody>
          <a:bodyPr spcFirstLastPara="1" wrap="square" lIns="0" tIns="0" rIns="0" bIns="0" anchor="t" anchorCtr="0">
            <a:spAutoFit/>
          </a:bodyPr>
          <a:lstStyle/>
          <a:p>
            <a:pPr marL="0" marR="0" lvl="0" indent="0" algn="l" rtl="0">
              <a:lnSpc>
                <a:spcPct val="140644"/>
              </a:lnSpc>
              <a:spcBef>
                <a:spcPts val="0"/>
              </a:spcBef>
              <a:spcAft>
                <a:spcPts val="0"/>
              </a:spcAft>
              <a:buNone/>
            </a:pPr>
            <a:r>
              <a:rPr lang="en-US" sz="3000">
                <a:solidFill>
                  <a:srgbClr val="064460"/>
                </a:solidFill>
                <a:latin typeface="Arial"/>
                <a:ea typeface="Arial"/>
                <a:cs typeface="Arial"/>
                <a:sym typeface="Arial"/>
              </a:rPr>
              <a:t>Listen to the audio. </a:t>
            </a:r>
            <a:endParaRPr sz="1200">
              <a:solidFill>
                <a:schemeClr val="dk1"/>
              </a:solidFill>
              <a:latin typeface="Arial"/>
              <a:ea typeface="Arial"/>
              <a:cs typeface="Arial"/>
              <a:sym typeface="Arial"/>
            </a:endParaRPr>
          </a:p>
        </p:txBody>
      </p:sp>
      <p:sp>
        <p:nvSpPr>
          <p:cNvPr id="763" name="Google Shape;763;p29"/>
          <p:cNvSpPr txBox="1"/>
          <p:nvPr/>
        </p:nvSpPr>
        <p:spPr>
          <a:xfrm>
            <a:off x="812800" y="2590315"/>
            <a:ext cx="9252227" cy="5416676"/>
          </a:xfrm>
          <a:prstGeom prst="rect">
            <a:avLst/>
          </a:prstGeom>
          <a:noFill/>
          <a:ln>
            <a:noFill/>
          </a:ln>
        </p:spPr>
        <p:txBody>
          <a:bodyPr spcFirstLastPara="1" wrap="square" lIns="0" tIns="0" rIns="0" bIns="0" anchor="t" anchorCtr="0">
            <a:spAutoFit/>
          </a:bodyPr>
          <a:lstStyle/>
          <a:p>
            <a:pPr marL="381019" marR="0" lvl="0" indent="-211677" algn="l" rtl="0">
              <a:spcBef>
                <a:spcPts val="0"/>
              </a:spcBef>
              <a:spcAft>
                <a:spcPts val="0"/>
              </a:spcAft>
              <a:buNone/>
            </a:pPr>
            <a:endParaRPr sz="2667" b="1">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3200"/>
              <a:buFont typeface="Arial"/>
              <a:buChar char="•"/>
            </a:pPr>
            <a:r>
              <a:rPr lang="en-US" sz="2133" b="1">
                <a:solidFill>
                  <a:srgbClr val="000000"/>
                </a:solidFill>
                <a:latin typeface="Helvetica Neue"/>
                <a:ea typeface="Helvetica Neue"/>
                <a:cs typeface="Helvetica Neue"/>
                <a:sym typeface="Helvetica Neue"/>
              </a:rPr>
              <a:t>How is this conversation in terms of formality? Is this conversation formal or informal?</a:t>
            </a:r>
            <a:endParaRPr sz="1200">
              <a:solidFill>
                <a:schemeClr val="dk1"/>
              </a:solidFill>
              <a:latin typeface="Arial"/>
              <a:ea typeface="Arial"/>
              <a:cs typeface="Arial"/>
              <a:sym typeface="Arial"/>
            </a:endParaRPr>
          </a:p>
          <a:p>
            <a:pPr marL="381019" marR="0" lvl="0" indent="-245545" algn="l" rtl="0">
              <a:spcBef>
                <a:spcPts val="0"/>
              </a:spcBef>
              <a:spcAft>
                <a:spcPts val="0"/>
              </a:spcAft>
              <a:buNone/>
            </a:pPr>
            <a:endParaRPr sz="2133" b="1">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3200"/>
              <a:buFont typeface="Arial"/>
              <a:buChar char="•"/>
            </a:pPr>
            <a:r>
              <a:rPr lang="en-US" sz="2133" b="1">
                <a:solidFill>
                  <a:srgbClr val="000000"/>
                </a:solidFill>
                <a:latin typeface="Helvetica Neue"/>
                <a:ea typeface="Helvetica Neue"/>
                <a:cs typeface="Helvetica Neue"/>
                <a:sym typeface="Helvetica Neue"/>
              </a:rPr>
              <a:t>What specific item is the customer looking for?</a:t>
            </a:r>
            <a:endParaRPr sz="1200">
              <a:solidFill>
                <a:schemeClr val="dk1"/>
              </a:solidFill>
              <a:latin typeface="Arial"/>
              <a:ea typeface="Arial"/>
              <a:cs typeface="Arial"/>
              <a:sym typeface="Arial"/>
            </a:endParaRPr>
          </a:p>
          <a:p>
            <a:pPr marL="381019" marR="0" lvl="0" indent="-245545" algn="l" rtl="0">
              <a:spcBef>
                <a:spcPts val="0"/>
              </a:spcBef>
              <a:spcAft>
                <a:spcPts val="0"/>
              </a:spcAft>
              <a:buNone/>
            </a:pPr>
            <a:endParaRPr sz="2133" b="1">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3200"/>
              <a:buFont typeface="Arial"/>
              <a:buChar char="•"/>
            </a:pPr>
            <a:r>
              <a:rPr lang="en-US" sz="2133" b="1">
                <a:solidFill>
                  <a:srgbClr val="000000"/>
                </a:solidFill>
                <a:latin typeface="Helvetica Neue"/>
                <a:ea typeface="Helvetica Neue"/>
                <a:cs typeface="Helvetica Neue"/>
                <a:sym typeface="Helvetica Neue"/>
              </a:rPr>
              <a:t>What does she ask about that specific item?</a:t>
            </a:r>
            <a:endParaRPr sz="2133" b="1">
              <a:solidFill>
                <a:srgbClr val="000000"/>
              </a:solidFill>
              <a:highlight>
                <a:srgbClr val="FFFF00"/>
              </a:highlight>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¿Es temporada de *item?</a:t>
            </a:r>
            <a:endParaRPr sz="1200" b="0" i="0" u="none" strike="noStrike" cap="none">
              <a:solidFill>
                <a:schemeClr val="dk1"/>
              </a:solidFill>
              <a:latin typeface="Arial"/>
              <a:ea typeface="Arial"/>
              <a:cs typeface="Arial"/>
              <a:sym typeface="Arial"/>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¿Le quedan *item?</a:t>
            </a:r>
            <a:endParaRPr sz="2133" b="1" i="0" u="none" strike="noStrike" cap="none">
              <a:solidFill>
                <a:srgbClr val="000000"/>
              </a:solidFill>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3200"/>
              <a:buFont typeface="Helvetica Neue"/>
              <a:buAutoNum type="alphaLcPeriod"/>
            </a:pPr>
            <a:r>
              <a:rPr lang="en-US" sz="2133" b="1" i="0" u="none" strike="noStrike" cap="none">
                <a:solidFill>
                  <a:srgbClr val="000000"/>
                </a:solidFill>
                <a:latin typeface="Helvetica Neue"/>
                <a:ea typeface="Helvetica Neue"/>
                <a:cs typeface="Helvetica Neue"/>
                <a:sym typeface="Helvetica Neue"/>
              </a:rPr>
              <a:t>¿Tienen *item?</a:t>
            </a:r>
            <a:endParaRPr sz="2133" b="1" i="0" u="none" strike="noStrike" cap="none">
              <a:solidFill>
                <a:srgbClr val="000000"/>
              </a:solidFill>
              <a:latin typeface="Helvetica Neue"/>
              <a:ea typeface="Helvetica Neue"/>
              <a:cs typeface="Helvetica Neue"/>
              <a:sym typeface="Helvetica Neue"/>
            </a:endParaRPr>
          </a:p>
          <a:p>
            <a:pPr marL="685834" marR="0" lvl="1" indent="-211677" algn="l" rtl="0">
              <a:spcBef>
                <a:spcPts val="0"/>
              </a:spcBef>
              <a:spcAft>
                <a:spcPts val="0"/>
              </a:spcAft>
              <a:buNone/>
            </a:pPr>
            <a:endParaRPr sz="2667" b="1" i="0" u="none" strike="noStrike" cap="none">
              <a:solidFill>
                <a:srgbClr val="000000"/>
              </a:solidFill>
              <a:highlight>
                <a:srgbClr val="FFFF00"/>
              </a:highlight>
              <a:latin typeface="Helvetica Neue"/>
              <a:ea typeface="Helvetica Neue"/>
              <a:cs typeface="Helvetica Neue"/>
              <a:sym typeface="Helvetica Neue"/>
            </a:endParaRPr>
          </a:p>
          <a:p>
            <a:pPr marL="685834" marR="0" lvl="1" indent="-211677" algn="l" rtl="0">
              <a:spcBef>
                <a:spcPts val="0"/>
              </a:spcBef>
              <a:spcAft>
                <a:spcPts val="0"/>
              </a:spcAft>
              <a:buNone/>
            </a:pPr>
            <a:endParaRPr sz="2667" b="1" i="0" u="none" strike="noStrike" cap="none">
              <a:solidFill>
                <a:srgbClr val="000000"/>
              </a:solidFill>
              <a:latin typeface="Helvetica Neue"/>
              <a:ea typeface="Helvetica Neue"/>
              <a:cs typeface="Helvetica Neue"/>
              <a:sym typeface="Helvetica Neue"/>
            </a:endParaRPr>
          </a:p>
          <a:p>
            <a:pPr marL="800140" marR="0" lvl="1" indent="-325983" algn="l" rtl="0">
              <a:spcBef>
                <a:spcPts val="0"/>
              </a:spcBef>
              <a:spcAft>
                <a:spcPts val="0"/>
              </a:spcAft>
              <a:buNone/>
            </a:pPr>
            <a:endParaRPr sz="2667" b="1" i="0" u="none" strike="noStrike" cap="none">
              <a:solidFill>
                <a:srgbClr val="000000"/>
              </a:solidFill>
              <a:latin typeface="Helvetica Neue"/>
              <a:ea typeface="Helvetica Neue"/>
              <a:cs typeface="Helvetica Neue"/>
              <a:sym typeface="Helvetica Neue"/>
            </a:endParaRPr>
          </a:p>
          <a:p>
            <a:pPr marL="381019" marR="0" lvl="0" indent="-211677" algn="l" rtl="0">
              <a:spcBef>
                <a:spcPts val="0"/>
              </a:spcBef>
              <a:spcAft>
                <a:spcPts val="0"/>
              </a:spcAft>
              <a:buNone/>
            </a:pPr>
            <a:endParaRPr sz="2667" b="1">
              <a:solidFill>
                <a:srgbClr val="000000"/>
              </a:solidFill>
              <a:latin typeface="Helvetica Neue"/>
              <a:ea typeface="Helvetica Neue"/>
              <a:cs typeface="Helvetica Neue"/>
              <a:sym typeface="Helvetica Neue"/>
            </a:endParaRPr>
          </a:p>
          <a:p>
            <a:pPr marL="0" marR="0" lvl="0" indent="0" algn="l" rtl="0">
              <a:spcBef>
                <a:spcPts val="0"/>
              </a:spcBef>
              <a:spcAft>
                <a:spcPts val="0"/>
              </a:spcAft>
              <a:buNone/>
            </a:pPr>
            <a:endParaRPr sz="2667" b="1">
              <a:solidFill>
                <a:srgbClr val="000000"/>
              </a:solidFill>
              <a:latin typeface="Helvetica Neue"/>
              <a:ea typeface="Helvetica Neue"/>
              <a:cs typeface="Helvetica Neue"/>
              <a:sym typeface="Helvetica Neue"/>
            </a:endParaRPr>
          </a:p>
        </p:txBody>
      </p:sp>
      <p:pic>
        <p:nvPicPr>
          <p:cNvPr id="764" name="Google Shape;764;p2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350002" y="1363133"/>
            <a:ext cx="541867" cy="541867"/>
          </a:xfrm>
          <a:prstGeom prst="rect">
            <a:avLst/>
          </a:prstGeom>
          <a:noFill/>
          <a:ln>
            <a:noFill/>
          </a:ln>
        </p:spPr>
      </p:pic>
      <p:sp>
        <p:nvSpPr>
          <p:cNvPr id="765" name="Google Shape;765;p29">
            <a:extLst>
              <a:ext uri="{C183D7F6-B498-43B3-948B-1728B52AA6E4}">
                <adec:decorative xmlns:adec="http://schemas.microsoft.com/office/drawing/2017/decorative" val="1"/>
              </a:ext>
            </a:extLst>
          </p:cNvPr>
          <p:cNvSpPr/>
          <p:nvPr/>
        </p:nvSpPr>
        <p:spPr>
          <a:xfrm>
            <a:off x="9560209" y="4977730"/>
            <a:ext cx="1531811" cy="1143707"/>
          </a:xfrm>
          <a:custGeom>
            <a:avLst/>
            <a:gdLst/>
            <a:ahLst/>
            <a:cxnLst/>
            <a:rect l="l" t="t" r="r" b="b"/>
            <a:pathLst>
              <a:path w="1346741" h="1057192" extrusionOk="0">
                <a:moveTo>
                  <a:pt x="0" y="0"/>
                </a:moveTo>
                <a:lnTo>
                  <a:pt x="1346741" y="0"/>
                </a:lnTo>
                <a:lnTo>
                  <a:pt x="1346741" y="1057192"/>
                </a:lnTo>
                <a:lnTo>
                  <a:pt x="0" y="1057192"/>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0"/>
                                        <p:tgtEl>
                                          <p:spTgt spid="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3">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3" name="Google Shape;133;p3">
            <a:extLst>
              <a:ext uri="{C183D7F6-B498-43B3-948B-1728B52AA6E4}">
                <adec:decorative xmlns:adec="http://schemas.microsoft.com/office/drawing/2017/decorative" val="1"/>
              </a:ext>
            </a:extLst>
          </p:cNvPr>
          <p:cNvSpPr/>
          <p:nvPr/>
        </p:nvSpPr>
        <p:spPr>
          <a:xfrm>
            <a:off x="7318330" y="2362537"/>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4" name="Google Shape;134;p3">
            <a:extLst>
              <a:ext uri="{C183D7F6-B498-43B3-948B-1728B52AA6E4}">
                <adec:decorative xmlns:adec="http://schemas.microsoft.com/office/drawing/2017/decorative" val="1"/>
              </a:ext>
            </a:extLst>
          </p:cNvPr>
          <p:cNvSpPr/>
          <p:nvPr/>
        </p:nvSpPr>
        <p:spPr>
          <a:xfrm>
            <a:off x="8934686" y="236253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5" name="Google Shape;135;p3">
            <a:extLst>
              <a:ext uri="{C183D7F6-B498-43B3-948B-1728B52AA6E4}">
                <adec:decorative xmlns:adec="http://schemas.microsoft.com/office/drawing/2017/decorative" val="1"/>
              </a:ext>
            </a:extLst>
          </p:cNvPr>
          <p:cNvSpPr/>
          <p:nvPr/>
        </p:nvSpPr>
        <p:spPr>
          <a:xfrm>
            <a:off x="7318330" y="342900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6" name="Google Shape;136;p3">
            <a:extLst>
              <a:ext uri="{C183D7F6-B498-43B3-948B-1728B52AA6E4}">
                <adec:decorative xmlns:adec="http://schemas.microsoft.com/office/drawing/2017/decorative" val="1"/>
              </a:ext>
            </a:extLst>
          </p:cNvPr>
          <p:cNvSpPr/>
          <p:nvPr/>
        </p:nvSpPr>
        <p:spPr>
          <a:xfrm>
            <a:off x="8934686" y="342900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7" name="Google Shape;137;p3">
            <a:extLst>
              <a:ext uri="{C183D7F6-B498-43B3-948B-1728B52AA6E4}">
                <adec:decorative xmlns:adec="http://schemas.microsoft.com/office/drawing/2017/decorative" val="1"/>
              </a:ext>
            </a:extLst>
          </p:cNvPr>
          <p:cNvSpPr/>
          <p:nvPr/>
        </p:nvSpPr>
        <p:spPr>
          <a:xfrm>
            <a:off x="7382257" y="449613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8" name="Google Shape;138;p3">
            <a:extLst>
              <a:ext uri="{C183D7F6-B498-43B3-948B-1728B52AA6E4}">
                <adec:decorative xmlns:adec="http://schemas.microsoft.com/office/drawing/2017/decorative" val="1"/>
              </a:ext>
            </a:extLst>
          </p:cNvPr>
          <p:cNvSpPr/>
          <p:nvPr/>
        </p:nvSpPr>
        <p:spPr>
          <a:xfrm>
            <a:off x="8998612" y="449613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9" name="Google Shape;139;p3">
            <a:extLst>
              <a:ext uri="{C183D7F6-B498-43B3-948B-1728B52AA6E4}">
                <adec:decorative xmlns:adec="http://schemas.microsoft.com/office/drawing/2017/decorative" val="1"/>
              </a:ext>
            </a:extLst>
          </p:cNvPr>
          <p:cNvSpPr/>
          <p:nvPr/>
        </p:nvSpPr>
        <p:spPr>
          <a:xfrm>
            <a:off x="7382257" y="5563269"/>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0" name="Google Shape;140;p3">
            <a:extLst>
              <a:ext uri="{C183D7F6-B498-43B3-948B-1728B52AA6E4}">
                <adec:decorative xmlns:adec="http://schemas.microsoft.com/office/drawing/2017/decorative" val="1"/>
              </a:ext>
            </a:extLst>
          </p:cNvPr>
          <p:cNvSpPr/>
          <p:nvPr/>
        </p:nvSpPr>
        <p:spPr>
          <a:xfrm>
            <a:off x="8998612" y="5563269"/>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1" name="Google Shape;141;p3">
            <a:extLst>
              <a:ext uri="{C183D7F6-B498-43B3-948B-1728B52AA6E4}">
                <adec:decorative xmlns:adec="http://schemas.microsoft.com/office/drawing/2017/decorative" val="1"/>
              </a:ext>
            </a:extLst>
          </p:cNvPr>
          <p:cNvSpPr/>
          <p:nvPr/>
        </p:nvSpPr>
        <p:spPr>
          <a:xfrm>
            <a:off x="3233496" y="239428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2" name="Google Shape;142;p3">
            <a:extLst>
              <a:ext uri="{C183D7F6-B498-43B3-948B-1728B52AA6E4}">
                <adec:decorative xmlns:adec="http://schemas.microsoft.com/office/drawing/2017/decorative" val="1"/>
              </a:ext>
            </a:extLst>
          </p:cNvPr>
          <p:cNvSpPr/>
          <p:nvPr/>
        </p:nvSpPr>
        <p:spPr>
          <a:xfrm>
            <a:off x="4849852" y="239428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3" name="Google Shape;143;p3">
            <a:extLst>
              <a:ext uri="{C183D7F6-B498-43B3-948B-1728B52AA6E4}">
                <adec:decorative xmlns:adec="http://schemas.microsoft.com/office/drawing/2017/decorative" val="1"/>
              </a:ext>
            </a:extLst>
          </p:cNvPr>
          <p:cNvSpPr/>
          <p:nvPr/>
        </p:nvSpPr>
        <p:spPr>
          <a:xfrm>
            <a:off x="3233496" y="3460750"/>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4" name="Google Shape;144;p3">
            <a:extLst>
              <a:ext uri="{C183D7F6-B498-43B3-948B-1728B52AA6E4}">
                <adec:decorative xmlns:adec="http://schemas.microsoft.com/office/drawing/2017/decorative" val="1"/>
              </a:ext>
            </a:extLst>
          </p:cNvPr>
          <p:cNvSpPr/>
          <p:nvPr/>
        </p:nvSpPr>
        <p:spPr>
          <a:xfrm>
            <a:off x="4849852" y="346075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5" name="Google Shape;145;p3">
            <a:extLst>
              <a:ext uri="{C183D7F6-B498-43B3-948B-1728B52AA6E4}">
                <adec:decorative xmlns:adec="http://schemas.microsoft.com/office/drawing/2017/decorative" val="1"/>
              </a:ext>
            </a:extLst>
          </p:cNvPr>
          <p:cNvSpPr/>
          <p:nvPr/>
        </p:nvSpPr>
        <p:spPr>
          <a:xfrm>
            <a:off x="3297422" y="4527885"/>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6" name="Google Shape;146;p3">
            <a:extLst>
              <a:ext uri="{C183D7F6-B498-43B3-948B-1728B52AA6E4}">
                <adec:decorative xmlns:adec="http://schemas.microsoft.com/office/drawing/2017/decorative" val="1"/>
              </a:ext>
            </a:extLst>
          </p:cNvPr>
          <p:cNvSpPr/>
          <p:nvPr/>
        </p:nvSpPr>
        <p:spPr>
          <a:xfrm>
            <a:off x="4913778" y="452788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7" name="Google Shape;147;p3">
            <a:extLst>
              <a:ext uri="{C183D7F6-B498-43B3-948B-1728B52AA6E4}">
                <adec:decorative xmlns:adec="http://schemas.microsoft.com/office/drawing/2017/decorative" val="1"/>
              </a:ext>
            </a:extLst>
          </p:cNvPr>
          <p:cNvSpPr/>
          <p:nvPr/>
        </p:nvSpPr>
        <p:spPr>
          <a:xfrm>
            <a:off x="3297422" y="5595019"/>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8" name="Google Shape;148;p3">
            <a:extLst>
              <a:ext uri="{C183D7F6-B498-43B3-948B-1728B52AA6E4}">
                <adec:decorative xmlns:adec="http://schemas.microsoft.com/office/drawing/2017/decorative" val="1"/>
              </a:ext>
            </a:extLst>
          </p:cNvPr>
          <p:cNvSpPr/>
          <p:nvPr/>
        </p:nvSpPr>
        <p:spPr>
          <a:xfrm>
            <a:off x="4913778" y="5595019"/>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49" name="Google Shape;149;p3">
            <a:extLst>
              <a:ext uri="{C183D7F6-B498-43B3-948B-1728B52AA6E4}">
                <adec:decorative xmlns:adec="http://schemas.microsoft.com/office/drawing/2017/decorative" val="1"/>
              </a:ext>
            </a:extLst>
          </p:cNvPr>
          <p:cNvSpPr/>
          <p:nvPr/>
        </p:nvSpPr>
        <p:spPr>
          <a:xfrm>
            <a:off x="1740687" y="1976998"/>
            <a:ext cx="819709" cy="944910"/>
          </a:xfrm>
          <a:custGeom>
            <a:avLst/>
            <a:gdLst/>
            <a:ahLst/>
            <a:cxnLst/>
            <a:rect l="l" t="t" r="r" b="b"/>
            <a:pathLst>
              <a:path w="1229564" h="1417365" extrusionOk="0">
                <a:moveTo>
                  <a:pt x="0" y="0"/>
                </a:moveTo>
                <a:lnTo>
                  <a:pt x="1229564" y="0"/>
                </a:lnTo>
                <a:lnTo>
                  <a:pt x="1229564" y="1417365"/>
                </a:lnTo>
                <a:lnTo>
                  <a:pt x="0" y="1417365"/>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0" name="Google Shape;150;p3">
            <a:extLst>
              <a:ext uri="{C183D7F6-B498-43B3-948B-1728B52AA6E4}">
                <adec:decorative xmlns:adec="http://schemas.microsoft.com/office/drawing/2017/decorative" val="1"/>
              </a:ext>
            </a:extLst>
          </p:cNvPr>
          <p:cNvSpPr/>
          <p:nvPr/>
        </p:nvSpPr>
        <p:spPr>
          <a:xfrm>
            <a:off x="602911" y="900247"/>
            <a:ext cx="1021407" cy="1008408"/>
          </a:xfrm>
          <a:custGeom>
            <a:avLst/>
            <a:gdLst/>
            <a:ahLst/>
            <a:cxnLst/>
            <a:rect l="l" t="t" r="r" b="b"/>
            <a:pathLst>
              <a:path w="1532111" h="1512612" extrusionOk="0">
                <a:moveTo>
                  <a:pt x="0" y="0"/>
                </a:moveTo>
                <a:lnTo>
                  <a:pt x="1532112" y="0"/>
                </a:lnTo>
                <a:lnTo>
                  <a:pt x="1532112" y="1512612"/>
                </a:lnTo>
                <a:lnTo>
                  <a:pt x="0" y="1512612"/>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1" name="Google Shape;151;p3">
            <a:extLst>
              <a:ext uri="{C183D7F6-B498-43B3-948B-1728B52AA6E4}">
                <adec:decorative xmlns:adec="http://schemas.microsoft.com/office/drawing/2017/decorative" val="1"/>
              </a:ext>
            </a:extLst>
          </p:cNvPr>
          <p:cNvSpPr/>
          <p:nvPr/>
        </p:nvSpPr>
        <p:spPr>
          <a:xfrm>
            <a:off x="355068" y="2921909"/>
            <a:ext cx="1150757" cy="926359"/>
          </a:xfrm>
          <a:custGeom>
            <a:avLst/>
            <a:gdLst/>
            <a:ahLst/>
            <a:cxnLst/>
            <a:rect l="l" t="t" r="r" b="b"/>
            <a:pathLst>
              <a:path w="1726136" h="1389539" extrusionOk="0">
                <a:moveTo>
                  <a:pt x="0" y="0"/>
                </a:moveTo>
                <a:lnTo>
                  <a:pt x="1726136" y="0"/>
                </a:lnTo>
                <a:lnTo>
                  <a:pt x="1726136" y="1389539"/>
                </a:lnTo>
                <a:lnTo>
                  <a:pt x="0" y="1389539"/>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2" name="Google Shape;152;p3">
            <a:extLst>
              <a:ext uri="{C183D7F6-B498-43B3-948B-1728B52AA6E4}">
                <adec:decorative xmlns:adec="http://schemas.microsoft.com/office/drawing/2017/decorative" val="1"/>
              </a:ext>
            </a:extLst>
          </p:cNvPr>
          <p:cNvSpPr/>
          <p:nvPr/>
        </p:nvSpPr>
        <p:spPr>
          <a:xfrm>
            <a:off x="537447" y="4947152"/>
            <a:ext cx="1182028" cy="920583"/>
          </a:xfrm>
          <a:custGeom>
            <a:avLst/>
            <a:gdLst/>
            <a:ahLst/>
            <a:cxnLst/>
            <a:rect l="l" t="t" r="r" b="b"/>
            <a:pathLst>
              <a:path w="1773042" h="1380874" extrusionOk="0">
                <a:moveTo>
                  <a:pt x="0" y="0"/>
                </a:moveTo>
                <a:lnTo>
                  <a:pt x="1773042" y="0"/>
                </a:lnTo>
                <a:lnTo>
                  <a:pt x="1773042" y="1380874"/>
                </a:lnTo>
                <a:lnTo>
                  <a:pt x="0" y="1380874"/>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3" name="Google Shape;153;p3">
            <a:extLst>
              <a:ext uri="{C183D7F6-B498-43B3-948B-1728B52AA6E4}">
                <adec:decorative xmlns:adec="http://schemas.microsoft.com/office/drawing/2017/decorative" val="1"/>
              </a:ext>
            </a:extLst>
          </p:cNvPr>
          <p:cNvSpPr/>
          <p:nvPr/>
        </p:nvSpPr>
        <p:spPr>
          <a:xfrm>
            <a:off x="1740687" y="4201001"/>
            <a:ext cx="935276" cy="1133668"/>
          </a:xfrm>
          <a:custGeom>
            <a:avLst/>
            <a:gdLst/>
            <a:ahLst/>
            <a:cxnLst/>
            <a:rect l="l" t="t" r="r" b="b"/>
            <a:pathLst>
              <a:path w="1402914" h="1700502" extrusionOk="0">
                <a:moveTo>
                  <a:pt x="0" y="0"/>
                </a:moveTo>
                <a:lnTo>
                  <a:pt x="1402914" y="0"/>
                </a:lnTo>
                <a:lnTo>
                  <a:pt x="1402914" y="1700502"/>
                </a:lnTo>
                <a:lnTo>
                  <a:pt x="0" y="1700502"/>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4" name="Google Shape;154;p3"/>
          <p:cNvSpPr txBox="1">
            <a:spLocks noGrp="1"/>
          </p:cNvSpPr>
          <p:nvPr>
            <p:ph type="title" idx="4294967295"/>
          </p:nvPr>
        </p:nvSpPr>
        <p:spPr>
          <a:xfrm>
            <a:off x="1396082" y="335574"/>
            <a:ext cx="9399837" cy="1437958"/>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004460"/>
                </a:solidFill>
                <a:effectLst/>
                <a:uLnTx/>
                <a:uFillTx/>
                <a:latin typeface="Arial"/>
                <a:ea typeface="Arial"/>
                <a:cs typeface="Arial"/>
                <a:sym typeface="Arial"/>
              </a:rPr>
              <a:t>WHAT FRUIT NAMES IN SPANISH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004460"/>
                </a:solidFill>
                <a:effectLst/>
                <a:uLnTx/>
                <a:uFillTx/>
                <a:latin typeface="Arial"/>
                <a:ea typeface="Arial"/>
                <a:cs typeface="Arial"/>
                <a:sym typeface="Arial"/>
              </a:rPr>
              <a:t>DO YOU ALREADY KNOW?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30">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1" name="Google Shape;771;p30"/>
          <p:cNvSpPr txBox="1">
            <a:spLocks noGrp="1"/>
          </p:cNvSpPr>
          <p:nvPr>
            <p:ph type="title" idx="4294967295"/>
          </p:nvPr>
        </p:nvSpPr>
        <p:spPr>
          <a:xfrm>
            <a:off x="3093958" y="438150"/>
            <a:ext cx="6004085" cy="13431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203"/>
              </a:lnSpc>
              <a:spcBef>
                <a:spcPts val="0"/>
              </a:spcBef>
              <a:spcAft>
                <a:spcPts val="0"/>
              </a:spcAft>
              <a:buClr>
                <a:srgbClr val="000000"/>
              </a:buClr>
              <a:buSzTx/>
              <a:buFont typeface="Arial"/>
              <a:buNone/>
              <a:tabLst/>
              <a:defRPr/>
            </a:pPr>
            <a:r>
              <a:rPr kumimoji="0" lang="en-US" sz="6234" b="0" i="0" u="none" strike="noStrike" kern="0" cap="none" spc="0" normalizeH="0" baseline="0" noProof="0" dirty="0">
                <a:ln>
                  <a:noFill/>
                </a:ln>
                <a:solidFill>
                  <a:srgbClr val="064460"/>
                </a:solidFill>
                <a:effectLst/>
                <a:uLnTx/>
                <a:uFillTx/>
                <a:latin typeface="Arial"/>
                <a:ea typeface="Arial"/>
                <a:cs typeface="Arial"/>
                <a:sym typeface="Arial"/>
              </a:rPr>
              <a:t>ACTIVITY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772" name="Google Shape;772;p30"/>
          <p:cNvSpPr txBox="1"/>
          <p:nvPr/>
        </p:nvSpPr>
        <p:spPr>
          <a:xfrm>
            <a:off x="1558792" y="2238596"/>
            <a:ext cx="9074413" cy="3448445"/>
          </a:xfrm>
          <a:prstGeom prst="rect">
            <a:avLst/>
          </a:prstGeom>
          <a:noFill/>
          <a:ln>
            <a:noFill/>
          </a:ln>
        </p:spPr>
        <p:txBody>
          <a:bodyPr spcFirstLastPara="1" wrap="square" lIns="0" tIns="0" rIns="0" bIns="0" anchor="t" anchorCtr="0">
            <a:spAutoFit/>
          </a:bodyPr>
          <a:lstStyle/>
          <a:p>
            <a:pPr marL="0" marR="0" lvl="0" indent="0" algn="just" rtl="0">
              <a:lnSpc>
                <a:spcPct val="150312"/>
              </a:lnSpc>
              <a:spcBef>
                <a:spcPts val="0"/>
              </a:spcBef>
              <a:spcAft>
                <a:spcPts val="0"/>
              </a:spcAft>
              <a:buNone/>
            </a:pPr>
            <a:r>
              <a:rPr lang="en-US" sz="2133" b="1">
                <a:solidFill>
                  <a:schemeClr val="dk1"/>
                </a:solidFill>
                <a:latin typeface="Arial"/>
                <a:ea typeface="Arial"/>
                <a:cs typeface="Arial"/>
                <a:sym typeface="Arial"/>
              </a:rPr>
              <a:t>While listening to the recordings in the next slide, look at scripts of the audios and identify the correct form(s) to use when asked about produce. In pairs, practice these dialogues several times with a partner and swap roles regularly. </a:t>
            </a:r>
            <a:endParaRPr sz="2133" b="1">
              <a:solidFill>
                <a:schemeClr val="dk1"/>
              </a:solidFill>
              <a:highlight>
                <a:srgbClr val="FFFF00"/>
              </a:highlight>
              <a:latin typeface="Arial"/>
              <a:ea typeface="Arial"/>
              <a:cs typeface="Arial"/>
              <a:sym typeface="Arial"/>
            </a:endParaRPr>
          </a:p>
          <a:p>
            <a:pPr marL="0" marR="0" lvl="0" indent="0" algn="just" rtl="0">
              <a:lnSpc>
                <a:spcPct val="150312"/>
              </a:lnSpc>
              <a:spcBef>
                <a:spcPts val="0"/>
              </a:spcBef>
              <a:spcAft>
                <a:spcPts val="0"/>
              </a:spcAft>
              <a:buNone/>
            </a:pPr>
            <a:endParaRPr sz="2133" b="1">
              <a:solidFill>
                <a:schemeClr val="dk1"/>
              </a:solidFill>
              <a:highlight>
                <a:srgbClr val="FFFF00"/>
              </a:highlight>
              <a:latin typeface="Arial"/>
              <a:ea typeface="Arial"/>
              <a:cs typeface="Arial"/>
              <a:sym typeface="Arial"/>
            </a:endParaRPr>
          </a:p>
          <a:p>
            <a:pPr marL="0" marR="0" lvl="0" indent="0" algn="l" rtl="0">
              <a:lnSpc>
                <a:spcPct val="150312"/>
              </a:lnSpc>
              <a:spcBef>
                <a:spcPts val="0"/>
              </a:spcBef>
              <a:spcAft>
                <a:spcPts val="0"/>
              </a:spcAft>
              <a:buNone/>
            </a:pPr>
            <a:r>
              <a:rPr lang="en-US" sz="2133" b="1">
                <a:solidFill>
                  <a:schemeClr val="dk1"/>
                </a:solidFill>
                <a:latin typeface="Arial"/>
                <a:ea typeface="Arial"/>
                <a:cs typeface="Arial"/>
                <a:sym typeface="Arial"/>
              </a:rPr>
              <a:t>You can find the scripts here: </a:t>
            </a:r>
            <a:r>
              <a:rPr lang="en-US" sz="2133" b="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a:t>
            </a:r>
            <a:endParaRPr sz="1200">
              <a:solidFill>
                <a:schemeClr val="dk1"/>
              </a:solidFill>
              <a:latin typeface="Arial"/>
              <a:ea typeface="Arial"/>
              <a:cs typeface="Arial"/>
              <a:sym typeface="Arial"/>
            </a:endParaRPr>
          </a:p>
          <a:p>
            <a:pPr marL="0" marR="0" lvl="0" indent="0" algn="l" rtl="0">
              <a:lnSpc>
                <a:spcPct val="171785"/>
              </a:lnSpc>
              <a:spcBef>
                <a:spcPts val="0"/>
              </a:spcBef>
              <a:spcAft>
                <a:spcPts val="0"/>
              </a:spcAft>
              <a:buNone/>
            </a:pPr>
            <a:endParaRPr sz="1867">
              <a:solidFill>
                <a:srgbClr val="48230B"/>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31">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778" name="Google Shape;778;p31">
            <a:extLst>
              <a:ext uri="{C183D7F6-B498-43B3-948B-1728B52AA6E4}">
                <adec:decorative xmlns:adec="http://schemas.microsoft.com/office/drawing/2017/decorative" val="1"/>
              </a:ext>
            </a:extLst>
          </p:cNvPr>
          <p:cNvGrpSpPr/>
          <p:nvPr/>
        </p:nvGrpSpPr>
        <p:grpSpPr>
          <a:xfrm>
            <a:off x="1219198" y="1329474"/>
            <a:ext cx="4876800" cy="909464"/>
            <a:chOff x="0" y="-38100"/>
            <a:chExt cx="2274980" cy="755505"/>
          </a:xfrm>
        </p:grpSpPr>
        <p:sp>
          <p:nvSpPr>
            <p:cNvPr id="779" name="Google Shape;779;p31"/>
            <p:cNvSpPr/>
            <p:nvPr/>
          </p:nvSpPr>
          <p:spPr>
            <a:xfrm>
              <a:off x="0" y="0"/>
              <a:ext cx="2274980" cy="717405"/>
            </a:xfrm>
            <a:custGeom>
              <a:avLst/>
              <a:gdLst/>
              <a:ahLst/>
              <a:cxnLst/>
              <a:rect l="l" t="t" r="r" b="b"/>
              <a:pathLst>
                <a:path w="2274980" h="717405" extrusionOk="0">
                  <a:moveTo>
                    <a:pt x="0" y="0"/>
                  </a:moveTo>
                  <a:lnTo>
                    <a:pt x="2274980" y="0"/>
                  </a:lnTo>
                  <a:lnTo>
                    <a:pt x="2274980" y="717405"/>
                  </a:lnTo>
                  <a:lnTo>
                    <a:pt x="0" y="717405"/>
                  </a:lnTo>
                  <a:close/>
                </a:path>
              </a:pathLst>
            </a:custGeom>
            <a:solidFill>
              <a:srgbClr val="000000">
                <a:alpha val="0"/>
              </a:srgbClr>
            </a:solidFill>
            <a:ln w="266700" cap="sq" cmpd="sng">
              <a:solidFill>
                <a:srgbClr val="06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0" name="Google Shape;780;p31"/>
            <p:cNvSpPr txBox="1"/>
            <p:nvPr/>
          </p:nvSpPr>
          <p:spPr>
            <a:xfrm>
              <a:off x="0" y="-38100"/>
              <a:ext cx="2274980" cy="755505"/>
            </a:xfrm>
            <a:prstGeom prst="rect">
              <a:avLst/>
            </a:prstGeom>
            <a:noFill/>
            <a:ln w="9525" cap="flat" cmpd="sng">
              <a:solidFill>
                <a:srgbClr val="064460"/>
              </a:solidFill>
              <a:prstDash val="solid"/>
              <a:round/>
              <a:headEnd type="none" w="sm" len="sm"/>
              <a:tailEnd type="none" w="sm" len="sm"/>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781" name="Google Shape;781;p31"/>
          <p:cNvSpPr txBox="1">
            <a:spLocks noGrp="1"/>
          </p:cNvSpPr>
          <p:nvPr>
            <p:ph type="title" idx="4294967295"/>
          </p:nvPr>
        </p:nvSpPr>
        <p:spPr>
          <a:xfrm>
            <a:off x="1544150" y="1570908"/>
            <a:ext cx="4145621" cy="59920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6400"/>
              </a:lnSpc>
              <a:spcBef>
                <a:spcPts val="0"/>
              </a:spcBef>
              <a:spcAft>
                <a:spcPts val="0"/>
              </a:spcAft>
              <a:buClr>
                <a:srgbClr val="000000"/>
              </a:buClr>
              <a:buSzTx/>
              <a:buFont typeface="Arial"/>
              <a:buNone/>
              <a:tabLst/>
              <a:defRPr/>
            </a:pPr>
            <a:r>
              <a:rPr kumimoji="0" lang="en-US" sz="2667" b="0" i="0" u="none" strike="noStrike" kern="0" cap="none" spc="0" normalizeH="0" baseline="0" noProof="0" dirty="0">
                <a:ln>
                  <a:noFill/>
                </a:ln>
                <a:solidFill>
                  <a:srgbClr val="064460"/>
                </a:solidFill>
                <a:effectLst/>
                <a:uLnTx/>
                <a:uFillTx/>
                <a:latin typeface="Arial"/>
                <a:ea typeface="Arial"/>
                <a:cs typeface="Arial"/>
                <a:sym typeface="Arial"/>
              </a:rPr>
              <a:t>UNIT IV - INTERACTION I</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grpSp>
        <p:nvGrpSpPr>
          <p:cNvPr id="782" name="Google Shape;782;p31">
            <a:extLst>
              <a:ext uri="{C183D7F6-B498-43B3-948B-1728B52AA6E4}">
                <adec:decorative xmlns:adec="http://schemas.microsoft.com/office/drawing/2017/decorative" val="1"/>
              </a:ext>
            </a:extLst>
          </p:cNvPr>
          <p:cNvGrpSpPr/>
          <p:nvPr/>
        </p:nvGrpSpPr>
        <p:grpSpPr>
          <a:xfrm>
            <a:off x="1219199" y="3021656"/>
            <a:ext cx="4876799" cy="909464"/>
            <a:chOff x="0" y="-38100"/>
            <a:chExt cx="2274980" cy="755505"/>
          </a:xfrm>
        </p:grpSpPr>
        <p:sp>
          <p:nvSpPr>
            <p:cNvPr id="783" name="Google Shape;783;p31"/>
            <p:cNvSpPr/>
            <p:nvPr/>
          </p:nvSpPr>
          <p:spPr>
            <a:xfrm>
              <a:off x="0" y="0"/>
              <a:ext cx="2274980" cy="717405"/>
            </a:xfrm>
            <a:custGeom>
              <a:avLst/>
              <a:gdLst/>
              <a:ahLst/>
              <a:cxnLst/>
              <a:rect l="l" t="t" r="r" b="b"/>
              <a:pathLst>
                <a:path w="2274980" h="717405" extrusionOk="0">
                  <a:moveTo>
                    <a:pt x="0" y="0"/>
                  </a:moveTo>
                  <a:lnTo>
                    <a:pt x="2274980" y="0"/>
                  </a:lnTo>
                  <a:lnTo>
                    <a:pt x="2274980" y="717405"/>
                  </a:lnTo>
                  <a:lnTo>
                    <a:pt x="0" y="717405"/>
                  </a:lnTo>
                  <a:close/>
                </a:path>
              </a:pathLst>
            </a:custGeom>
            <a:solidFill>
              <a:srgbClr val="000000">
                <a:alpha val="0"/>
              </a:srgbClr>
            </a:solidFill>
            <a:ln w="266700" cap="sq" cmpd="sng">
              <a:solidFill>
                <a:srgbClr val="06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4" name="Google Shape;784;p31"/>
            <p:cNvSpPr txBox="1"/>
            <p:nvPr/>
          </p:nvSpPr>
          <p:spPr>
            <a:xfrm>
              <a:off x="0" y="-38100"/>
              <a:ext cx="2274980" cy="755505"/>
            </a:xfrm>
            <a:prstGeom prst="rect">
              <a:avLst/>
            </a:prstGeom>
            <a:noFill/>
            <a:ln w="9525" cap="flat" cmpd="sng">
              <a:solidFill>
                <a:srgbClr val="064460"/>
              </a:solidFill>
              <a:prstDash val="solid"/>
              <a:round/>
              <a:headEnd type="none" w="sm" len="sm"/>
              <a:tailEnd type="none" w="sm" len="sm"/>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785" name="Google Shape;785;p31"/>
          <p:cNvSpPr txBox="1"/>
          <p:nvPr/>
        </p:nvSpPr>
        <p:spPr>
          <a:xfrm>
            <a:off x="1477093" y="3282877"/>
            <a:ext cx="4358811" cy="599203"/>
          </a:xfrm>
          <a:prstGeom prst="rect">
            <a:avLst/>
          </a:prstGeom>
          <a:noFill/>
          <a:ln>
            <a:noFill/>
          </a:ln>
        </p:spPr>
        <p:txBody>
          <a:bodyPr spcFirstLastPara="1" wrap="square" lIns="0" tIns="0" rIns="0" bIns="0" anchor="t" anchorCtr="0">
            <a:spAutoFit/>
          </a:bodyPr>
          <a:lstStyle/>
          <a:p>
            <a:pPr marL="0" marR="0" lvl="0" indent="0" algn="ctr" rtl="0">
              <a:lnSpc>
                <a:spcPct val="146400"/>
              </a:lnSpc>
              <a:spcBef>
                <a:spcPts val="0"/>
              </a:spcBef>
              <a:spcAft>
                <a:spcPts val="0"/>
              </a:spcAft>
              <a:buNone/>
            </a:pPr>
            <a:r>
              <a:rPr lang="en-US" sz="2667">
                <a:solidFill>
                  <a:srgbClr val="064460"/>
                </a:solidFill>
                <a:latin typeface="Arial"/>
                <a:ea typeface="Arial"/>
                <a:cs typeface="Arial"/>
                <a:sym typeface="Arial"/>
              </a:rPr>
              <a:t>UNIT IV - INTERACTION II</a:t>
            </a:r>
            <a:endParaRPr sz="1200">
              <a:solidFill>
                <a:schemeClr val="dk1"/>
              </a:solidFill>
              <a:latin typeface="Arial"/>
              <a:ea typeface="Arial"/>
              <a:cs typeface="Arial"/>
              <a:sym typeface="Arial"/>
            </a:endParaRPr>
          </a:p>
        </p:txBody>
      </p:sp>
      <p:grpSp>
        <p:nvGrpSpPr>
          <p:cNvPr id="786" name="Google Shape;786;p31">
            <a:extLst>
              <a:ext uri="{C183D7F6-B498-43B3-948B-1728B52AA6E4}">
                <adec:decorative xmlns:adec="http://schemas.microsoft.com/office/drawing/2017/decorative" val="1"/>
              </a:ext>
            </a:extLst>
          </p:cNvPr>
          <p:cNvGrpSpPr/>
          <p:nvPr/>
        </p:nvGrpSpPr>
        <p:grpSpPr>
          <a:xfrm>
            <a:off x="1219199" y="4686960"/>
            <a:ext cx="4876799" cy="909464"/>
            <a:chOff x="0" y="-38100"/>
            <a:chExt cx="2274980" cy="755505"/>
          </a:xfrm>
        </p:grpSpPr>
        <p:sp>
          <p:nvSpPr>
            <p:cNvPr id="787" name="Google Shape;787;p31"/>
            <p:cNvSpPr/>
            <p:nvPr/>
          </p:nvSpPr>
          <p:spPr>
            <a:xfrm>
              <a:off x="0" y="0"/>
              <a:ext cx="2274980" cy="717405"/>
            </a:xfrm>
            <a:custGeom>
              <a:avLst/>
              <a:gdLst/>
              <a:ahLst/>
              <a:cxnLst/>
              <a:rect l="l" t="t" r="r" b="b"/>
              <a:pathLst>
                <a:path w="2274980" h="717405" extrusionOk="0">
                  <a:moveTo>
                    <a:pt x="0" y="0"/>
                  </a:moveTo>
                  <a:lnTo>
                    <a:pt x="2274980" y="0"/>
                  </a:lnTo>
                  <a:lnTo>
                    <a:pt x="2274980" y="717405"/>
                  </a:lnTo>
                  <a:lnTo>
                    <a:pt x="0" y="717405"/>
                  </a:lnTo>
                  <a:close/>
                </a:path>
              </a:pathLst>
            </a:custGeom>
            <a:solidFill>
              <a:srgbClr val="000000">
                <a:alpha val="0"/>
              </a:srgbClr>
            </a:solidFill>
            <a:ln w="266700" cap="sq" cmpd="sng">
              <a:solidFill>
                <a:srgbClr val="06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8" name="Google Shape;788;p31"/>
            <p:cNvSpPr txBox="1"/>
            <p:nvPr/>
          </p:nvSpPr>
          <p:spPr>
            <a:xfrm>
              <a:off x="0" y="-38100"/>
              <a:ext cx="2274980" cy="755505"/>
            </a:xfrm>
            <a:prstGeom prst="rect">
              <a:avLst/>
            </a:prstGeom>
            <a:noFill/>
            <a:ln w="9525" cap="flat" cmpd="sng">
              <a:solidFill>
                <a:srgbClr val="064460"/>
              </a:solidFill>
              <a:prstDash val="solid"/>
              <a:round/>
              <a:headEnd type="none" w="sm" len="sm"/>
              <a:tailEnd type="none" w="sm" len="sm"/>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789" name="Google Shape;789;p31"/>
          <p:cNvSpPr txBox="1"/>
          <p:nvPr/>
        </p:nvSpPr>
        <p:spPr>
          <a:xfrm>
            <a:off x="1330789" y="4934476"/>
            <a:ext cx="4562011" cy="599203"/>
          </a:xfrm>
          <a:prstGeom prst="rect">
            <a:avLst/>
          </a:prstGeom>
          <a:noFill/>
          <a:ln>
            <a:noFill/>
          </a:ln>
        </p:spPr>
        <p:txBody>
          <a:bodyPr spcFirstLastPara="1" wrap="square" lIns="0" tIns="0" rIns="0" bIns="0" anchor="t" anchorCtr="0">
            <a:spAutoFit/>
          </a:bodyPr>
          <a:lstStyle/>
          <a:p>
            <a:pPr marL="0" marR="0" lvl="0" indent="0" algn="ctr" rtl="0">
              <a:lnSpc>
                <a:spcPct val="146400"/>
              </a:lnSpc>
              <a:spcBef>
                <a:spcPts val="0"/>
              </a:spcBef>
              <a:spcAft>
                <a:spcPts val="0"/>
              </a:spcAft>
              <a:buNone/>
            </a:pPr>
            <a:r>
              <a:rPr lang="en-US" sz="2667">
                <a:solidFill>
                  <a:srgbClr val="064460"/>
                </a:solidFill>
                <a:latin typeface="Arial"/>
                <a:ea typeface="Arial"/>
                <a:cs typeface="Arial"/>
                <a:sym typeface="Arial"/>
              </a:rPr>
              <a:t>UNIT IV - INTERACTION III</a:t>
            </a:r>
            <a:endParaRPr sz="1200">
              <a:solidFill>
                <a:schemeClr val="dk1"/>
              </a:solidFill>
              <a:latin typeface="Arial"/>
              <a:ea typeface="Arial"/>
              <a:cs typeface="Arial"/>
              <a:sym typeface="Arial"/>
            </a:endParaRPr>
          </a:p>
        </p:txBody>
      </p:sp>
      <p:sp>
        <p:nvSpPr>
          <p:cNvPr id="790" name="Google Shape;790;p31">
            <a:extLst>
              <a:ext uri="{C183D7F6-B498-43B3-948B-1728B52AA6E4}">
                <adec:decorative xmlns:adec="http://schemas.microsoft.com/office/drawing/2017/decorative" val="1"/>
              </a:ext>
            </a:extLst>
          </p:cNvPr>
          <p:cNvSpPr/>
          <p:nvPr/>
        </p:nvSpPr>
        <p:spPr>
          <a:xfrm>
            <a:off x="8686800" y="2717801"/>
            <a:ext cx="355600" cy="609600"/>
          </a:xfrm>
          <a:prstGeom prst="cloudCallout">
            <a:avLst>
              <a:gd name="adj1" fmla="val -20833"/>
              <a:gd name="adj2" fmla="val 62500"/>
            </a:avLst>
          </a:prstGeom>
          <a:blipFill rotWithShape="1">
            <a:blip r:embed="rId3">
              <a:alphaModFix/>
            </a:blip>
            <a:stretch>
              <a:fillRect t="-3331" b="-3329"/>
            </a:stretch>
          </a:blipFill>
          <a:ln>
            <a:noFill/>
          </a:ln>
        </p:spPr>
        <p:txBody>
          <a:bodyPr spcFirstLastPara="1" wrap="square" lIns="60950" tIns="30450" rIns="60950" bIns="304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1" name="Google Shape;791;p31">
            <a:extLst>
              <a:ext uri="{C183D7F6-B498-43B3-948B-1728B52AA6E4}">
                <adec:decorative xmlns:adec="http://schemas.microsoft.com/office/drawing/2017/decorative" val="1"/>
              </a:ext>
            </a:extLst>
          </p:cNvPr>
          <p:cNvSpPr/>
          <p:nvPr/>
        </p:nvSpPr>
        <p:spPr>
          <a:xfrm>
            <a:off x="8610601" y="2008422"/>
            <a:ext cx="2336800" cy="1724658"/>
          </a:xfrm>
          <a:prstGeom prst="cloudCallout">
            <a:avLst>
              <a:gd name="adj1" fmla="val -20833"/>
              <a:gd name="adj2" fmla="val 62500"/>
            </a:avLst>
          </a:prstGeom>
          <a:solidFill>
            <a:srgbClr val="064460"/>
          </a:solidFill>
          <a:ln w="9525" cap="flat" cmpd="sng">
            <a:solidFill>
              <a:srgbClr val="064460"/>
            </a:solidFill>
            <a:prstDash val="solid"/>
            <a:round/>
            <a:headEnd type="none" w="sm" len="sm"/>
            <a:tailEnd type="none" w="sm" len="sm"/>
          </a:ln>
        </p:spPr>
        <p:txBody>
          <a:bodyPr spcFirstLastPara="1" wrap="square" lIns="60950" tIns="30450" rIns="60950" bIns="30450" anchor="ctr"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792" name="Google Shape;792;p3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3154" y="4935389"/>
            <a:ext cx="541867" cy="541867"/>
          </a:xfrm>
          <a:prstGeom prst="rect">
            <a:avLst/>
          </a:prstGeom>
          <a:noFill/>
          <a:ln>
            <a:noFill/>
          </a:ln>
        </p:spPr>
      </p:pic>
      <p:pic>
        <p:nvPicPr>
          <p:cNvPr id="793" name="Google Shape;793;p3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3154" y="3283373"/>
            <a:ext cx="541867" cy="541867"/>
          </a:xfrm>
          <a:prstGeom prst="rect">
            <a:avLst/>
          </a:prstGeom>
          <a:noFill/>
          <a:ln>
            <a:noFill/>
          </a:ln>
        </p:spPr>
      </p:pic>
      <p:pic>
        <p:nvPicPr>
          <p:cNvPr id="794" name="Google Shape;794;p3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23154" y="1570397"/>
            <a:ext cx="541867" cy="5418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5000"/>
                                        <p:tgtEl>
                                          <p:spTgt spid="7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3"/>
                                        </p:tgtEl>
                                        <p:attrNameLst>
                                          <p:attrName>style.visibility</p:attrName>
                                        </p:attrNameLst>
                                      </p:cBhvr>
                                      <p:to>
                                        <p:strVal val="visible"/>
                                      </p:to>
                                    </p:set>
                                    <p:animEffect transition="in" filter="fade">
                                      <p:cBhvr>
                                        <p:cTn id="12" dur="5000"/>
                                        <p:tgtEl>
                                          <p:spTgt spid="7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4"/>
                                        </p:tgtEl>
                                        <p:attrNameLst>
                                          <p:attrName>style.visibility</p:attrName>
                                        </p:attrNameLst>
                                      </p:cBhvr>
                                      <p:to>
                                        <p:strVal val="visible"/>
                                      </p:to>
                                    </p:set>
                                    <p:animEffect transition="in" filter="fade">
                                      <p:cBhvr>
                                        <p:cTn id="17" dur="50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32">
            <a:extLst>
              <a:ext uri="{C183D7F6-B498-43B3-948B-1728B52AA6E4}">
                <adec:decorative xmlns:adec="http://schemas.microsoft.com/office/drawing/2017/decorative" val="1"/>
              </a:ext>
            </a:extLst>
          </p:cNvPr>
          <p:cNvSpPr/>
          <p:nvPr/>
        </p:nvSpPr>
        <p:spPr>
          <a:xfrm>
            <a:off x="0" y="0"/>
            <a:ext cx="12192000" cy="6851904"/>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00" name="Google Shape;800;p32"/>
          <p:cNvSpPr txBox="1">
            <a:spLocks noGrp="1"/>
          </p:cNvSpPr>
          <p:nvPr>
            <p:ph type="title" idx="4294967295"/>
          </p:nvPr>
        </p:nvSpPr>
        <p:spPr>
          <a:xfrm>
            <a:off x="3093958" y="438150"/>
            <a:ext cx="6004085" cy="13431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203"/>
              </a:lnSpc>
              <a:spcBef>
                <a:spcPts val="0"/>
              </a:spcBef>
              <a:spcAft>
                <a:spcPts val="0"/>
              </a:spcAft>
              <a:buClr>
                <a:srgbClr val="000000"/>
              </a:buClr>
              <a:buSzTx/>
              <a:buFont typeface="Arial"/>
              <a:buNone/>
              <a:tabLst/>
              <a:defRPr/>
            </a:pPr>
            <a:r>
              <a:rPr kumimoji="0" lang="en-US" sz="6234" b="0" i="0" u="none" strike="noStrike" kern="0" cap="none" spc="0" normalizeH="0" baseline="0" noProof="0" dirty="0">
                <a:ln>
                  <a:noFill/>
                </a:ln>
                <a:solidFill>
                  <a:schemeClr val="dk1"/>
                </a:solidFill>
                <a:effectLst/>
                <a:uLnTx/>
                <a:uFillTx/>
                <a:latin typeface="Arial"/>
                <a:ea typeface="Arial"/>
                <a:cs typeface="Arial"/>
                <a:sym typeface="Arial"/>
              </a:rPr>
              <a:t>Exit Task</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801" name="Google Shape;801;p32"/>
          <p:cNvSpPr txBox="1"/>
          <p:nvPr/>
        </p:nvSpPr>
        <p:spPr>
          <a:xfrm>
            <a:off x="1781943" y="2361810"/>
            <a:ext cx="8615921" cy="3940822"/>
          </a:xfrm>
          <a:prstGeom prst="rect">
            <a:avLst/>
          </a:prstGeom>
          <a:noFill/>
          <a:ln>
            <a:noFill/>
          </a:ln>
        </p:spPr>
        <p:txBody>
          <a:bodyPr spcFirstLastPara="1" wrap="square" lIns="0" tIns="0" rIns="0" bIns="0" anchor="t" anchorCtr="0">
            <a:spAutoFit/>
          </a:bodyPr>
          <a:lstStyle/>
          <a:p>
            <a:pPr marL="0" marR="0" lvl="0" indent="0" algn="just" rtl="0">
              <a:lnSpc>
                <a:spcPct val="150312"/>
              </a:lnSpc>
              <a:spcBef>
                <a:spcPts val="0"/>
              </a:spcBef>
              <a:spcAft>
                <a:spcPts val="0"/>
              </a:spcAft>
              <a:buNone/>
            </a:pPr>
            <a:r>
              <a:rPr lang="en-US" sz="2133">
                <a:solidFill>
                  <a:schemeClr val="dk1"/>
                </a:solidFill>
                <a:latin typeface="Calibri"/>
                <a:ea typeface="Calibri"/>
                <a:cs typeface="Calibri"/>
                <a:sym typeface="Calibri"/>
              </a:rPr>
              <a:t>Instructions: In pairs, the students will draft their own short script. In this version, the student that plays the customer must have a list of items they are looking for and the student that plays the manager must repeat each item and give them directions to different vendors in which they will find them.</a:t>
            </a:r>
            <a:endParaRPr sz="1200">
              <a:solidFill>
                <a:schemeClr val="dk1"/>
              </a:solidFill>
              <a:latin typeface="Arial"/>
              <a:ea typeface="Arial"/>
              <a:cs typeface="Arial"/>
              <a:sym typeface="Arial"/>
            </a:endParaRPr>
          </a:p>
          <a:p>
            <a:pPr marL="0" marR="0" lvl="0" indent="0" algn="just" rtl="0">
              <a:lnSpc>
                <a:spcPct val="150312"/>
              </a:lnSpc>
              <a:spcBef>
                <a:spcPts val="0"/>
              </a:spcBef>
              <a:spcAft>
                <a:spcPts val="0"/>
              </a:spcAft>
              <a:buNone/>
            </a:pPr>
            <a:endParaRPr sz="2133">
              <a:solidFill>
                <a:schemeClr val="dk1"/>
              </a:solidFill>
              <a:latin typeface="Calibri"/>
              <a:ea typeface="Calibri"/>
              <a:cs typeface="Calibri"/>
              <a:sym typeface="Calibri"/>
            </a:endParaRPr>
          </a:p>
          <a:p>
            <a:pPr marL="0" marR="0" lvl="0" indent="0" algn="just" rtl="0">
              <a:lnSpc>
                <a:spcPct val="171785"/>
              </a:lnSpc>
              <a:spcBef>
                <a:spcPts val="0"/>
              </a:spcBef>
              <a:spcAft>
                <a:spcPts val="0"/>
              </a:spcAft>
              <a:buNone/>
            </a:pPr>
            <a:r>
              <a:rPr lang="en-US" sz="1867">
                <a:solidFill>
                  <a:schemeClr val="dk1"/>
                </a:solidFill>
                <a:latin typeface="Calibri"/>
                <a:ea typeface="Calibri"/>
                <a:cs typeface="Calibri"/>
                <a:sym typeface="Calibri"/>
              </a:rPr>
              <a:t>You can find the scripts for the audio here: </a:t>
            </a:r>
            <a:r>
              <a:rPr lang="en-US" sz="1867"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t>
            </a:r>
            <a:endParaRPr sz="1867">
              <a:solidFill>
                <a:schemeClr val="dk1"/>
              </a:solidFill>
              <a:latin typeface="Calibri"/>
              <a:ea typeface="Calibri"/>
              <a:cs typeface="Calibri"/>
              <a:sym typeface="Calibri"/>
            </a:endParaRPr>
          </a:p>
          <a:p>
            <a:pPr marL="0" marR="0" lvl="0" indent="0" algn="just" rtl="0">
              <a:lnSpc>
                <a:spcPct val="150312"/>
              </a:lnSpc>
              <a:spcBef>
                <a:spcPts val="0"/>
              </a:spcBef>
              <a:spcAft>
                <a:spcPts val="0"/>
              </a:spcAft>
              <a:buNone/>
            </a:pPr>
            <a:endParaRPr sz="2133">
              <a:solidFill>
                <a:schemeClr val="dk1"/>
              </a:solidFill>
              <a:latin typeface="Calibri"/>
              <a:ea typeface="Calibri"/>
              <a:cs typeface="Calibri"/>
              <a:sym typeface="Calibri"/>
            </a:endParaRPr>
          </a:p>
          <a:p>
            <a:pPr marL="0" marR="0" lvl="0" indent="0" algn="just" rtl="0">
              <a:lnSpc>
                <a:spcPct val="150312"/>
              </a:lnSpc>
              <a:spcBef>
                <a:spcPts val="0"/>
              </a:spcBef>
              <a:spcAft>
                <a:spcPts val="0"/>
              </a:spcAft>
              <a:buNone/>
            </a:pPr>
            <a:endParaRPr sz="2133">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4">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 name="Google Shape;160;p4">
            <a:extLst>
              <a:ext uri="{C183D7F6-B498-43B3-948B-1728B52AA6E4}">
                <adec:decorative xmlns:adec="http://schemas.microsoft.com/office/drawing/2017/decorative" val="1"/>
              </a:ext>
            </a:extLst>
          </p:cNvPr>
          <p:cNvSpPr/>
          <p:nvPr/>
        </p:nvSpPr>
        <p:spPr>
          <a:xfrm>
            <a:off x="7911484" y="201186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1" name="Google Shape;161;p4">
            <a:extLst>
              <a:ext uri="{C183D7F6-B498-43B3-948B-1728B52AA6E4}">
                <adec:decorative xmlns:adec="http://schemas.microsoft.com/office/drawing/2017/decorative" val="1"/>
              </a:ext>
            </a:extLst>
          </p:cNvPr>
          <p:cNvSpPr/>
          <p:nvPr/>
        </p:nvSpPr>
        <p:spPr>
          <a:xfrm>
            <a:off x="9527840" y="201186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2" name="Google Shape;162;p4">
            <a:extLst>
              <a:ext uri="{C183D7F6-B498-43B3-948B-1728B52AA6E4}">
                <adec:decorative xmlns:adec="http://schemas.microsoft.com/office/drawing/2017/decorative" val="1"/>
              </a:ext>
            </a:extLst>
          </p:cNvPr>
          <p:cNvSpPr/>
          <p:nvPr/>
        </p:nvSpPr>
        <p:spPr>
          <a:xfrm>
            <a:off x="7911484" y="320406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3" name="Google Shape;163;p4">
            <a:extLst>
              <a:ext uri="{C183D7F6-B498-43B3-948B-1728B52AA6E4}">
                <adec:decorative xmlns:adec="http://schemas.microsoft.com/office/drawing/2017/decorative" val="1"/>
              </a:ext>
            </a:extLst>
          </p:cNvPr>
          <p:cNvSpPr/>
          <p:nvPr/>
        </p:nvSpPr>
        <p:spPr>
          <a:xfrm>
            <a:off x="9527840" y="320406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4" name="Google Shape;164;p4">
            <a:extLst>
              <a:ext uri="{C183D7F6-B498-43B3-948B-1728B52AA6E4}">
                <adec:decorative xmlns:adec="http://schemas.microsoft.com/office/drawing/2017/decorative" val="1"/>
              </a:ext>
            </a:extLst>
          </p:cNvPr>
          <p:cNvSpPr/>
          <p:nvPr/>
        </p:nvSpPr>
        <p:spPr>
          <a:xfrm>
            <a:off x="7911484" y="435860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5" name="Google Shape;165;p4">
            <a:extLst>
              <a:ext uri="{C183D7F6-B498-43B3-948B-1728B52AA6E4}">
                <adec:decorative xmlns:adec="http://schemas.microsoft.com/office/drawing/2017/decorative" val="1"/>
              </a:ext>
            </a:extLst>
          </p:cNvPr>
          <p:cNvSpPr/>
          <p:nvPr/>
        </p:nvSpPr>
        <p:spPr>
          <a:xfrm>
            <a:off x="9527840" y="435860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6" name="Google Shape;166;p4">
            <a:extLst>
              <a:ext uri="{C183D7F6-B498-43B3-948B-1728B52AA6E4}">
                <adec:decorative xmlns:adec="http://schemas.microsoft.com/office/drawing/2017/decorative" val="1"/>
              </a:ext>
            </a:extLst>
          </p:cNvPr>
          <p:cNvSpPr/>
          <p:nvPr/>
        </p:nvSpPr>
        <p:spPr>
          <a:xfrm>
            <a:off x="7911484" y="548139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7" name="Google Shape;167;p4">
            <a:extLst>
              <a:ext uri="{C183D7F6-B498-43B3-948B-1728B52AA6E4}">
                <adec:decorative xmlns:adec="http://schemas.microsoft.com/office/drawing/2017/decorative" val="1"/>
              </a:ext>
            </a:extLst>
          </p:cNvPr>
          <p:cNvSpPr/>
          <p:nvPr/>
        </p:nvSpPr>
        <p:spPr>
          <a:xfrm>
            <a:off x="9527840" y="548139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8" name="Google Shape;168;p4">
            <a:extLst>
              <a:ext uri="{C183D7F6-B498-43B3-948B-1728B52AA6E4}">
                <adec:decorative xmlns:adec="http://schemas.microsoft.com/office/drawing/2017/decorative" val="1"/>
              </a:ext>
            </a:extLst>
          </p:cNvPr>
          <p:cNvSpPr/>
          <p:nvPr/>
        </p:nvSpPr>
        <p:spPr>
          <a:xfrm>
            <a:off x="2160371" y="2064792"/>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9" name="Google Shape;169;p4">
            <a:extLst>
              <a:ext uri="{C183D7F6-B498-43B3-948B-1728B52AA6E4}">
                <adec:decorative xmlns:adec="http://schemas.microsoft.com/office/drawing/2017/decorative" val="1"/>
              </a:ext>
            </a:extLst>
          </p:cNvPr>
          <p:cNvSpPr/>
          <p:nvPr/>
        </p:nvSpPr>
        <p:spPr>
          <a:xfrm>
            <a:off x="3776726" y="2064792"/>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0" name="Google Shape;170;p4">
            <a:extLst>
              <a:ext uri="{C183D7F6-B498-43B3-948B-1728B52AA6E4}">
                <adec:decorative xmlns:adec="http://schemas.microsoft.com/office/drawing/2017/decorative" val="1"/>
              </a:ext>
            </a:extLst>
          </p:cNvPr>
          <p:cNvSpPr/>
          <p:nvPr/>
        </p:nvSpPr>
        <p:spPr>
          <a:xfrm>
            <a:off x="2160371" y="3256991"/>
            <a:ext cx="1650865" cy="838535"/>
          </a:xfrm>
          <a:custGeom>
            <a:avLst/>
            <a:gdLst/>
            <a:ahLst/>
            <a:cxnLst/>
            <a:rect l="l" t="t" r="r" b="b"/>
            <a:pathLst>
              <a:path w="2476298" h="1257802" extrusionOk="0">
                <a:moveTo>
                  <a:pt x="0" y="0"/>
                </a:moveTo>
                <a:lnTo>
                  <a:pt x="2476298" y="0"/>
                </a:lnTo>
                <a:lnTo>
                  <a:pt x="2476298" y="1257801"/>
                </a:lnTo>
                <a:lnTo>
                  <a:pt x="0" y="1257801"/>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1" name="Google Shape;171;p4">
            <a:extLst>
              <a:ext uri="{C183D7F6-B498-43B3-948B-1728B52AA6E4}">
                <adec:decorative xmlns:adec="http://schemas.microsoft.com/office/drawing/2017/decorative" val="1"/>
              </a:ext>
            </a:extLst>
          </p:cNvPr>
          <p:cNvSpPr/>
          <p:nvPr/>
        </p:nvSpPr>
        <p:spPr>
          <a:xfrm>
            <a:off x="3776726" y="3256991"/>
            <a:ext cx="1797306" cy="838535"/>
          </a:xfrm>
          <a:custGeom>
            <a:avLst/>
            <a:gdLst/>
            <a:ahLst/>
            <a:cxnLst/>
            <a:rect l="l" t="t" r="r" b="b"/>
            <a:pathLst>
              <a:path w="2695959" h="1257802" extrusionOk="0">
                <a:moveTo>
                  <a:pt x="0" y="0"/>
                </a:moveTo>
                <a:lnTo>
                  <a:pt x="2695959" y="0"/>
                </a:lnTo>
                <a:lnTo>
                  <a:pt x="2695959" y="1257801"/>
                </a:lnTo>
                <a:lnTo>
                  <a:pt x="0" y="1257801"/>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2" name="Google Shape;172;p4">
            <a:extLst>
              <a:ext uri="{C183D7F6-B498-43B3-948B-1728B52AA6E4}">
                <adec:decorative xmlns:adec="http://schemas.microsoft.com/office/drawing/2017/decorative" val="1"/>
              </a:ext>
            </a:extLst>
          </p:cNvPr>
          <p:cNvSpPr/>
          <p:nvPr/>
        </p:nvSpPr>
        <p:spPr>
          <a:xfrm>
            <a:off x="2160371" y="441153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3" name="Google Shape;173;p4">
            <a:extLst>
              <a:ext uri="{C183D7F6-B498-43B3-948B-1728B52AA6E4}">
                <adec:decorative xmlns:adec="http://schemas.microsoft.com/office/drawing/2017/decorative" val="1"/>
              </a:ext>
            </a:extLst>
          </p:cNvPr>
          <p:cNvSpPr/>
          <p:nvPr/>
        </p:nvSpPr>
        <p:spPr>
          <a:xfrm>
            <a:off x="3776726" y="441153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4" name="Google Shape;174;p4">
            <a:extLst>
              <a:ext uri="{C183D7F6-B498-43B3-948B-1728B52AA6E4}">
                <adec:decorative xmlns:adec="http://schemas.microsoft.com/office/drawing/2017/decorative" val="1"/>
              </a:ext>
            </a:extLst>
          </p:cNvPr>
          <p:cNvSpPr/>
          <p:nvPr/>
        </p:nvSpPr>
        <p:spPr>
          <a:xfrm>
            <a:off x="2160371" y="553432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5" name="Google Shape;175;p4">
            <a:extLst>
              <a:ext uri="{C183D7F6-B498-43B3-948B-1728B52AA6E4}">
                <adec:decorative xmlns:adec="http://schemas.microsoft.com/office/drawing/2017/decorative" val="1"/>
              </a:ext>
            </a:extLst>
          </p:cNvPr>
          <p:cNvSpPr/>
          <p:nvPr/>
        </p:nvSpPr>
        <p:spPr>
          <a:xfrm>
            <a:off x="3776726" y="553432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6" name="Google Shape;176;p4">
            <a:extLst>
              <a:ext uri="{C183D7F6-B498-43B3-948B-1728B52AA6E4}">
                <adec:decorative xmlns:adec="http://schemas.microsoft.com/office/drawing/2017/decorative" val="1"/>
              </a:ext>
            </a:extLst>
          </p:cNvPr>
          <p:cNvSpPr/>
          <p:nvPr/>
        </p:nvSpPr>
        <p:spPr>
          <a:xfrm>
            <a:off x="868346" y="2064792"/>
            <a:ext cx="937042" cy="947377"/>
          </a:xfrm>
          <a:custGeom>
            <a:avLst/>
            <a:gdLst/>
            <a:ahLst/>
            <a:cxnLst/>
            <a:rect l="l" t="t" r="r" b="b"/>
            <a:pathLst>
              <a:path w="1405563" h="1421065" extrusionOk="0">
                <a:moveTo>
                  <a:pt x="0" y="0"/>
                </a:moveTo>
                <a:lnTo>
                  <a:pt x="1405563" y="0"/>
                </a:lnTo>
                <a:lnTo>
                  <a:pt x="1405563" y="1421065"/>
                </a:lnTo>
                <a:lnTo>
                  <a:pt x="0" y="1421065"/>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7" name="Google Shape;177;p4">
            <a:extLst>
              <a:ext uri="{C183D7F6-B498-43B3-948B-1728B52AA6E4}">
                <adec:decorative xmlns:adec="http://schemas.microsoft.com/office/drawing/2017/decorative" val="1"/>
              </a:ext>
            </a:extLst>
          </p:cNvPr>
          <p:cNvSpPr/>
          <p:nvPr/>
        </p:nvSpPr>
        <p:spPr>
          <a:xfrm rot="10800000" flipH="1">
            <a:off x="795014" y="3438384"/>
            <a:ext cx="1010374" cy="688891"/>
          </a:xfrm>
          <a:custGeom>
            <a:avLst/>
            <a:gdLst/>
            <a:ahLst/>
            <a:cxnLst/>
            <a:rect l="l" t="t" r="r" b="b"/>
            <a:pathLst>
              <a:path w="1515561" h="1033337" extrusionOk="0">
                <a:moveTo>
                  <a:pt x="0" y="1033337"/>
                </a:moveTo>
                <a:lnTo>
                  <a:pt x="1515561" y="1033337"/>
                </a:lnTo>
                <a:lnTo>
                  <a:pt x="1515561" y="0"/>
                </a:lnTo>
                <a:lnTo>
                  <a:pt x="0" y="0"/>
                </a:lnTo>
                <a:lnTo>
                  <a:pt x="0" y="1033337"/>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8" name="Google Shape;178;p4">
            <a:extLst>
              <a:ext uri="{C183D7F6-B498-43B3-948B-1728B52AA6E4}">
                <adec:decorative xmlns:adec="http://schemas.microsoft.com/office/drawing/2017/decorative" val="1"/>
              </a:ext>
            </a:extLst>
          </p:cNvPr>
          <p:cNvSpPr/>
          <p:nvPr/>
        </p:nvSpPr>
        <p:spPr>
          <a:xfrm rot="2826742">
            <a:off x="6782655" y="3075749"/>
            <a:ext cx="629223" cy="1095167"/>
          </a:xfrm>
          <a:custGeom>
            <a:avLst/>
            <a:gdLst/>
            <a:ahLst/>
            <a:cxnLst/>
            <a:rect l="l" t="t" r="r" b="b"/>
            <a:pathLst>
              <a:path w="943835" h="1642751" extrusionOk="0">
                <a:moveTo>
                  <a:pt x="0" y="0"/>
                </a:moveTo>
                <a:lnTo>
                  <a:pt x="943835" y="0"/>
                </a:lnTo>
                <a:lnTo>
                  <a:pt x="943835" y="1642751"/>
                </a:lnTo>
                <a:lnTo>
                  <a:pt x="0" y="1642751"/>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9" name="Google Shape;179;p4">
            <a:extLst>
              <a:ext uri="{C183D7F6-B498-43B3-948B-1728B52AA6E4}">
                <adec:decorative xmlns:adec="http://schemas.microsoft.com/office/drawing/2017/decorative" val="1"/>
              </a:ext>
            </a:extLst>
          </p:cNvPr>
          <p:cNvSpPr/>
          <p:nvPr/>
        </p:nvSpPr>
        <p:spPr>
          <a:xfrm>
            <a:off x="939151" y="4632675"/>
            <a:ext cx="897827" cy="704795"/>
          </a:xfrm>
          <a:custGeom>
            <a:avLst/>
            <a:gdLst/>
            <a:ahLst/>
            <a:cxnLst/>
            <a:rect l="l" t="t" r="r" b="b"/>
            <a:pathLst>
              <a:path w="1346741" h="1057192" extrusionOk="0">
                <a:moveTo>
                  <a:pt x="0" y="0"/>
                </a:moveTo>
                <a:lnTo>
                  <a:pt x="1346741" y="0"/>
                </a:lnTo>
                <a:lnTo>
                  <a:pt x="1346741" y="1057192"/>
                </a:lnTo>
                <a:lnTo>
                  <a:pt x="0" y="1057192"/>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0" name="Google Shape;180;p4">
            <a:extLst>
              <a:ext uri="{C183D7F6-B498-43B3-948B-1728B52AA6E4}">
                <adec:decorative xmlns:adec="http://schemas.microsoft.com/office/drawing/2017/decorative" val="1"/>
              </a:ext>
            </a:extLst>
          </p:cNvPr>
          <p:cNvSpPr/>
          <p:nvPr/>
        </p:nvSpPr>
        <p:spPr>
          <a:xfrm>
            <a:off x="939150" y="5582447"/>
            <a:ext cx="1084618" cy="805781"/>
          </a:xfrm>
          <a:custGeom>
            <a:avLst/>
            <a:gdLst/>
            <a:ahLst/>
            <a:cxnLst/>
            <a:rect l="l" t="t" r="r" b="b"/>
            <a:pathLst>
              <a:path w="1626927" h="1208671" extrusionOk="0">
                <a:moveTo>
                  <a:pt x="0" y="0"/>
                </a:moveTo>
                <a:lnTo>
                  <a:pt x="1626927" y="0"/>
                </a:lnTo>
                <a:lnTo>
                  <a:pt x="1626927" y="1208672"/>
                </a:lnTo>
                <a:lnTo>
                  <a:pt x="0" y="1208672"/>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1" name="Google Shape;181;p4">
            <a:extLst>
              <a:ext uri="{C183D7F6-B498-43B3-948B-1728B52AA6E4}">
                <adec:decorative xmlns:adec="http://schemas.microsoft.com/office/drawing/2017/decorative" val="1"/>
              </a:ext>
            </a:extLst>
          </p:cNvPr>
          <p:cNvSpPr/>
          <p:nvPr/>
        </p:nvSpPr>
        <p:spPr>
          <a:xfrm>
            <a:off x="6845638" y="1913646"/>
            <a:ext cx="503257" cy="1034976"/>
          </a:xfrm>
          <a:custGeom>
            <a:avLst/>
            <a:gdLst/>
            <a:ahLst/>
            <a:cxnLst/>
            <a:rect l="l" t="t" r="r" b="b"/>
            <a:pathLst>
              <a:path w="754885" h="1552464" extrusionOk="0">
                <a:moveTo>
                  <a:pt x="0" y="0"/>
                </a:moveTo>
                <a:lnTo>
                  <a:pt x="754885" y="0"/>
                </a:lnTo>
                <a:lnTo>
                  <a:pt x="754885" y="1552464"/>
                </a:lnTo>
                <a:lnTo>
                  <a:pt x="0" y="1552464"/>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2" name="Google Shape;182;p4">
            <a:extLst>
              <a:ext uri="{C183D7F6-B498-43B3-948B-1728B52AA6E4}">
                <adec:decorative xmlns:adec="http://schemas.microsoft.com/office/drawing/2017/decorative" val="1"/>
              </a:ext>
            </a:extLst>
          </p:cNvPr>
          <p:cNvSpPr/>
          <p:nvPr/>
        </p:nvSpPr>
        <p:spPr>
          <a:xfrm>
            <a:off x="6559615" y="4490229"/>
            <a:ext cx="1075301" cy="575286"/>
          </a:xfrm>
          <a:custGeom>
            <a:avLst/>
            <a:gdLst/>
            <a:ahLst/>
            <a:cxnLst/>
            <a:rect l="l" t="t" r="r" b="b"/>
            <a:pathLst>
              <a:path w="1612952" h="862929" extrusionOk="0">
                <a:moveTo>
                  <a:pt x="0" y="0"/>
                </a:moveTo>
                <a:lnTo>
                  <a:pt x="1612952" y="0"/>
                </a:lnTo>
                <a:lnTo>
                  <a:pt x="1612952" y="862929"/>
                </a:lnTo>
                <a:lnTo>
                  <a:pt x="0" y="862929"/>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3" name="Google Shape;183;p4">
            <a:extLst>
              <a:ext uri="{C183D7F6-B498-43B3-948B-1728B52AA6E4}">
                <adec:decorative xmlns:adec="http://schemas.microsoft.com/office/drawing/2017/decorative" val="1"/>
              </a:ext>
            </a:extLst>
          </p:cNvPr>
          <p:cNvSpPr/>
          <p:nvPr/>
        </p:nvSpPr>
        <p:spPr>
          <a:xfrm>
            <a:off x="6717147" y="5678015"/>
            <a:ext cx="760236" cy="657287"/>
          </a:xfrm>
          <a:custGeom>
            <a:avLst/>
            <a:gdLst/>
            <a:ahLst/>
            <a:cxnLst/>
            <a:rect l="l" t="t" r="r" b="b"/>
            <a:pathLst>
              <a:path w="1140354" h="985931" extrusionOk="0">
                <a:moveTo>
                  <a:pt x="0" y="0"/>
                </a:moveTo>
                <a:lnTo>
                  <a:pt x="1140354" y="0"/>
                </a:lnTo>
                <a:lnTo>
                  <a:pt x="1140354" y="985931"/>
                </a:lnTo>
                <a:lnTo>
                  <a:pt x="0" y="985931"/>
                </a:lnTo>
                <a:lnTo>
                  <a:pt x="0" y="0"/>
                </a:lnTo>
                <a:close/>
              </a:path>
            </a:pathLst>
          </a:custGeom>
          <a:blipFill rotWithShape="1">
            <a:blip r:embed="rId12">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184" name="Google Shape;184;p4">
            <a:extLst>
              <a:ext uri="{C183D7F6-B498-43B3-948B-1728B52AA6E4}">
                <adec:decorative xmlns:adec="http://schemas.microsoft.com/office/drawing/2017/decorative" val="1"/>
              </a:ext>
            </a:extLst>
          </p:cNvPr>
          <p:cNvGrpSpPr/>
          <p:nvPr/>
        </p:nvGrpSpPr>
        <p:grpSpPr>
          <a:xfrm>
            <a:off x="50800" y="-28533"/>
            <a:ext cx="3962400" cy="1204511"/>
            <a:chOff x="0" y="-38100"/>
            <a:chExt cx="2274980" cy="850900"/>
          </a:xfrm>
        </p:grpSpPr>
        <p:sp>
          <p:nvSpPr>
            <p:cNvPr id="185" name="Google Shape;185;p4"/>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6" name="Google Shape;186;p4"/>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187" name="Google Shape;187;p4"/>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VEGETABLES</a:t>
            </a:r>
            <a:endParaRPr kumimoji="0" lang="en-US" sz="3337" b="0" i="0" u="none" strike="noStrike" kern="0" cap="none" spc="0" normalizeH="0" baseline="0" noProof="0" dirty="0">
              <a:ln>
                <a:noFill/>
              </a:ln>
              <a:solidFill>
                <a:srgbClr val="FF0000"/>
              </a:solidFill>
              <a:effectLst/>
              <a:uLnTx/>
              <a:uFillTx/>
              <a:latin typeface="Arial"/>
              <a:ea typeface="Arial"/>
              <a:cs typeface="Arial"/>
              <a:sym typeface="Arial"/>
            </a:endParaRPr>
          </a:p>
        </p:txBody>
      </p:sp>
      <p:sp>
        <p:nvSpPr>
          <p:cNvPr id="188" name="Google Shape;188;p4"/>
          <p:cNvSpPr txBox="1"/>
          <p:nvPr/>
        </p:nvSpPr>
        <p:spPr>
          <a:xfrm>
            <a:off x="4663440" y="306749"/>
            <a:ext cx="6491224" cy="1301895"/>
          </a:xfrm>
          <a:prstGeom prst="rect">
            <a:avLst/>
          </a:prstGeom>
          <a:noFill/>
          <a:ln>
            <a:noFill/>
          </a:ln>
        </p:spPr>
        <p:txBody>
          <a:bodyPr spcFirstLastPara="1" wrap="square" lIns="0" tIns="0" rIns="0" bIns="0" anchor="t" anchorCtr="0">
            <a:spAutoFit/>
          </a:bodyPr>
          <a:lstStyle/>
          <a:p>
            <a:pPr marL="0" marR="0" lvl="0" indent="0" algn="l" rtl="0">
              <a:lnSpc>
                <a:spcPct val="140644"/>
              </a:lnSpc>
              <a:spcBef>
                <a:spcPts val="0"/>
              </a:spcBef>
              <a:spcAft>
                <a:spcPts val="0"/>
              </a:spcAft>
              <a:buNone/>
            </a:pPr>
            <a:r>
              <a:rPr lang="en-US" sz="3000">
                <a:solidFill>
                  <a:srgbClr val="064460"/>
                </a:solidFill>
                <a:latin typeface="Arial"/>
                <a:ea typeface="Arial"/>
                <a:cs typeface="Arial"/>
                <a:sym typeface="Arial"/>
              </a:rPr>
              <a:t>Listen to the teacher call out the names of the vegetables. </a:t>
            </a:r>
            <a:endParaRPr sz="1200">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5">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4" name="Google Shape;194;p5">
            <a:extLst>
              <a:ext uri="{C183D7F6-B498-43B3-948B-1728B52AA6E4}">
                <adec:decorative xmlns:adec="http://schemas.microsoft.com/office/drawing/2017/decorative" val="1"/>
              </a:ext>
            </a:extLst>
          </p:cNvPr>
          <p:cNvSpPr/>
          <p:nvPr/>
        </p:nvSpPr>
        <p:spPr>
          <a:xfrm>
            <a:off x="7911484" y="2011867"/>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5" name="Google Shape;195;p5">
            <a:extLst>
              <a:ext uri="{C183D7F6-B498-43B3-948B-1728B52AA6E4}">
                <adec:decorative xmlns:adec="http://schemas.microsoft.com/office/drawing/2017/decorative" val="1"/>
              </a:ext>
            </a:extLst>
          </p:cNvPr>
          <p:cNvSpPr/>
          <p:nvPr/>
        </p:nvSpPr>
        <p:spPr>
          <a:xfrm>
            <a:off x="9527840" y="2011867"/>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6" name="Google Shape;196;p5">
            <a:extLst>
              <a:ext uri="{C183D7F6-B498-43B3-948B-1728B52AA6E4}">
                <adec:decorative xmlns:adec="http://schemas.microsoft.com/office/drawing/2017/decorative" val="1"/>
              </a:ext>
            </a:extLst>
          </p:cNvPr>
          <p:cNvSpPr/>
          <p:nvPr/>
        </p:nvSpPr>
        <p:spPr>
          <a:xfrm>
            <a:off x="7911484" y="320406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7" name="Google Shape;197;p5">
            <a:extLst>
              <a:ext uri="{C183D7F6-B498-43B3-948B-1728B52AA6E4}">
                <adec:decorative xmlns:adec="http://schemas.microsoft.com/office/drawing/2017/decorative" val="1"/>
              </a:ext>
            </a:extLst>
          </p:cNvPr>
          <p:cNvSpPr/>
          <p:nvPr/>
        </p:nvSpPr>
        <p:spPr>
          <a:xfrm>
            <a:off x="9527840" y="320406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8" name="Google Shape;198;p5">
            <a:extLst>
              <a:ext uri="{C183D7F6-B498-43B3-948B-1728B52AA6E4}">
                <adec:decorative xmlns:adec="http://schemas.microsoft.com/office/drawing/2017/decorative" val="1"/>
              </a:ext>
            </a:extLst>
          </p:cNvPr>
          <p:cNvSpPr/>
          <p:nvPr/>
        </p:nvSpPr>
        <p:spPr>
          <a:xfrm>
            <a:off x="7911484" y="435860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9" name="Google Shape;199;p5">
            <a:extLst>
              <a:ext uri="{C183D7F6-B498-43B3-948B-1728B52AA6E4}">
                <adec:decorative xmlns:adec="http://schemas.microsoft.com/office/drawing/2017/decorative" val="1"/>
              </a:ext>
            </a:extLst>
          </p:cNvPr>
          <p:cNvSpPr/>
          <p:nvPr/>
        </p:nvSpPr>
        <p:spPr>
          <a:xfrm>
            <a:off x="9527840" y="435860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0" name="Google Shape;200;p5">
            <a:extLst>
              <a:ext uri="{C183D7F6-B498-43B3-948B-1728B52AA6E4}">
                <adec:decorative xmlns:adec="http://schemas.microsoft.com/office/drawing/2017/decorative" val="1"/>
              </a:ext>
            </a:extLst>
          </p:cNvPr>
          <p:cNvSpPr/>
          <p:nvPr/>
        </p:nvSpPr>
        <p:spPr>
          <a:xfrm>
            <a:off x="7911484" y="5481395"/>
            <a:ext cx="1650865" cy="838535"/>
          </a:xfrm>
          <a:custGeom>
            <a:avLst/>
            <a:gdLst/>
            <a:ahLst/>
            <a:cxnLst/>
            <a:rect l="l" t="t" r="r" b="b"/>
            <a:pathLst>
              <a:path w="2476298" h="1257802" extrusionOk="0">
                <a:moveTo>
                  <a:pt x="0" y="0"/>
                </a:moveTo>
                <a:lnTo>
                  <a:pt x="2476297" y="0"/>
                </a:lnTo>
                <a:lnTo>
                  <a:pt x="2476297"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1" name="Google Shape;201;p5">
            <a:extLst>
              <a:ext uri="{C183D7F6-B498-43B3-948B-1728B52AA6E4}">
                <adec:decorative xmlns:adec="http://schemas.microsoft.com/office/drawing/2017/decorative" val="1"/>
              </a:ext>
            </a:extLst>
          </p:cNvPr>
          <p:cNvSpPr/>
          <p:nvPr/>
        </p:nvSpPr>
        <p:spPr>
          <a:xfrm>
            <a:off x="9527840" y="5481395"/>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2" name="Google Shape;202;p5">
            <a:extLst>
              <a:ext uri="{C183D7F6-B498-43B3-948B-1728B52AA6E4}">
                <adec:decorative xmlns:adec="http://schemas.microsoft.com/office/drawing/2017/decorative" val="1"/>
              </a:ext>
            </a:extLst>
          </p:cNvPr>
          <p:cNvSpPr/>
          <p:nvPr/>
        </p:nvSpPr>
        <p:spPr>
          <a:xfrm>
            <a:off x="2160371" y="2064792"/>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3" name="Google Shape;203;p5">
            <a:extLst>
              <a:ext uri="{C183D7F6-B498-43B3-948B-1728B52AA6E4}">
                <adec:decorative xmlns:adec="http://schemas.microsoft.com/office/drawing/2017/decorative" val="1"/>
              </a:ext>
            </a:extLst>
          </p:cNvPr>
          <p:cNvSpPr/>
          <p:nvPr/>
        </p:nvSpPr>
        <p:spPr>
          <a:xfrm>
            <a:off x="3776726" y="2064792"/>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4" name="Google Shape;204;p5">
            <a:extLst>
              <a:ext uri="{C183D7F6-B498-43B3-948B-1728B52AA6E4}">
                <adec:decorative xmlns:adec="http://schemas.microsoft.com/office/drawing/2017/decorative" val="1"/>
              </a:ext>
            </a:extLst>
          </p:cNvPr>
          <p:cNvSpPr/>
          <p:nvPr/>
        </p:nvSpPr>
        <p:spPr>
          <a:xfrm>
            <a:off x="2160371" y="3256991"/>
            <a:ext cx="1650865" cy="838535"/>
          </a:xfrm>
          <a:custGeom>
            <a:avLst/>
            <a:gdLst/>
            <a:ahLst/>
            <a:cxnLst/>
            <a:rect l="l" t="t" r="r" b="b"/>
            <a:pathLst>
              <a:path w="2476298" h="1257802" extrusionOk="0">
                <a:moveTo>
                  <a:pt x="0" y="0"/>
                </a:moveTo>
                <a:lnTo>
                  <a:pt x="2476298" y="0"/>
                </a:lnTo>
                <a:lnTo>
                  <a:pt x="2476298" y="1257801"/>
                </a:lnTo>
                <a:lnTo>
                  <a:pt x="0" y="1257801"/>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5" name="Google Shape;205;p5">
            <a:extLst>
              <a:ext uri="{C183D7F6-B498-43B3-948B-1728B52AA6E4}">
                <adec:decorative xmlns:adec="http://schemas.microsoft.com/office/drawing/2017/decorative" val="1"/>
              </a:ext>
            </a:extLst>
          </p:cNvPr>
          <p:cNvSpPr/>
          <p:nvPr/>
        </p:nvSpPr>
        <p:spPr>
          <a:xfrm>
            <a:off x="3776726" y="3256991"/>
            <a:ext cx="1797306" cy="838535"/>
          </a:xfrm>
          <a:custGeom>
            <a:avLst/>
            <a:gdLst/>
            <a:ahLst/>
            <a:cxnLst/>
            <a:rect l="l" t="t" r="r" b="b"/>
            <a:pathLst>
              <a:path w="2695959" h="1257802" extrusionOk="0">
                <a:moveTo>
                  <a:pt x="0" y="0"/>
                </a:moveTo>
                <a:lnTo>
                  <a:pt x="2695959" y="0"/>
                </a:lnTo>
                <a:lnTo>
                  <a:pt x="2695959" y="1257801"/>
                </a:lnTo>
                <a:lnTo>
                  <a:pt x="0" y="1257801"/>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6" name="Google Shape;206;p5">
            <a:extLst>
              <a:ext uri="{C183D7F6-B498-43B3-948B-1728B52AA6E4}">
                <adec:decorative xmlns:adec="http://schemas.microsoft.com/office/drawing/2017/decorative" val="1"/>
              </a:ext>
            </a:extLst>
          </p:cNvPr>
          <p:cNvSpPr/>
          <p:nvPr/>
        </p:nvSpPr>
        <p:spPr>
          <a:xfrm>
            <a:off x="2160371" y="441153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7" name="Google Shape;207;p5">
            <a:extLst>
              <a:ext uri="{C183D7F6-B498-43B3-948B-1728B52AA6E4}">
                <adec:decorative xmlns:adec="http://schemas.microsoft.com/office/drawing/2017/decorative" val="1"/>
              </a:ext>
            </a:extLst>
          </p:cNvPr>
          <p:cNvSpPr/>
          <p:nvPr/>
        </p:nvSpPr>
        <p:spPr>
          <a:xfrm>
            <a:off x="3776726" y="441153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8" name="Google Shape;208;p5">
            <a:extLst>
              <a:ext uri="{C183D7F6-B498-43B3-948B-1728B52AA6E4}">
                <adec:decorative xmlns:adec="http://schemas.microsoft.com/office/drawing/2017/decorative" val="1"/>
              </a:ext>
            </a:extLst>
          </p:cNvPr>
          <p:cNvSpPr/>
          <p:nvPr/>
        </p:nvSpPr>
        <p:spPr>
          <a:xfrm>
            <a:off x="2160371" y="5534320"/>
            <a:ext cx="1650865" cy="838535"/>
          </a:xfrm>
          <a:custGeom>
            <a:avLst/>
            <a:gdLst/>
            <a:ahLst/>
            <a:cxnLst/>
            <a:rect l="l" t="t" r="r" b="b"/>
            <a:pathLst>
              <a:path w="2476298" h="1257802" extrusionOk="0">
                <a:moveTo>
                  <a:pt x="0" y="0"/>
                </a:moveTo>
                <a:lnTo>
                  <a:pt x="2476298" y="0"/>
                </a:lnTo>
                <a:lnTo>
                  <a:pt x="2476298" y="1257802"/>
                </a:lnTo>
                <a:lnTo>
                  <a:pt x="0" y="1257802"/>
                </a:lnTo>
                <a:lnTo>
                  <a:pt x="0" y="0"/>
                </a:lnTo>
                <a:close/>
              </a:path>
            </a:pathLst>
          </a:custGeom>
          <a:blipFill rotWithShape="1">
            <a:blip r:embed="rId4">
              <a:alphaModFix/>
            </a:blip>
            <a:stretch>
              <a:fillRect r="-32788"/>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9" name="Google Shape;209;p5">
            <a:extLst>
              <a:ext uri="{C183D7F6-B498-43B3-948B-1728B52AA6E4}">
                <adec:decorative xmlns:adec="http://schemas.microsoft.com/office/drawing/2017/decorative" val="1"/>
              </a:ext>
            </a:extLst>
          </p:cNvPr>
          <p:cNvSpPr/>
          <p:nvPr/>
        </p:nvSpPr>
        <p:spPr>
          <a:xfrm>
            <a:off x="3776726" y="5534320"/>
            <a:ext cx="1797306" cy="838535"/>
          </a:xfrm>
          <a:custGeom>
            <a:avLst/>
            <a:gdLst/>
            <a:ahLst/>
            <a:cxnLst/>
            <a:rect l="l" t="t" r="r" b="b"/>
            <a:pathLst>
              <a:path w="2695959" h="1257802" extrusionOk="0">
                <a:moveTo>
                  <a:pt x="0" y="0"/>
                </a:moveTo>
                <a:lnTo>
                  <a:pt x="2695959" y="0"/>
                </a:lnTo>
                <a:lnTo>
                  <a:pt x="2695959" y="1257802"/>
                </a:lnTo>
                <a:lnTo>
                  <a:pt x="0" y="1257802"/>
                </a:lnTo>
                <a:lnTo>
                  <a:pt x="0" y="0"/>
                </a:lnTo>
                <a:close/>
              </a:path>
            </a:pathLst>
          </a:custGeom>
          <a:blipFill rotWithShape="1">
            <a:blip r:embed="rId4">
              <a:alphaModFix/>
            </a:blip>
            <a:stretch>
              <a:fillRect l="-21972"/>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0" name="Google Shape;210;p5">
            <a:extLst>
              <a:ext uri="{C183D7F6-B498-43B3-948B-1728B52AA6E4}">
                <adec:decorative xmlns:adec="http://schemas.microsoft.com/office/drawing/2017/decorative" val="1"/>
              </a:ext>
            </a:extLst>
          </p:cNvPr>
          <p:cNvSpPr/>
          <p:nvPr/>
        </p:nvSpPr>
        <p:spPr>
          <a:xfrm>
            <a:off x="1003027" y="3402200"/>
            <a:ext cx="702264" cy="693326"/>
          </a:xfrm>
          <a:custGeom>
            <a:avLst/>
            <a:gdLst/>
            <a:ahLst/>
            <a:cxnLst/>
            <a:rect l="l" t="t" r="r" b="b"/>
            <a:pathLst>
              <a:path w="1053396" h="1039989" extrusionOk="0">
                <a:moveTo>
                  <a:pt x="0" y="0"/>
                </a:moveTo>
                <a:lnTo>
                  <a:pt x="1053395" y="0"/>
                </a:lnTo>
                <a:lnTo>
                  <a:pt x="1053395" y="1039988"/>
                </a:lnTo>
                <a:lnTo>
                  <a:pt x="0" y="1039988"/>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1" name="Google Shape;211;p5">
            <a:extLst>
              <a:ext uri="{C183D7F6-B498-43B3-948B-1728B52AA6E4}">
                <adec:decorative xmlns:adec="http://schemas.microsoft.com/office/drawing/2017/decorative" val="1"/>
              </a:ext>
            </a:extLst>
          </p:cNvPr>
          <p:cNvSpPr/>
          <p:nvPr/>
        </p:nvSpPr>
        <p:spPr>
          <a:xfrm>
            <a:off x="6626473" y="2035668"/>
            <a:ext cx="941587" cy="790933"/>
          </a:xfrm>
          <a:custGeom>
            <a:avLst/>
            <a:gdLst/>
            <a:ahLst/>
            <a:cxnLst/>
            <a:rect l="l" t="t" r="r" b="b"/>
            <a:pathLst>
              <a:path w="1412381" h="1186400" extrusionOk="0">
                <a:moveTo>
                  <a:pt x="0" y="0"/>
                </a:moveTo>
                <a:lnTo>
                  <a:pt x="1412381" y="0"/>
                </a:lnTo>
                <a:lnTo>
                  <a:pt x="1412381" y="1186400"/>
                </a:lnTo>
                <a:lnTo>
                  <a:pt x="0" y="1186400"/>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2" name="Google Shape;212;p5">
            <a:extLst>
              <a:ext uri="{C183D7F6-B498-43B3-948B-1728B52AA6E4}">
                <adec:decorative xmlns:adec="http://schemas.microsoft.com/office/drawing/2017/decorative" val="1"/>
              </a:ext>
            </a:extLst>
          </p:cNvPr>
          <p:cNvSpPr/>
          <p:nvPr/>
        </p:nvSpPr>
        <p:spPr>
          <a:xfrm>
            <a:off x="6656567" y="3279415"/>
            <a:ext cx="881396" cy="758001"/>
          </a:xfrm>
          <a:custGeom>
            <a:avLst/>
            <a:gdLst/>
            <a:ahLst/>
            <a:cxnLst/>
            <a:rect l="l" t="t" r="r" b="b"/>
            <a:pathLst>
              <a:path w="1322094" h="1137001" extrusionOk="0">
                <a:moveTo>
                  <a:pt x="0" y="0"/>
                </a:moveTo>
                <a:lnTo>
                  <a:pt x="1322094" y="0"/>
                </a:lnTo>
                <a:lnTo>
                  <a:pt x="1322094" y="1137001"/>
                </a:lnTo>
                <a:lnTo>
                  <a:pt x="0" y="1137001"/>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3" name="Google Shape;213;p5">
            <a:extLst>
              <a:ext uri="{C183D7F6-B498-43B3-948B-1728B52AA6E4}">
                <adec:decorative xmlns:adec="http://schemas.microsoft.com/office/drawing/2017/decorative" val="1"/>
              </a:ext>
            </a:extLst>
          </p:cNvPr>
          <p:cNvSpPr/>
          <p:nvPr/>
        </p:nvSpPr>
        <p:spPr>
          <a:xfrm>
            <a:off x="964490" y="4444775"/>
            <a:ext cx="779338" cy="821437"/>
          </a:xfrm>
          <a:custGeom>
            <a:avLst/>
            <a:gdLst/>
            <a:ahLst/>
            <a:cxnLst/>
            <a:rect l="l" t="t" r="r" b="b"/>
            <a:pathLst>
              <a:path w="1169007" h="1232155" extrusionOk="0">
                <a:moveTo>
                  <a:pt x="0" y="0"/>
                </a:moveTo>
                <a:lnTo>
                  <a:pt x="1169007" y="0"/>
                </a:lnTo>
                <a:lnTo>
                  <a:pt x="1169007" y="1232155"/>
                </a:lnTo>
                <a:lnTo>
                  <a:pt x="0" y="1232155"/>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4" name="Google Shape;214;p5">
            <a:extLst>
              <a:ext uri="{C183D7F6-B498-43B3-948B-1728B52AA6E4}">
                <adec:decorative xmlns:adec="http://schemas.microsoft.com/office/drawing/2017/decorative" val="1"/>
              </a:ext>
            </a:extLst>
          </p:cNvPr>
          <p:cNvSpPr/>
          <p:nvPr/>
        </p:nvSpPr>
        <p:spPr>
          <a:xfrm>
            <a:off x="899125" y="5615462"/>
            <a:ext cx="876648" cy="778025"/>
          </a:xfrm>
          <a:custGeom>
            <a:avLst/>
            <a:gdLst/>
            <a:ahLst/>
            <a:cxnLst/>
            <a:rect l="l" t="t" r="r" b="b"/>
            <a:pathLst>
              <a:path w="1314972" h="1167037" extrusionOk="0">
                <a:moveTo>
                  <a:pt x="0" y="0"/>
                </a:moveTo>
                <a:lnTo>
                  <a:pt x="1314972" y="0"/>
                </a:lnTo>
                <a:lnTo>
                  <a:pt x="1314972" y="1167038"/>
                </a:lnTo>
                <a:lnTo>
                  <a:pt x="0" y="1167038"/>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5" name="Google Shape;215;p5">
            <a:extLst>
              <a:ext uri="{C183D7F6-B498-43B3-948B-1728B52AA6E4}">
                <adec:decorative xmlns:adec="http://schemas.microsoft.com/office/drawing/2017/decorative" val="1"/>
              </a:ext>
            </a:extLst>
          </p:cNvPr>
          <p:cNvSpPr/>
          <p:nvPr/>
        </p:nvSpPr>
        <p:spPr>
          <a:xfrm>
            <a:off x="6626472" y="4324878"/>
            <a:ext cx="708936" cy="905989"/>
          </a:xfrm>
          <a:custGeom>
            <a:avLst/>
            <a:gdLst/>
            <a:ahLst/>
            <a:cxnLst/>
            <a:rect l="l" t="t" r="r" b="b"/>
            <a:pathLst>
              <a:path w="1063404" h="1358983" extrusionOk="0">
                <a:moveTo>
                  <a:pt x="0" y="0"/>
                </a:moveTo>
                <a:lnTo>
                  <a:pt x="1063404" y="0"/>
                </a:lnTo>
                <a:lnTo>
                  <a:pt x="1063404" y="1358983"/>
                </a:lnTo>
                <a:lnTo>
                  <a:pt x="0" y="1358983"/>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6" name="Google Shape;216;p5">
            <a:extLst>
              <a:ext uri="{C183D7F6-B498-43B3-948B-1728B52AA6E4}">
                <adec:decorative xmlns:adec="http://schemas.microsoft.com/office/drawing/2017/decorative" val="1"/>
              </a:ext>
            </a:extLst>
          </p:cNvPr>
          <p:cNvSpPr/>
          <p:nvPr/>
        </p:nvSpPr>
        <p:spPr>
          <a:xfrm>
            <a:off x="6626473" y="5615461"/>
            <a:ext cx="957211" cy="745492"/>
          </a:xfrm>
          <a:custGeom>
            <a:avLst/>
            <a:gdLst/>
            <a:ahLst/>
            <a:cxnLst/>
            <a:rect l="l" t="t" r="r" b="b"/>
            <a:pathLst>
              <a:path w="1435817" h="1118238" extrusionOk="0">
                <a:moveTo>
                  <a:pt x="0" y="0"/>
                </a:moveTo>
                <a:lnTo>
                  <a:pt x="1435817" y="0"/>
                </a:lnTo>
                <a:lnTo>
                  <a:pt x="1435817" y="1118238"/>
                </a:lnTo>
                <a:lnTo>
                  <a:pt x="0" y="1118238"/>
                </a:lnTo>
                <a:lnTo>
                  <a:pt x="0" y="0"/>
                </a:lnTo>
                <a:close/>
              </a:path>
            </a:pathLst>
          </a:custGeom>
          <a:blipFill rotWithShape="1">
            <a:blip r:embed="rId11">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7" name="Google Shape;217;p5">
            <a:extLst>
              <a:ext uri="{C183D7F6-B498-43B3-948B-1728B52AA6E4}">
                <adec:decorative xmlns:adec="http://schemas.microsoft.com/office/drawing/2017/decorative" val="1"/>
              </a:ext>
            </a:extLst>
          </p:cNvPr>
          <p:cNvSpPr/>
          <p:nvPr/>
        </p:nvSpPr>
        <p:spPr>
          <a:xfrm>
            <a:off x="1015619" y="1931445"/>
            <a:ext cx="677079" cy="999379"/>
          </a:xfrm>
          <a:custGeom>
            <a:avLst/>
            <a:gdLst/>
            <a:ahLst/>
            <a:cxnLst/>
            <a:rect l="l" t="t" r="r" b="b"/>
            <a:pathLst>
              <a:path w="1015619" h="1499068" extrusionOk="0">
                <a:moveTo>
                  <a:pt x="0" y="0"/>
                </a:moveTo>
                <a:lnTo>
                  <a:pt x="1015619" y="0"/>
                </a:lnTo>
                <a:lnTo>
                  <a:pt x="1015619" y="1499068"/>
                </a:lnTo>
                <a:lnTo>
                  <a:pt x="0" y="1499068"/>
                </a:lnTo>
                <a:lnTo>
                  <a:pt x="0" y="0"/>
                </a:lnTo>
                <a:close/>
              </a:path>
            </a:pathLst>
          </a:custGeom>
          <a:blipFill rotWithShape="1">
            <a:blip r:embed="rId12">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18" name="Google Shape;218;p5"/>
          <p:cNvSpPr txBox="1">
            <a:spLocks noGrp="1"/>
          </p:cNvSpPr>
          <p:nvPr>
            <p:ph type="title" idx="4294967295"/>
          </p:nvPr>
        </p:nvSpPr>
        <p:spPr>
          <a:xfrm>
            <a:off x="685800" y="299554"/>
            <a:ext cx="2884435" cy="7189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3337" b="0" i="0" u="none" strike="noStrike" kern="0" cap="none" spc="0" normalizeH="0" baseline="0" noProof="0" dirty="0">
                <a:ln>
                  <a:noFill/>
                </a:ln>
                <a:solidFill>
                  <a:srgbClr val="F1E9DC"/>
                </a:solidFill>
                <a:effectLst/>
                <a:uLnTx/>
                <a:uFillTx/>
                <a:latin typeface="Arial"/>
                <a:ea typeface="Arial"/>
                <a:cs typeface="Arial"/>
                <a:sym typeface="Arial"/>
              </a:rPr>
              <a:t>FRUITS</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grpSp>
        <p:nvGrpSpPr>
          <p:cNvPr id="219" name="Google Shape;219;p5">
            <a:extLst>
              <a:ext uri="{C183D7F6-B498-43B3-948B-1728B52AA6E4}">
                <adec:decorative xmlns:adec="http://schemas.microsoft.com/office/drawing/2017/decorative" val="1"/>
              </a:ext>
            </a:extLst>
          </p:cNvPr>
          <p:cNvGrpSpPr/>
          <p:nvPr/>
        </p:nvGrpSpPr>
        <p:grpSpPr>
          <a:xfrm>
            <a:off x="50800" y="-28533"/>
            <a:ext cx="3962400" cy="1204511"/>
            <a:chOff x="0" y="-38100"/>
            <a:chExt cx="2274980" cy="850900"/>
          </a:xfrm>
        </p:grpSpPr>
        <p:sp>
          <p:nvSpPr>
            <p:cNvPr id="220" name="Google Shape;220;p5"/>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1" name="Google Shape;221;p5"/>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22" name="Google Shape;222;p5"/>
          <p:cNvSpPr txBox="1"/>
          <p:nvPr/>
        </p:nvSpPr>
        <p:spPr>
          <a:xfrm>
            <a:off x="-1117600" y="275109"/>
            <a:ext cx="6117264" cy="2218466"/>
          </a:xfrm>
          <a:prstGeom prst="rect">
            <a:avLst/>
          </a:prstGeom>
          <a:noFill/>
          <a:ln>
            <a:noFill/>
          </a:ln>
        </p:spPr>
        <p:txBody>
          <a:bodyPr spcFirstLastPara="1" wrap="square" lIns="60950" tIns="30450" rIns="60950" bIns="30450" anchor="t" anchorCtr="0">
            <a:spAutoFit/>
          </a:bodyPr>
          <a:lstStyle/>
          <a:p>
            <a:pPr marL="0" marR="0" lvl="0" indent="0" algn="ctr" rtl="0">
              <a:lnSpc>
                <a:spcPct val="145979"/>
              </a:lnSpc>
              <a:spcBef>
                <a:spcPts val="0"/>
              </a:spcBef>
              <a:spcAft>
                <a:spcPts val="0"/>
              </a:spcAft>
              <a:buNone/>
            </a:pPr>
            <a:r>
              <a:rPr lang="en-US" sz="3200">
                <a:solidFill>
                  <a:srgbClr val="F1E9DC"/>
                </a:solidFill>
                <a:latin typeface="Arial"/>
                <a:ea typeface="Arial"/>
                <a:cs typeface="Arial"/>
                <a:sym typeface="Arial"/>
              </a:rPr>
              <a:t>FRUITS</a:t>
            </a:r>
            <a:endParaRPr sz="1200">
              <a:solidFill>
                <a:schemeClr val="dk1"/>
              </a:solidFill>
              <a:latin typeface="Arial"/>
              <a:ea typeface="Arial"/>
              <a:cs typeface="Arial"/>
              <a:sym typeface="Arial"/>
            </a:endParaRPr>
          </a:p>
          <a:p>
            <a:pPr marL="0" marR="0" lvl="0" indent="0" algn="ctr" rtl="0">
              <a:lnSpc>
                <a:spcPct val="145979"/>
              </a:lnSpc>
              <a:spcBef>
                <a:spcPts val="0"/>
              </a:spcBef>
              <a:spcAft>
                <a:spcPts val="0"/>
              </a:spcAft>
              <a:buNone/>
            </a:pPr>
            <a:endParaRPr sz="3200">
              <a:solidFill>
                <a:srgbClr val="FF0000"/>
              </a:solidFill>
              <a:highlight>
                <a:srgbClr val="FFFF00"/>
              </a:highlight>
              <a:latin typeface="Arial"/>
              <a:ea typeface="Arial"/>
              <a:cs typeface="Arial"/>
              <a:sym typeface="Arial"/>
            </a:endParaRPr>
          </a:p>
          <a:p>
            <a:pPr marL="0" marR="0" lvl="0" indent="0" algn="ctr" rtl="0">
              <a:lnSpc>
                <a:spcPct val="145979"/>
              </a:lnSpc>
              <a:spcBef>
                <a:spcPts val="0"/>
              </a:spcBef>
              <a:spcAft>
                <a:spcPts val="0"/>
              </a:spcAft>
              <a:buNone/>
            </a:pPr>
            <a:endParaRPr sz="3200">
              <a:solidFill>
                <a:srgbClr val="F1E9DC"/>
              </a:solidFill>
              <a:latin typeface="Arial"/>
              <a:ea typeface="Arial"/>
              <a:cs typeface="Arial"/>
              <a:sym typeface="Arial"/>
            </a:endParaRPr>
          </a:p>
        </p:txBody>
      </p:sp>
      <p:sp>
        <p:nvSpPr>
          <p:cNvPr id="223" name="Google Shape;223;p5"/>
          <p:cNvSpPr txBox="1"/>
          <p:nvPr/>
        </p:nvSpPr>
        <p:spPr>
          <a:xfrm>
            <a:off x="4663440" y="306749"/>
            <a:ext cx="6491224" cy="1301895"/>
          </a:xfrm>
          <a:prstGeom prst="rect">
            <a:avLst/>
          </a:prstGeom>
          <a:noFill/>
          <a:ln>
            <a:noFill/>
          </a:ln>
        </p:spPr>
        <p:txBody>
          <a:bodyPr spcFirstLastPara="1" wrap="square" lIns="0" tIns="0" rIns="0" bIns="0" anchor="t" anchorCtr="0">
            <a:spAutoFit/>
          </a:bodyPr>
          <a:lstStyle/>
          <a:p>
            <a:pPr marL="0" marR="0" lvl="0" indent="0" algn="l" rtl="0">
              <a:lnSpc>
                <a:spcPct val="140644"/>
              </a:lnSpc>
              <a:spcBef>
                <a:spcPts val="0"/>
              </a:spcBef>
              <a:spcAft>
                <a:spcPts val="0"/>
              </a:spcAft>
              <a:buNone/>
            </a:pPr>
            <a:r>
              <a:rPr lang="en-US" sz="3000">
                <a:solidFill>
                  <a:srgbClr val="064460"/>
                </a:solidFill>
                <a:latin typeface="Arial"/>
                <a:ea typeface="Arial"/>
                <a:cs typeface="Arial"/>
                <a:sym typeface="Arial"/>
              </a:rPr>
              <a:t>Listen to the teacher call out the names of the fruits. </a:t>
            </a:r>
            <a:endParaRPr sz="120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6">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29" name="Google Shape;229;p6">
            <a:extLst>
              <a:ext uri="{C183D7F6-B498-43B3-948B-1728B52AA6E4}">
                <adec:decorative xmlns:adec="http://schemas.microsoft.com/office/drawing/2017/decorative" val="1"/>
              </a:ext>
            </a:extLst>
          </p:cNvPr>
          <p:cNvSpPr/>
          <p:nvPr/>
        </p:nvSpPr>
        <p:spPr>
          <a:xfrm rot="-1447960">
            <a:off x="1104846" y="788392"/>
            <a:ext cx="760171" cy="917251"/>
          </a:xfrm>
          <a:custGeom>
            <a:avLst/>
            <a:gdLst/>
            <a:ahLst/>
            <a:cxnLst/>
            <a:rect l="l" t="t" r="r" b="b"/>
            <a:pathLst>
              <a:path w="1140257" h="1375876" extrusionOk="0">
                <a:moveTo>
                  <a:pt x="0" y="0"/>
                </a:moveTo>
                <a:lnTo>
                  <a:pt x="1140257" y="0"/>
                </a:lnTo>
                <a:lnTo>
                  <a:pt x="1140257" y="1375875"/>
                </a:lnTo>
                <a:lnTo>
                  <a:pt x="0" y="1375875"/>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0" name="Google Shape;230;p6">
            <a:extLst>
              <a:ext uri="{C183D7F6-B498-43B3-948B-1728B52AA6E4}">
                <adec:decorative xmlns:adec="http://schemas.microsoft.com/office/drawing/2017/decorative" val="1"/>
              </a:ext>
            </a:extLst>
          </p:cNvPr>
          <p:cNvSpPr/>
          <p:nvPr/>
        </p:nvSpPr>
        <p:spPr>
          <a:xfrm rot="641449">
            <a:off x="617187" y="3321550"/>
            <a:ext cx="632629" cy="818937"/>
          </a:xfrm>
          <a:custGeom>
            <a:avLst/>
            <a:gdLst/>
            <a:ahLst/>
            <a:cxnLst/>
            <a:rect l="l" t="t" r="r" b="b"/>
            <a:pathLst>
              <a:path w="948944" h="1228406" extrusionOk="0">
                <a:moveTo>
                  <a:pt x="0" y="0"/>
                </a:moveTo>
                <a:lnTo>
                  <a:pt x="948944" y="0"/>
                </a:lnTo>
                <a:lnTo>
                  <a:pt x="948944" y="1228407"/>
                </a:lnTo>
                <a:lnTo>
                  <a:pt x="0" y="1228407"/>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1" name="Google Shape;231;p6">
            <a:extLst>
              <a:ext uri="{C183D7F6-B498-43B3-948B-1728B52AA6E4}">
                <adec:decorative xmlns:adec="http://schemas.microsoft.com/office/drawing/2017/decorative" val="1"/>
              </a:ext>
            </a:extLst>
          </p:cNvPr>
          <p:cNvSpPr/>
          <p:nvPr/>
        </p:nvSpPr>
        <p:spPr>
          <a:xfrm rot="2998739">
            <a:off x="10826456" y="3051628"/>
            <a:ext cx="843757" cy="994911"/>
          </a:xfrm>
          <a:custGeom>
            <a:avLst/>
            <a:gdLst/>
            <a:ahLst/>
            <a:cxnLst/>
            <a:rect l="l" t="t" r="r" b="b"/>
            <a:pathLst>
              <a:path w="1265635" h="1492366" extrusionOk="0">
                <a:moveTo>
                  <a:pt x="0" y="0"/>
                </a:moveTo>
                <a:lnTo>
                  <a:pt x="1265635" y="0"/>
                </a:lnTo>
                <a:lnTo>
                  <a:pt x="1265635" y="1492367"/>
                </a:lnTo>
                <a:lnTo>
                  <a:pt x="0" y="1492367"/>
                </a:lnTo>
                <a:lnTo>
                  <a:pt x="0" y="0"/>
                </a:lnTo>
                <a:close/>
              </a:path>
            </a:pathLst>
          </a:custGeom>
          <a:blipFill rotWithShape="1">
            <a:blip r:embed="rId6">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2" name="Google Shape;232;p6">
            <a:extLst>
              <a:ext uri="{C183D7F6-B498-43B3-948B-1728B52AA6E4}">
                <adec:decorative xmlns:adec="http://schemas.microsoft.com/office/drawing/2017/decorative" val="1"/>
              </a:ext>
            </a:extLst>
          </p:cNvPr>
          <p:cNvSpPr/>
          <p:nvPr/>
        </p:nvSpPr>
        <p:spPr>
          <a:xfrm rot="-1042916">
            <a:off x="8679538" y="5442505"/>
            <a:ext cx="972505" cy="724925"/>
          </a:xfrm>
          <a:custGeom>
            <a:avLst/>
            <a:gdLst/>
            <a:ahLst/>
            <a:cxnLst/>
            <a:rect l="l" t="t" r="r" b="b"/>
            <a:pathLst>
              <a:path w="1458758" h="1087387" extrusionOk="0">
                <a:moveTo>
                  <a:pt x="0" y="0"/>
                </a:moveTo>
                <a:lnTo>
                  <a:pt x="1458759" y="0"/>
                </a:lnTo>
                <a:lnTo>
                  <a:pt x="1458759" y="1087387"/>
                </a:lnTo>
                <a:lnTo>
                  <a:pt x="0" y="1087387"/>
                </a:lnTo>
                <a:lnTo>
                  <a:pt x="0" y="0"/>
                </a:lnTo>
                <a:close/>
              </a:path>
            </a:pathLst>
          </a:custGeom>
          <a:blipFill rotWithShape="1">
            <a:blip r:embed="rId7">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3" name="Google Shape;233;p6">
            <a:extLst>
              <a:ext uri="{C183D7F6-B498-43B3-948B-1728B52AA6E4}">
                <adec:decorative xmlns:adec="http://schemas.microsoft.com/office/drawing/2017/decorative" val="1"/>
              </a:ext>
            </a:extLst>
          </p:cNvPr>
          <p:cNvSpPr/>
          <p:nvPr/>
        </p:nvSpPr>
        <p:spPr>
          <a:xfrm>
            <a:off x="3448494" y="685800"/>
            <a:ext cx="5295014" cy="5486400"/>
          </a:xfrm>
          <a:custGeom>
            <a:avLst/>
            <a:gdLst/>
            <a:ahLst/>
            <a:cxnLst/>
            <a:rect l="l" t="t" r="r" b="b"/>
            <a:pathLst>
              <a:path w="7942521" h="8229600" extrusionOk="0">
                <a:moveTo>
                  <a:pt x="0" y="0"/>
                </a:moveTo>
                <a:lnTo>
                  <a:pt x="7942520" y="0"/>
                </a:lnTo>
                <a:lnTo>
                  <a:pt x="7942520" y="8229600"/>
                </a:lnTo>
                <a:lnTo>
                  <a:pt x="0" y="8229600"/>
                </a:lnTo>
                <a:lnTo>
                  <a:pt x="0" y="0"/>
                </a:lnTo>
                <a:close/>
              </a:path>
            </a:pathLst>
          </a:custGeom>
          <a:blipFill rotWithShape="1">
            <a:blip r:embed="rId8">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4" name="Google Shape;234;p6">
            <a:extLst>
              <a:ext uri="{C183D7F6-B498-43B3-948B-1728B52AA6E4}">
                <adec:decorative xmlns:adec="http://schemas.microsoft.com/office/drawing/2017/decorative" val="1"/>
              </a:ext>
            </a:extLst>
          </p:cNvPr>
          <p:cNvSpPr/>
          <p:nvPr/>
        </p:nvSpPr>
        <p:spPr>
          <a:xfrm>
            <a:off x="1703495" y="5125107"/>
            <a:ext cx="1123865" cy="1359721"/>
          </a:xfrm>
          <a:custGeom>
            <a:avLst/>
            <a:gdLst/>
            <a:ahLst/>
            <a:cxnLst/>
            <a:rect l="l" t="t" r="r" b="b"/>
            <a:pathLst>
              <a:path w="1685798" h="2039581" extrusionOk="0">
                <a:moveTo>
                  <a:pt x="0" y="0"/>
                </a:moveTo>
                <a:lnTo>
                  <a:pt x="1685797" y="0"/>
                </a:lnTo>
                <a:lnTo>
                  <a:pt x="1685797" y="2039581"/>
                </a:lnTo>
                <a:lnTo>
                  <a:pt x="0" y="2039581"/>
                </a:lnTo>
                <a:lnTo>
                  <a:pt x="0" y="0"/>
                </a:lnTo>
                <a:close/>
              </a:path>
            </a:pathLst>
          </a:custGeom>
          <a:blipFill rotWithShape="1">
            <a:blip r:embed="rId9">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5" name="Google Shape;235;p6">
            <a:extLst>
              <a:ext uri="{C183D7F6-B498-43B3-948B-1728B52AA6E4}">
                <adec:decorative xmlns:adec="http://schemas.microsoft.com/office/drawing/2017/decorative" val="1"/>
              </a:ext>
            </a:extLst>
          </p:cNvPr>
          <p:cNvSpPr/>
          <p:nvPr/>
        </p:nvSpPr>
        <p:spPr>
          <a:xfrm>
            <a:off x="9499158" y="382835"/>
            <a:ext cx="1096925" cy="1083213"/>
          </a:xfrm>
          <a:custGeom>
            <a:avLst/>
            <a:gdLst/>
            <a:ahLst/>
            <a:cxnLst/>
            <a:rect l="l" t="t" r="r" b="b"/>
            <a:pathLst>
              <a:path w="1645387" h="1624819" extrusionOk="0">
                <a:moveTo>
                  <a:pt x="0" y="0"/>
                </a:moveTo>
                <a:lnTo>
                  <a:pt x="1645387" y="0"/>
                </a:lnTo>
                <a:lnTo>
                  <a:pt x="1645387" y="1624819"/>
                </a:lnTo>
                <a:lnTo>
                  <a:pt x="0" y="1624819"/>
                </a:lnTo>
                <a:lnTo>
                  <a:pt x="0" y="0"/>
                </a:lnTo>
                <a:close/>
              </a:path>
            </a:pathLst>
          </a:custGeom>
          <a:blipFill rotWithShape="1">
            <a:blip r:embed="rId10">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6" name="Google Shape;236;p6"/>
          <p:cNvSpPr txBox="1">
            <a:spLocks noGrp="1"/>
          </p:cNvSpPr>
          <p:nvPr>
            <p:ph type="title" idx="4294967295"/>
          </p:nvPr>
        </p:nvSpPr>
        <p:spPr>
          <a:xfrm>
            <a:off x="2170682" y="2425512"/>
            <a:ext cx="7850637" cy="114313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22"/>
              </a:lnSpc>
              <a:spcBef>
                <a:spcPts val="0"/>
              </a:spcBef>
              <a:spcAft>
                <a:spcPts val="0"/>
              </a:spcAft>
              <a:buClr>
                <a:srgbClr val="000000"/>
              </a:buClr>
              <a:buSzTx/>
              <a:buFont typeface="Arial"/>
              <a:buNone/>
              <a:tabLst/>
              <a:defRPr/>
            </a:pPr>
            <a:r>
              <a:rPr kumimoji="0" lang="en-US" sz="5306" b="0" i="0" u="none" strike="noStrike" kern="0" cap="none" spc="0" normalizeH="0" baseline="0" noProof="0" dirty="0">
                <a:ln>
                  <a:noFill/>
                </a:ln>
                <a:solidFill>
                  <a:srgbClr val="004460"/>
                </a:solidFill>
                <a:effectLst/>
                <a:uLnTx/>
                <a:uFillTx/>
                <a:latin typeface="Arial"/>
                <a:ea typeface="Arial"/>
                <a:cs typeface="Arial"/>
                <a:sym typeface="Arial"/>
              </a:rPr>
              <a:t>INITIAL ENCOUNTER</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7">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grpSp>
        <p:nvGrpSpPr>
          <p:cNvPr id="242" name="Google Shape;242;p7">
            <a:extLst>
              <a:ext uri="{C183D7F6-B498-43B3-948B-1728B52AA6E4}">
                <adec:decorative xmlns:adec="http://schemas.microsoft.com/office/drawing/2017/decorative" val="1"/>
              </a:ext>
            </a:extLst>
          </p:cNvPr>
          <p:cNvGrpSpPr/>
          <p:nvPr/>
        </p:nvGrpSpPr>
        <p:grpSpPr>
          <a:xfrm>
            <a:off x="50800" y="-20240"/>
            <a:ext cx="5758543" cy="1912371"/>
            <a:chOff x="0" y="-38100"/>
            <a:chExt cx="2274980" cy="755505"/>
          </a:xfrm>
        </p:grpSpPr>
        <p:sp>
          <p:nvSpPr>
            <p:cNvPr id="243" name="Google Shape;243;p7"/>
            <p:cNvSpPr/>
            <p:nvPr/>
          </p:nvSpPr>
          <p:spPr>
            <a:xfrm>
              <a:off x="0" y="0"/>
              <a:ext cx="2274980" cy="717405"/>
            </a:xfrm>
            <a:custGeom>
              <a:avLst/>
              <a:gdLst/>
              <a:ahLst/>
              <a:cxnLst/>
              <a:rect l="l" t="t" r="r" b="b"/>
              <a:pathLst>
                <a:path w="2274980" h="717405" extrusionOk="0">
                  <a:moveTo>
                    <a:pt x="0" y="0"/>
                  </a:moveTo>
                  <a:lnTo>
                    <a:pt x="2274980" y="0"/>
                  </a:lnTo>
                  <a:lnTo>
                    <a:pt x="2274980" y="717405"/>
                  </a:lnTo>
                  <a:lnTo>
                    <a:pt x="0" y="717405"/>
                  </a:lnTo>
                  <a:close/>
                </a:path>
              </a:pathLst>
            </a:custGeom>
            <a:solidFill>
              <a:schemeClr val="dk2">
                <a:alpha val="0"/>
              </a:schemeClr>
            </a:solidFill>
            <a:ln w="266700" cap="sq" cmpd="sng">
              <a:solidFill>
                <a:srgbClr val="06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rgbClr val="163D05"/>
                </a:solidFill>
                <a:highlight>
                  <a:srgbClr val="FFFF00"/>
                </a:highlight>
                <a:latin typeface="Calibri"/>
                <a:ea typeface="Calibri"/>
                <a:cs typeface="Calibri"/>
                <a:sym typeface="Calibri"/>
              </a:endParaRPr>
            </a:p>
          </p:txBody>
        </p:sp>
        <p:sp>
          <p:nvSpPr>
            <p:cNvPr id="244" name="Google Shape;244;p7"/>
            <p:cNvSpPr txBox="1"/>
            <p:nvPr/>
          </p:nvSpPr>
          <p:spPr>
            <a:xfrm>
              <a:off x="0" y="-38100"/>
              <a:ext cx="2274980" cy="755505"/>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rgbClr val="163D05"/>
                </a:solidFill>
                <a:latin typeface="Calibri"/>
                <a:ea typeface="Calibri"/>
                <a:cs typeface="Calibri"/>
                <a:sym typeface="Calibri"/>
              </a:endParaRPr>
            </a:p>
          </p:txBody>
        </p:sp>
      </p:grpSp>
      <p:sp>
        <p:nvSpPr>
          <p:cNvPr id="245" name="Google Shape;245;p7"/>
          <p:cNvSpPr txBox="1">
            <a:spLocks noGrp="1"/>
          </p:cNvSpPr>
          <p:nvPr>
            <p:ph type="title" idx="4294967295"/>
          </p:nvPr>
        </p:nvSpPr>
        <p:spPr>
          <a:xfrm>
            <a:off x="812800" y="766886"/>
            <a:ext cx="4470400" cy="600421"/>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1108"/>
              </a:lnSpc>
              <a:spcBef>
                <a:spcPts val="0"/>
              </a:spcBef>
              <a:spcAft>
                <a:spcPts val="0"/>
              </a:spcAft>
              <a:buClr>
                <a:srgbClr val="000000"/>
              </a:buClr>
              <a:buSzTx/>
              <a:buFont typeface="Arial"/>
              <a:buNone/>
              <a:tabLst/>
              <a:defRPr/>
            </a:pPr>
            <a:r>
              <a:rPr kumimoji="0" lang="en-US" sz="2767" b="0" i="0" u="none" strike="noStrike" kern="0" cap="none" spc="0" normalizeH="0" baseline="0" noProof="0" dirty="0">
                <a:ln>
                  <a:noFill/>
                </a:ln>
                <a:solidFill>
                  <a:srgbClr val="064460"/>
                </a:solidFill>
                <a:effectLst/>
                <a:uLnTx/>
                <a:uFillTx/>
                <a:latin typeface="Arial"/>
                <a:ea typeface="Arial"/>
                <a:cs typeface="Arial"/>
                <a:sym typeface="Arial"/>
              </a:rPr>
              <a:t>UNIT IV – INTERACTION I </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sp>
        <p:nvSpPr>
          <p:cNvPr id="246" name="Google Shape;246;p7"/>
          <p:cNvSpPr txBox="1"/>
          <p:nvPr/>
        </p:nvSpPr>
        <p:spPr>
          <a:xfrm>
            <a:off x="6400800" y="459149"/>
            <a:ext cx="4241800" cy="650947"/>
          </a:xfrm>
          <a:prstGeom prst="rect">
            <a:avLst/>
          </a:prstGeom>
          <a:noFill/>
          <a:ln>
            <a:noFill/>
          </a:ln>
        </p:spPr>
        <p:txBody>
          <a:bodyPr spcFirstLastPara="1" wrap="square" lIns="0" tIns="0" rIns="0" bIns="0" anchor="t" anchorCtr="0">
            <a:spAutoFit/>
          </a:bodyPr>
          <a:lstStyle/>
          <a:p>
            <a:pPr marL="0" marR="0" lvl="0" indent="0" algn="l" rtl="0">
              <a:lnSpc>
                <a:spcPct val="140644"/>
              </a:lnSpc>
              <a:spcBef>
                <a:spcPts val="0"/>
              </a:spcBef>
              <a:spcAft>
                <a:spcPts val="0"/>
              </a:spcAft>
              <a:buNone/>
            </a:pPr>
            <a:r>
              <a:rPr lang="en-US" sz="3000">
                <a:solidFill>
                  <a:srgbClr val="064460"/>
                </a:solidFill>
                <a:latin typeface="Arial"/>
                <a:ea typeface="Arial"/>
                <a:cs typeface="Arial"/>
                <a:sym typeface="Arial"/>
              </a:rPr>
              <a:t>Listen to the audio. </a:t>
            </a:r>
            <a:endParaRPr sz="1200">
              <a:solidFill>
                <a:schemeClr val="dk1"/>
              </a:solidFill>
              <a:latin typeface="Arial"/>
              <a:ea typeface="Arial"/>
              <a:cs typeface="Arial"/>
              <a:sym typeface="Arial"/>
            </a:endParaRPr>
          </a:p>
        </p:txBody>
      </p:sp>
      <p:sp>
        <p:nvSpPr>
          <p:cNvPr id="247" name="Google Shape;247;p7"/>
          <p:cNvSpPr txBox="1"/>
          <p:nvPr/>
        </p:nvSpPr>
        <p:spPr>
          <a:xfrm>
            <a:off x="812269" y="2721864"/>
            <a:ext cx="9252227" cy="2873222"/>
          </a:xfrm>
          <a:prstGeom prst="rect">
            <a:avLst/>
          </a:prstGeom>
          <a:noFill/>
          <a:ln>
            <a:noFill/>
          </a:ln>
        </p:spPr>
        <p:txBody>
          <a:bodyPr spcFirstLastPara="1" wrap="square" lIns="0" tIns="0" rIns="0" bIns="0" anchor="t" anchorCtr="0">
            <a:spAutoFit/>
          </a:bodyPr>
          <a:lstStyle/>
          <a:p>
            <a:pPr marL="381019" marR="0" lvl="0" indent="-381019" algn="l" rtl="0">
              <a:spcBef>
                <a:spcPts val="0"/>
              </a:spcBef>
              <a:spcAft>
                <a:spcPts val="0"/>
              </a:spcAft>
              <a:buClr>
                <a:srgbClr val="000000"/>
              </a:buClr>
              <a:buSzPts val="2800"/>
              <a:buFont typeface="Arial"/>
              <a:buChar char="•"/>
            </a:pPr>
            <a:r>
              <a:rPr lang="en-US" sz="1867" b="1">
                <a:solidFill>
                  <a:srgbClr val="000000"/>
                </a:solidFill>
                <a:latin typeface="Helvetica Neue"/>
                <a:ea typeface="Helvetica Neue"/>
                <a:cs typeface="Helvetica Neue"/>
                <a:sym typeface="Helvetica Neue"/>
              </a:rPr>
              <a:t>What type of greeting does the manager use? </a:t>
            </a:r>
            <a:endParaRPr sz="1200">
              <a:solidFill>
                <a:schemeClr val="dk1"/>
              </a:solidFill>
              <a:latin typeface="Calibri"/>
              <a:ea typeface="Calibri"/>
              <a:cs typeface="Calibri"/>
              <a:sym typeface="Calibri"/>
            </a:endParaRPr>
          </a:p>
          <a:p>
            <a:pPr marL="685834" marR="0" lvl="1" indent="-381019" algn="l" rtl="0">
              <a:spcBef>
                <a:spcPts val="0"/>
              </a:spcBef>
              <a:spcAft>
                <a:spcPts val="0"/>
              </a:spcAft>
              <a:buClr>
                <a:srgbClr val="000000"/>
              </a:buClr>
              <a:buSzPts val="2800"/>
              <a:buFont typeface="Helvetica Neue"/>
              <a:buAutoNum type="alphaLcPeriod"/>
            </a:pPr>
            <a:r>
              <a:rPr lang="en-US" sz="1867" b="1" i="0" u="none" strike="noStrike" cap="none">
                <a:solidFill>
                  <a:srgbClr val="000000"/>
                </a:solidFill>
                <a:latin typeface="Helvetica Neue"/>
                <a:ea typeface="Helvetica Neue"/>
                <a:cs typeface="Helvetica Neue"/>
                <a:sym typeface="Helvetica Neue"/>
              </a:rPr>
              <a:t>Formal  </a:t>
            </a:r>
            <a:endParaRPr sz="1200" b="0" i="0" u="none" strike="noStrike" cap="none">
              <a:solidFill>
                <a:srgbClr val="000000"/>
              </a:solidFill>
              <a:latin typeface="Calibri"/>
              <a:ea typeface="Calibri"/>
              <a:cs typeface="Calibri"/>
              <a:sym typeface="Calibri"/>
            </a:endParaRPr>
          </a:p>
          <a:p>
            <a:pPr marL="685834" marR="0" lvl="1" indent="-381019" algn="l" rtl="0">
              <a:spcBef>
                <a:spcPts val="0"/>
              </a:spcBef>
              <a:spcAft>
                <a:spcPts val="0"/>
              </a:spcAft>
              <a:buClr>
                <a:srgbClr val="000000"/>
              </a:buClr>
              <a:buSzPts val="2800"/>
              <a:buFont typeface="Helvetica Neue"/>
              <a:buAutoNum type="alphaLcPeriod"/>
            </a:pPr>
            <a:r>
              <a:rPr lang="en-US" sz="1867" b="1" i="0" u="none" strike="noStrike" cap="none">
                <a:solidFill>
                  <a:srgbClr val="000000"/>
                </a:solidFill>
                <a:latin typeface="Helvetica Neue"/>
                <a:ea typeface="Helvetica Neue"/>
                <a:cs typeface="Helvetica Neue"/>
                <a:sym typeface="Helvetica Neue"/>
              </a:rPr>
              <a:t>Informal</a:t>
            </a:r>
            <a:endParaRPr sz="1200" b="0" i="0" u="none" strike="noStrike" cap="none">
              <a:solidFill>
                <a:schemeClr val="dk1"/>
              </a:solidFill>
              <a:latin typeface="Calibri"/>
              <a:ea typeface="Calibri"/>
              <a:cs typeface="Calibri"/>
              <a:sym typeface="Calibri"/>
            </a:endParaRPr>
          </a:p>
          <a:p>
            <a:pPr marL="381019" marR="0" lvl="0" indent="-262480" algn="l" rtl="0">
              <a:spcBef>
                <a:spcPts val="0"/>
              </a:spcBef>
              <a:spcAft>
                <a:spcPts val="0"/>
              </a:spcAft>
              <a:buNone/>
            </a:pPr>
            <a:endParaRPr sz="1867" b="1">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2800"/>
              <a:buFont typeface="Arial"/>
              <a:buChar char="•"/>
            </a:pPr>
            <a:r>
              <a:rPr lang="en-US" sz="1867" b="1">
                <a:solidFill>
                  <a:srgbClr val="000000"/>
                </a:solidFill>
                <a:latin typeface="Helvetica Neue"/>
                <a:ea typeface="Helvetica Neue"/>
                <a:cs typeface="Helvetica Neue"/>
                <a:sym typeface="Helvetica Neue"/>
              </a:rPr>
              <a:t>How does the manager give directions to Veggie Cart? </a:t>
            </a:r>
            <a:endParaRPr sz="1867" b="1">
              <a:solidFill>
                <a:srgbClr val="000000"/>
              </a:solidFill>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2800"/>
              <a:buFont typeface="Helvetica Neue"/>
              <a:buAutoNum type="alphaLcPeriod"/>
            </a:pPr>
            <a:r>
              <a:rPr lang="en-US" sz="1867" b="1" i="0" u="none" strike="noStrike" cap="none">
                <a:solidFill>
                  <a:srgbClr val="000000"/>
                </a:solidFill>
                <a:latin typeface="Helvetica Neue"/>
                <a:ea typeface="Helvetica Neue"/>
                <a:cs typeface="Helvetica Neue"/>
                <a:sym typeface="Helvetica Neue"/>
              </a:rPr>
              <a:t>Camina hasta el final. A la izquierda. Está al frente de Legen Dairy.</a:t>
            </a:r>
            <a:endParaRPr sz="1867" b="1" i="0" u="none" strike="noStrike" cap="none">
              <a:solidFill>
                <a:srgbClr val="000000"/>
              </a:solidFill>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2800"/>
              <a:buFont typeface="Helvetica Neue"/>
              <a:buAutoNum type="alphaLcPeriod"/>
            </a:pPr>
            <a:r>
              <a:rPr lang="en-US" sz="1867" b="1" i="0" u="none" strike="noStrike" cap="none">
                <a:solidFill>
                  <a:srgbClr val="000000"/>
                </a:solidFill>
                <a:latin typeface="Helvetica Neue"/>
                <a:ea typeface="Helvetica Neue"/>
                <a:cs typeface="Helvetica Neue"/>
                <a:sym typeface="Helvetica Neue"/>
              </a:rPr>
              <a:t>Camina hasta allá. A la izquierda. Está al frente de Leafy Delight.</a:t>
            </a:r>
            <a:endParaRPr sz="1867" b="0" i="0" u="none" strike="noStrike" cap="none">
              <a:solidFill>
                <a:srgbClr val="000000"/>
              </a:solidFill>
              <a:latin typeface="Helvetica Neue"/>
              <a:ea typeface="Helvetica Neue"/>
              <a:cs typeface="Helvetica Neue"/>
              <a:sym typeface="Helvetica Neue"/>
            </a:endParaRPr>
          </a:p>
          <a:p>
            <a:pPr marL="685834" marR="0" lvl="1" indent="-381019" algn="l" rtl="0">
              <a:spcBef>
                <a:spcPts val="0"/>
              </a:spcBef>
              <a:spcAft>
                <a:spcPts val="0"/>
              </a:spcAft>
              <a:buClr>
                <a:srgbClr val="000000"/>
              </a:buClr>
              <a:buSzPts val="2800"/>
              <a:buFont typeface="Helvetica Neue"/>
              <a:buAutoNum type="alphaLcPeriod"/>
            </a:pPr>
            <a:r>
              <a:rPr lang="en-US" sz="1867" b="1" i="0" u="none" strike="noStrike" cap="none">
                <a:solidFill>
                  <a:srgbClr val="000000"/>
                </a:solidFill>
                <a:latin typeface="Helvetica Neue"/>
                <a:ea typeface="Helvetica Neue"/>
                <a:cs typeface="Helvetica Neue"/>
                <a:sym typeface="Helvetica Neue"/>
              </a:rPr>
              <a:t>Camina hasta allí. A la izquierda. Está al lado de Leafy Delight.</a:t>
            </a:r>
            <a:endParaRPr sz="1200" b="0" i="0" u="none" strike="noStrike" cap="none">
              <a:solidFill>
                <a:schemeClr val="dk1"/>
              </a:solidFill>
              <a:latin typeface="Arial"/>
              <a:ea typeface="Arial"/>
              <a:cs typeface="Arial"/>
              <a:sym typeface="Arial"/>
            </a:endParaRPr>
          </a:p>
          <a:p>
            <a:pPr marL="685834" marR="0" lvl="1" indent="-262480" algn="l" rtl="0">
              <a:spcBef>
                <a:spcPts val="0"/>
              </a:spcBef>
              <a:spcAft>
                <a:spcPts val="0"/>
              </a:spcAft>
              <a:buNone/>
            </a:pPr>
            <a:endParaRPr sz="1867" b="1" i="0" u="none" strike="noStrike" cap="none">
              <a:solidFill>
                <a:srgbClr val="000000"/>
              </a:solidFill>
              <a:latin typeface="Helvetica Neue"/>
              <a:ea typeface="Helvetica Neue"/>
              <a:cs typeface="Helvetica Neue"/>
              <a:sym typeface="Helvetica Neue"/>
            </a:endParaRPr>
          </a:p>
          <a:p>
            <a:pPr marL="381019" marR="0" lvl="0" indent="-381019" algn="l" rtl="0">
              <a:spcBef>
                <a:spcPts val="0"/>
              </a:spcBef>
              <a:spcAft>
                <a:spcPts val="0"/>
              </a:spcAft>
              <a:buClr>
                <a:srgbClr val="000000"/>
              </a:buClr>
              <a:buSzPts val="2800"/>
              <a:buFont typeface="Arial"/>
              <a:buChar char="•"/>
            </a:pPr>
            <a:r>
              <a:rPr lang="en-US" sz="1867" b="1">
                <a:solidFill>
                  <a:srgbClr val="000000"/>
                </a:solidFill>
                <a:latin typeface="Helvetica Neue"/>
                <a:ea typeface="Helvetica Neue"/>
                <a:cs typeface="Helvetica Neue"/>
                <a:sym typeface="Helvetica Neue"/>
              </a:rPr>
              <a:t>What specific items is the customer looking for? </a:t>
            </a:r>
            <a:endParaRPr sz="1867" b="1">
              <a:solidFill>
                <a:srgbClr val="000000"/>
              </a:solidFill>
              <a:highlight>
                <a:srgbClr val="FFFF00"/>
              </a:highlight>
              <a:latin typeface="Helvetica Neue"/>
              <a:ea typeface="Helvetica Neue"/>
              <a:cs typeface="Helvetica Neue"/>
              <a:sym typeface="Helvetica Neue"/>
            </a:endParaRPr>
          </a:p>
        </p:txBody>
      </p:sp>
      <p:pic>
        <p:nvPicPr>
          <p:cNvPr id="248" name="Google Shape;248;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350002" y="1363133"/>
            <a:ext cx="541867" cy="541867"/>
          </a:xfrm>
          <a:prstGeom prst="rect">
            <a:avLst/>
          </a:prstGeom>
          <a:noFill/>
          <a:ln>
            <a:noFill/>
          </a:ln>
        </p:spPr>
      </p:pic>
      <p:sp>
        <p:nvSpPr>
          <p:cNvPr id="249" name="Google Shape;249;p7">
            <a:extLst>
              <a:ext uri="{C183D7F6-B498-43B3-948B-1728B52AA6E4}">
                <adec:decorative xmlns:adec="http://schemas.microsoft.com/office/drawing/2017/decorative" val="1"/>
              </a:ext>
            </a:extLst>
          </p:cNvPr>
          <p:cNvSpPr/>
          <p:nvPr/>
        </p:nvSpPr>
        <p:spPr>
          <a:xfrm>
            <a:off x="10408583" y="5045859"/>
            <a:ext cx="1123865" cy="1359721"/>
          </a:xfrm>
          <a:custGeom>
            <a:avLst/>
            <a:gdLst/>
            <a:ahLst/>
            <a:cxnLst/>
            <a:rect l="l" t="t" r="r" b="b"/>
            <a:pathLst>
              <a:path w="1685798" h="2039581" extrusionOk="0">
                <a:moveTo>
                  <a:pt x="0" y="0"/>
                </a:moveTo>
                <a:lnTo>
                  <a:pt x="1685797" y="0"/>
                </a:lnTo>
                <a:lnTo>
                  <a:pt x="1685797" y="2039581"/>
                </a:lnTo>
                <a:lnTo>
                  <a:pt x="0" y="2039581"/>
                </a:lnTo>
                <a:lnTo>
                  <a:pt x="0" y="0"/>
                </a:lnTo>
                <a:close/>
              </a:path>
            </a:pathLst>
          </a:custGeom>
          <a:blipFill rotWithShape="1">
            <a:blip r:embed="rId5">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8">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2" name="Google Shape;272;p8"/>
          <p:cNvSpPr txBox="1"/>
          <p:nvPr/>
        </p:nvSpPr>
        <p:spPr>
          <a:xfrm>
            <a:off x="-989757" y="256961"/>
            <a:ext cx="6117264" cy="781726"/>
          </a:xfrm>
          <a:prstGeom prst="rect">
            <a:avLst/>
          </a:prstGeom>
          <a:noFill/>
          <a:ln>
            <a:noFill/>
          </a:ln>
        </p:spPr>
        <p:txBody>
          <a:bodyPr spcFirstLastPara="1" wrap="square" lIns="60950" tIns="30450" rIns="60950" bIns="30450" anchor="t" anchorCtr="0">
            <a:spAutoFit/>
          </a:bodyPr>
          <a:lstStyle/>
          <a:p>
            <a:pPr marL="0" marR="0" lvl="0" indent="0" algn="ctr" rtl="0">
              <a:lnSpc>
                <a:spcPct val="129759"/>
              </a:lnSpc>
              <a:spcBef>
                <a:spcPts val="0"/>
              </a:spcBef>
              <a:spcAft>
                <a:spcPts val="0"/>
              </a:spcAft>
              <a:buNone/>
            </a:pPr>
            <a:r>
              <a:rPr lang="en-US" sz="3600">
                <a:solidFill>
                  <a:srgbClr val="F1E9DC"/>
                </a:solidFill>
                <a:latin typeface="Arial"/>
                <a:ea typeface="Arial"/>
                <a:cs typeface="Arial"/>
                <a:sym typeface="Arial"/>
              </a:rPr>
              <a:t>QUESTIONS</a:t>
            </a:r>
            <a:endParaRPr sz="1200">
              <a:solidFill>
                <a:srgbClr val="F1E9DC"/>
              </a:solidFill>
              <a:latin typeface="Arial"/>
              <a:ea typeface="Arial"/>
              <a:cs typeface="Arial"/>
              <a:sym typeface="Arial"/>
            </a:endParaRPr>
          </a:p>
        </p:txBody>
      </p:sp>
      <p:sp>
        <p:nvSpPr>
          <p:cNvPr id="267" name="Google Shape;267;p8"/>
          <p:cNvSpPr txBox="1"/>
          <p:nvPr/>
        </p:nvSpPr>
        <p:spPr>
          <a:xfrm>
            <a:off x="685801" y="237183"/>
            <a:ext cx="2888907" cy="1691617"/>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3925">
                <a:solidFill>
                  <a:srgbClr val="F1E9DC"/>
                </a:solidFill>
                <a:latin typeface="Arial"/>
                <a:ea typeface="Arial"/>
                <a:cs typeface="Arial"/>
                <a:sym typeface="Arial"/>
              </a:rPr>
              <a:t>QUESTIONS</a:t>
            </a:r>
            <a:endParaRPr sz="1200">
              <a:solidFill>
                <a:schemeClr val="dk1"/>
              </a:solidFill>
              <a:latin typeface="Arial"/>
              <a:ea typeface="Arial"/>
              <a:cs typeface="Arial"/>
              <a:sym typeface="Arial"/>
            </a:endParaRPr>
          </a:p>
        </p:txBody>
      </p:sp>
      <p:sp>
        <p:nvSpPr>
          <p:cNvPr id="255" name="Google Shape;255;p8"/>
          <p:cNvSpPr txBox="1">
            <a:spLocks noGrp="1"/>
          </p:cNvSpPr>
          <p:nvPr>
            <p:ph type="title" idx="4294967295"/>
          </p:nvPr>
        </p:nvSpPr>
        <p:spPr>
          <a:xfrm>
            <a:off x="122254" y="237183"/>
            <a:ext cx="3918921" cy="84580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13"/>
              </a:lnSpc>
              <a:spcBef>
                <a:spcPts val="0"/>
              </a:spcBef>
              <a:spcAft>
                <a:spcPts val="0"/>
              </a:spcAft>
              <a:buClr>
                <a:srgbClr val="000000"/>
              </a:buClr>
              <a:buSzTx/>
              <a:buFont typeface="Arial"/>
              <a:buNone/>
              <a:tabLst/>
              <a:defRPr/>
            </a:pPr>
            <a:r>
              <a:rPr kumimoji="0" lang="en-US" sz="3925" b="0" i="0" u="none" strike="noStrike" kern="0" cap="none" spc="0" normalizeH="0" baseline="0" noProof="0" dirty="0">
                <a:ln>
                  <a:noFill/>
                </a:ln>
                <a:solidFill>
                  <a:srgbClr val="F1E9DC"/>
                </a:solidFill>
                <a:effectLst/>
                <a:uLnTx/>
                <a:uFillTx/>
                <a:latin typeface="Arial"/>
                <a:ea typeface="Arial"/>
                <a:cs typeface="Arial"/>
                <a:sym typeface="Arial"/>
              </a:rPr>
              <a:t>GREETINGS</a:t>
            </a:r>
            <a:endParaRPr kumimoji="0" lang="en-US" sz="1200" b="0" i="0" u="none" strike="noStrike" kern="0" cap="none" spc="0" normalizeH="0" baseline="0" noProof="0" dirty="0">
              <a:ln>
                <a:noFill/>
              </a:ln>
              <a:solidFill>
                <a:schemeClr val="dk1"/>
              </a:solidFill>
              <a:effectLst/>
              <a:uLnTx/>
              <a:uFillTx/>
              <a:latin typeface="Arial"/>
              <a:ea typeface="Arial"/>
              <a:cs typeface="Arial"/>
              <a:sym typeface="Arial"/>
            </a:endParaRPr>
          </a:p>
        </p:txBody>
      </p:sp>
      <p:grpSp>
        <p:nvGrpSpPr>
          <p:cNvPr id="256" name="Google Shape;256;p8">
            <a:extLst>
              <a:ext uri="{C183D7F6-B498-43B3-948B-1728B52AA6E4}">
                <adec:decorative xmlns:adec="http://schemas.microsoft.com/office/drawing/2017/decorative" val="1"/>
              </a:ext>
            </a:extLst>
          </p:cNvPr>
          <p:cNvGrpSpPr/>
          <p:nvPr/>
        </p:nvGrpSpPr>
        <p:grpSpPr>
          <a:xfrm>
            <a:off x="5581778" y="4265686"/>
            <a:ext cx="5897821" cy="1032553"/>
            <a:chOff x="0" y="-38100"/>
            <a:chExt cx="2538931" cy="444500"/>
          </a:xfrm>
        </p:grpSpPr>
        <p:sp>
          <p:nvSpPr>
            <p:cNvPr id="257" name="Google Shape;257;p8"/>
            <p:cNvSpPr/>
            <p:nvPr/>
          </p:nvSpPr>
          <p:spPr>
            <a:xfrm>
              <a:off x="0" y="0"/>
              <a:ext cx="2538931" cy="406400"/>
            </a:xfrm>
            <a:custGeom>
              <a:avLst/>
              <a:gdLst/>
              <a:ahLst/>
              <a:cxnLst/>
              <a:rect l="l" t="t" r="r" b="b"/>
              <a:pathLst>
                <a:path w="2538931" h="406400" extrusionOk="0">
                  <a:moveTo>
                    <a:pt x="44631" y="0"/>
                  </a:moveTo>
                  <a:lnTo>
                    <a:pt x="2494300" y="0"/>
                  </a:lnTo>
                  <a:cubicBezTo>
                    <a:pt x="2506137" y="0"/>
                    <a:pt x="2517489" y="4702"/>
                    <a:pt x="2525859" y="13072"/>
                  </a:cubicBezTo>
                  <a:cubicBezTo>
                    <a:pt x="2534229" y="21442"/>
                    <a:pt x="2538931" y="32794"/>
                    <a:pt x="2538931" y="44631"/>
                  </a:cubicBezTo>
                  <a:lnTo>
                    <a:pt x="2538931" y="361769"/>
                  </a:lnTo>
                  <a:cubicBezTo>
                    <a:pt x="2538931" y="373606"/>
                    <a:pt x="2534229" y="384958"/>
                    <a:pt x="2525859" y="393328"/>
                  </a:cubicBezTo>
                  <a:cubicBezTo>
                    <a:pt x="2517489" y="401698"/>
                    <a:pt x="2506137" y="406400"/>
                    <a:pt x="2494300" y="406400"/>
                  </a:cubicBezTo>
                  <a:lnTo>
                    <a:pt x="44631" y="406400"/>
                  </a:lnTo>
                  <a:cubicBezTo>
                    <a:pt x="32794" y="406400"/>
                    <a:pt x="21442" y="401698"/>
                    <a:pt x="13072" y="393328"/>
                  </a:cubicBezTo>
                  <a:cubicBezTo>
                    <a:pt x="4702" y="384958"/>
                    <a:pt x="0" y="373606"/>
                    <a:pt x="0" y="361769"/>
                  </a:cubicBezTo>
                  <a:lnTo>
                    <a:pt x="0" y="44631"/>
                  </a:lnTo>
                  <a:cubicBezTo>
                    <a:pt x="0" y="32794"/>
                    <a:pt x="4702" y="21442"/>
                    <a:pt x="13072" y="13072"/>
                  </a:cubicBezTo>
                  <a:cubicBezTo>
                    <a:pt x="21442" y="4702"/>
                    <a:pt x="32794" y="0"/>
                    <a:pt x="44631" y="0"/>
                  </a:cubicBezTo>
                  <a:close/>
                </a:path>
              </a:pathLst>
            </a:custGeom>
            <a:solidFill>
              <a:srgbClr val="004460"/>
            </a:solid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58" name="Google Shape;258;p8"/>
            <p:cNvSpPr txBox="1"/>
            <p:nvPr/>
          </p:nvSpPr>
          <p:spPr>
            <a:xfrm>
              <a:off x="0" y="-38100"/>
              <a:ext cx="2538931" cy="4445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259" name="Google Shape;259;p8">
            <a:extLst>
              <a:ext uri="{C183D7F6-B498-43B3-948B-1728B52AA6E4}">
                <adec:decorative xmlns:adec="http://schemas.microsoft.com/office/drawing/2017/decorative" val="1"/>
              </a:ext>
            </a:extLst>
          </p:cNvPr>
          <p:cNvGrpSpPr/>
          <p:nvPr/>
        </p:nvGrpSpPr>
        <p:grpSpPr>
          <a:xfrm>
            <a:off x="5146410" y="2166244"/>
            <a:ext cx="6674606" cy="1032553"/>
            <a:chOff x="0" y="-38100"/>
            <a:chExt cx="2873326" cy="444500"/>
          </a:xfrm>
        </p:grpSpPr>
        <p:sp>
          <p:nvSpPr>
            <p:cNvPr id="260" name="Google Shape;260;p8"/>
            <p:cNvSpPr/>
            <p:nvPr/>
          </p:nvSpPr>
          <p:spPr>
            <a:xfrm>
              <a:off x="0" y="0"/>
              <a:ext cx="2873326" cy="406400"/>
            </a:xfrm>
            <a:custGeom>
              <a:avLst/>
              <a:gdLst/>
              <a:ahLst/>
              <a:cxnLst/>
              <a:rect l="l" t="t" r="r" b="b"/>
              <a:pathLst>
                <a:path w="2873326" h="406400" extrusionOk="0">
                  <a:moveTo>
                    <a:pt x="39437" y="0"/>
                  </a:moveTo>
                  <a:lnTo>
                    <a:pt x="2833889" y="0"/>
                  </a:lnTo>
                  <a:cubicBezTo>
                    <a:pt x="2844349" y="0"/>
                    <a:pt x="2854380" y="4155"/>
                    <a:pt x="2861775" y="11551"/>
                  </a:cubicBezTo>
                  <a:cubicBezTo>
                    <a:pt x="2869171" y="18947"/>
                    <a:pt x="2873326" y="28978"/>
                    <a:pt x="2873326" y="39437"/>
                  </a:cubicBezTo>
                  <a:lnTo>
                    <a:pt x="2873326" y="366963"/>
                  </a:lnTo>
                  <a:cubicBezTo>
                    <a:pt x="2873326" y="388744"/>
                    <a:pt x="2855670" y="406400"/>
                    <a:pt x="2833889" y="406400"/>
                  </a:cubicBezTo>
                  <a:lnTo>
                    <a:pt x="39437" y="406400"/>
                  </a:lnTo>
                  <a:cubicBezTo>
                    <a:pt x="17656" y="406400"/>
                    <a:pt x="0" y="388744"/>
                    <a:pt x="0" y="366963"/>
                  </a:cubicBezTo>
                  <a:lnTo>
                    <a:pt x="0" y="39437"/>
                  </a:lnTo>
                  <a:cubicBezTo>
                    <a:pt x="0" y="17656"/>
                    <a:pt x="17656" y="0"/>
                    <a:pt x="39437" y="0"/>
                  </a:cubicBezTo>
                  <a:close/>
                </a:path>
              </a:pathLst>
            </a:custGeom>
            <a:solidFill>
              <a:srgbClr val="004460"/>
            </a:solid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1" name="Google Shape;261;p8"/>
            <p:cNvSpPr txBox="1"/>
            <p:nvPr/>
          </p:nvSpPr>
          <p:spPr>
            <a:xfrm>
              <a:off x="0" y="-38100"/>
              <a:ext cx="2873326" cy="4445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62" name="Google Shape;262;p8">
            <a:extLst>
              <a:ext uri="{C183D7F6-B498-43B3-948B-1728B52AA6E4}">
                <adec:decorative xmlns:adec="http://schemas.microsoft.com/office/drawing/2017/decorative" val="1"/>
              </a:ext>
            </a:extLst>
          </p:cNvPr>
          <p:cNvSpPr/>
          <p:nvPr/>
        </p:nvSpPr>
        <p:spPr>
          <a:xfrm>
            <a:off x="1108980" y="2254749"/>
            <a:ext cx="2563265" cy="3489594"/>
          </a:xfrm>
          <a:custGeom>
            <a:avLst/>
            <a:gdLst/>
            <a:ahLst/>
            <a:cxnLst/>
            <a:rect l="l" t="t" r="r" b="b"/>
            <a:pathLst>
              <a:path w="3844898" h="5234391" extrusionOk="0">
                <a:moveTo>
                  <a:pt x="0" y="0"/>
                </a:moveTo>
                <a:lnTo>
                  <a:pt x="3844898" y="0"/>
                </a:lnTo>
                <a:lnTo>
                  <a:pt x="3844898" y="5234391"/>
                </a:lnTo>
                <a:lnTo>
                  <a:pt x="0" y="5234391"/>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65" name="Google Shape;265;p8"/>
          <p:cNvSpPr txBox="1"/>
          <p:nvPr/>
        </p:nvSpPr>
        <p:spPr>
          <a:xfrm>
            <a:off x="7432380" y="848668"/>
            <a:ext cx="2196616" cy="73834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427">
                <a:solidFill>
                  <a:srgbClr val="163D06"/>
                </a:solidFill>
                <a:latin typeface="Arial"/>
                <a:ea typeface="Arial"/>
                <a:cs typeface="Arial"/>
                <a:sym typeface="Arial"/>
              </a:rPr>
              <a:t>Manager:</a:t>
            </a:r>
            <a:endParaRPr sz="1200">
              <a:solidFill>
                <a:schemeClr val="dk1"/>
              </a:solidFill>
              <a:latin typeface="Arial"/>
              <a:ea typeface="Arial"/>
              <a:cs typeface="Arial"/>
              <a:sym typeface="Arial"/>
            </a:endParaRPr>
          </a:p>
        </p:txBody>
      </p:sp>
      <p:sp>
        <p:nvSpPr>
          <p:cNvPr id="264" name="Google Shape;264;p8"/>
          <p:cNvSpPr txBox="1"/>
          <p:nvPr/>
        </p:nvSpPr>
        <p:spPr>
          <a:xfrm>
            <a:off x="5146410" y="2338957"/>
            <a:ext cx="6579781" cy="144988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3365">
                <a:solidFill>
                  <a:srgbClr val="F1E9DC"/>
                </a:solidFill>
                <a:latin typeface="Arial"/>
                <a:ea typeface="Arial"/>
                <a:cs typeface="Arial"/>
                <a:sym typeface="Arial"/>
              </a:rPr>
              <a:t>¿BUSCA ALGO EN ESPECÍFICO?</a:t>
            </a:r>
            <a:endParaRPr sz="1200">
              <a:solidFill>
                <a:schemeClr val="dk1"/>
              </a:solidFill>
              <a:latin typeface="Arial"/>
              <a:ea typeface="Arial"/>
              <a:cs typeface="Arial"/>
              <a:sym typeface="Arial"/>
            </a:endParaRPr>
          </a:p>
        </p:txBody>
      </p:sp>
      <p:sp>
        <p:nvSpPr>
          <p:cNvPr id="266" name="Google Shape;266;p8"/>
          <p:cNvSpPr txBox="1"/>
          <p:nvPr/>
        </p:nvSpPr>
        <p:spPr>
          <a:xfrm>
            <a:off x="6180869" y="3401998"/>
            <a:ext cx="4765615" cy="575414"/>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2671">
                <a:solidFill>
                  <a:srgbClr val="163D06"/>
                </a:solidFill>
                <a:latin typeface="Arial"/>
                <a:ea typeface="Arial"/>
                <a:cs typeface="Arial"/>
                <a:sym typeface="Arial"/>
              </a:rPr>
              <a:t>Looking for something specific?</a:t>
            </a:r>
            <a:endParaRPr sz="1200">
              <a:solidFill>
                <a:schemeClr val="dk1"/>
              </a:solidFill>
              <a:latin typeface="Arial"/>
              <a:ea typeface="Arial"/>
              <a:cs typeface="Arial"/>
              <a:sym typeface="Arial"/>
            </a:endParaRPr>
          </a:p>
        </p:txBody>
      </p:sp>
      <p:sp>
        <p:nvSpPr>
          <p:cNvPr id="263" name="Google Shape;263;p8"/>
          <p:cNvSpPr txBox="1"/>
          <p:nvPr/>
        </p:nvSpPr>
        <p:spPr>
          <a:xfrm>
            <a:off x="5779174" y="4438399"/>
            <a:ext cx="5409077" cy="144988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3365">
                <a:solidFill>
                  <a:srgbClr val="F1E9DC"/>
                </a:solidFill>
                <a:latin typeface="Arial"/>
                <a:ea typeface="Arial"/>
                <a:cs typeface="Arial"/>
                <a:sym typeface="Arial"/>
              </a:rPr>
              <a:t>¿QUÉ LE PUEDO OFRECER?</a:t>
            </a:r>
            <a:endParaRPr sz="1200">
              <a:solidFill>
                <a:schemeClr val="dk1"/>
              </a:solidFill>
              <a:latin typeface="Arial"/>
              <a:ea typeface="Arial"/>
              <a:cs typeface="Arial"/>
              <a:sym typeface="Arial"/>
            </a:endParaRPr>
          </a:p>
        </p:txBody>
      </p:sp>
      <p:sp>
        <p:nvSpPr>
          <p:cNvPr id="268" name="Google Shape;268;p8"/>
          <p:cNvSpPr txBox="1"/>
          <p:nvPr/>
        </p:nvSpPr>
        <p:spPr>
          <a:xfrm>
            <a:off x="6953432" y="5500852"/>
            <a:ext cx="3357713" cy="575414"/>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2671">
                <a:solidFill>
                  <a:srgbClr val="163D06"/>
                </a:solidFill>
                <a:latin typeface="Arial"/>
                <a:ea typeface="Arial"/>
                <a:cs typeface="Arial"/>
                <a:sym typeface="Arial"/>
              </a:rPr>
              <a:t>What can I offer you?</a:t>
            </a:r>
            <a:endParaRPr sz="1200">
              <a:solidFill>
                <a:schemeClr val="dk1"/>
              </a:solidFill>
              <a:latin typeface="Arial"/>
              <a:ea typeface="Arial"/>
              <a:cs typeface="Arial"/>
              <a:sym typeface="Arial"/>
            </a:endParaRPr>
          </a:p>
        </p:txBody>
      </p:sp>
      <p:grpSp>
        <p:nvGrpSpPr>
          <p:cNvPr id="269" name="Google Shape;269;p8">
            <a:extLst>
              <a:ext uri="{C183D7F6-B498-43B3-948B-1728B52AA6E4}">
                <adec:decorative xmlns:adec="http://schemas.microsoft.com/office/drawing/2017/decorative" val="1"/>
              </a:ext>
            </a:extLst>
          </p:cNvPr>
          <p:cNvGrpSpPr/>
          <p:nvPr/>
        </p:nvGrpSpPr>
        <p:grpSpPr>
          <a:xfrm>
            <a:off x="50800" y="-28533"/>
            <a:ext cx="3962400" cy="1204511"/>
            <a:chOff x="0" y="-38100"/>
            <a:chExt cx="2274980" cy="850900"/>
          </a:xfrm>
        </p:grpSpPr>
        <p:sp>
          <p:nvSpPr>
            <p:cNvPr id="270" name="Google Shape;270;p8"/>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71" name="Google Shape;271;p8"/>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9">
            <a:extLst>
              <a:ext uri="{C183D7F6-B498-43B3-948B-1728B52AA6E4}">
                <adec:decorative xmlns:adec="http://schemas.microsoft.com/office/drawing/2017/decorative" val="1"/>
              </a:ext>
            </a:extLst>
          </p:cNvPr>
          <p:cNvSpPr/>
          <p:nvPr/>
        </p:nvSpPr>
        <p:spPr>
          <a:xfrm>
            <a:off x="0" y="0"/>
            <a:ext cx="12192000" cy="6858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3331" b="-3329"/>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0" name="Google Shape;290;p9"/>
          <p:cNvSpPr txBox="1"/>
          <p:nvPr/>
        </p:nvSpPr>
        <p:spPr>
          <a:xfrm>
            <a:off x="685801" y="237183"/>
            <a:ext cx="2888907" cy="1691617"/>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3925" dirty="0">
                <a:solidFill>
                  <a:srgbClr val="F1E9DC"/>
                </a:solidFill>
                <a:latin typeface="Arial"/>
                <a:ea typeface="Arial"/>
                <a:cs typeface="Arial"/>
                <a:sym typeface="Arial"/>
              </a:rPr>
              <a:t>QUESTIONS</a:t>
            </a:r>
            <a:endParaRPr sz="1200" dirty="0">
              <a:solidFill>
                <a:schemeClr val="dk1"/>
              </a:solidFill>
              <a:latin typeface="Arial"/>
              <a:ea typeface="Arial"/>
              <a:cs typeface="Arial"/>
              <a:sym typeface="Arial"/>
            </a:endParaRPr>
          </a:p>
        </p:txBody>
      </p:sp>
      <p:sp>
        <p:nvSpPr>
          <p:cNvPr id="278" name="Google Shape;278;p9"/>
          <p:cNvSpPr txBox="1"/>
          <p:nvPr/>
        </p:nvSpPr>
        <p:spPr>
          <a:xfrm>
            <a:off x="122254" y="237183"/>
            <a:ext cx="3918921" cy="845809"/>
          </a:xfrm>
          <a:prstGeom prst="rect">
            <a:avLst/>
          </a:prstGeom>
          <a:noFill/>
          <a:ln>
            <a:noFill/>
          </a:ln>
        </p:spPr>
        <p:txBody>
          <a:bodyPr spcFirstLastPara="1" wrap="square" lIns="0" tIns="0" rIns="0" bIns="0" anchor="t" anchorCtr="0">
            <a:spAutoFit/>
          </a:bodyPr>
          <a:lstStyle/>
          <a:p>
            <a:pPr marL="0" marR="0" lvl="0" indent="0" algn="ctr" rtl="0">
              <a:lnSpc>
                <a:spcPct val="140013"/>
              </a:lnSpc>
              <a:spcBef>
                <a:spcPts val="0"/>
              </a:spcBef>
              <a:spcAft>
                <a:spcPts val="0"/>
              </a:spcAft>
              <a:buNone/>
            </a:pPr>
            <a:r>
              <a:rPr lang="en-US" sz="3925">
                <a:solidFill>
                  <a:srgbClr val="F1E9DC"/>
                </a:solidFill>
                <a:latin typeface="Arial"/>
                <a:ea typeface="Arial"/>
                <a:cs typeface="Arial"/>
                <a:sym typeface="Arial"/>
              </a:rPr>
              <a:t>GREETINGS</a:t>
            </a:r>
            <a:endParaRPr sz="1200">
              <a:solidFill>
                <a:schemeClr val="dk1"/>
              </a:solidFill>
              <a:latin typeface="Arial"/>
              <a:ea typeface="Arial"/>
              <a:cs typeface="Arial"/>
              <a:sym typeface="Arial"/>
            </a:endParaRPr>
          </a:p>
        </p:txBody>
      </p:sp>
      <p:sp>
        <p:nvSpPr>
          <p:cNvPr id="295" name="Google Shape;295;p9"/>
          <p:cNvSpPr txBox="1">
            <a:spLocks noGrp="1"/>
          </p:cNvSpPr>
          <p:nvPr>
            <p:ph type="title" idx="4294967295"/>
          </p:nvPr>
        </p:nvSpPr>
        <p:spPr>
          <a:xfrm>
            <a:off x="669253" y="261730"/>
            <a:ext cx="6117264" cy="615527"/>
          </a:xfrm>
          <a:prstGeom prst="rect">
            <a:avLst/>
          </a:prstGeom>
          <a:noFill/>
          <a:ln>
            <a:noFill/>
            <a:prstDash/>
          </a:ln>
          <a:effectLst/>
        </p:spPr>
        <p:txBody>
          <a:bodyPr rot="0" spcFirstLastPara="1" vertOverflow="overflow" horzOverflow="overflow" vert="horz" wrap="square" lIns="60950" tIns="30450" rIns="60950" bIns="3045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1E9DC"/>
                </a:solidFill>
                <a:effectLst/>
                <a:uLnTx/>
                <a:uFillTx/>
                <a:latin typeface="Arial"/>
                <a:ea typeface="Arial"/>
                <a:cs typeface="Arial"/>
                <a:sym typeface="Arial"/>
              </a:rPr>
              <a:t>QUESTIONS</a:t>
            </a:r>
            <a:endParaRPr kumimoji="0" lang="en-US" sz="12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grpSp>
        <p:nvGrpSpPr>
          <p:cNvPr id="279" name="Google Shape;279;p9">
            <a:extLst>
              <a:ext uri="{C183D7F6-B498-43B3-948B-1728B52AA6E4}">
                <adec:decorative xmlns:adec="http://schemas.microsoft.com/office/drawing/2017/decorative" val="1"/>
              </a:ext>
            </a:extLst>
          </p:cNvPr>
          <p:cNvGrpSpPr/>
          <p:nvPr/>
        </p:nvGrpSpPr>
        <p:grpSpPr>
          <a:xfrm>
            <a:off x="4997117" y="2137641"/>
            <a:ext cx="5897821" cy="1032553"/>
            <a:chOff x="0" y="-38100"/>
            <a:chExt cx="2538931" cy="444500"/>
          </a:xfrm>
        </p:grpSpPr>
        <p:sp>
          <p:nvSpPr>
            <p:cNvPr id="280" name="Google Shape;280;p9"/>
            <p:cNvSpPr/>
            <p:nvPr/>
          </p:nvSpPr>
          <p:spPr>
            <a:xfrm>
              <a:off x="0" y="0"/>
              <a:ext cx="2538931" cy="406400"/>
            </a:xfrm>
            <a:custGeom>
              <a:avLst/>
              <a:gdLst/>
              <a:ahLst/>
              <a:cxnLst/>
              <a:rect l="l" t="t" r="r" b="b"/>
              <a:pathLst>
                <a:path w="2538931" h="406400" extrusionOk="0">
                  <a:moveTo>
                    <a:pt x="44631" y="0"/>
                  </a:moveTo>
                  <a:lnTo>
                    <a:pt x="2494300" y="0"/>
                  </a:lnTo>
                  <a:cubicBezTo>
                    <a:pt x="2506137" y="0"/>
                    <a:pt x="2517489" y="4702"/>
                    <a:pt x="2525859" y="13072"/>
                  </a:cubicBezTo>
                  <a:cubicBezTo>
                    <a:pt x="2534229" y="21442"/>
                    <a:pt x="2538931" y="32794"/>
                    <a:pt x="2538931" y="44631"/>
                  </a:cubicBezTo>
                  <a:lnTo>
                    <a:pt x="2538931" y="361769"/>
                  </a:lnTo>
                  <a:cubicBezTo>
                    <a:pt x="2538931" y="373606"/>
                    <a:pt x="2534229" y="384958"/>
                    <a:pt x="2525859" y="393328"/>
                  </a:cubicBezTo>
                  <a:cubicBezTo>
                    <a:pt x="2517489" y="401698"/>
                    <a:pt x="2506137" y="406400"/>
                    <a:pt x="2494300" y="406400"/>
                  </a:cubicBezTo>
                  <a:lnTo>
                    <a:pt x="44631" y="406400"/>
                  </a:lnTo>
                  <a:cubicBezTo>
                    <a:pt x="32794" y="406400"/>
                    <a:pt x="21442" y="401698"/>
                    <a:pt x="13072" y="393328"/>
                  </a:cubicBezTo>
                  <a:cubicBezTo>
                    <a:pt x="4702" y="384958"/>
                    <a:pt x="0" y="373606"/>
                    <a:pt x="0" y="361769"/>
                  </a:cubicBezTo>
                  <a:lnTo>
                    <a:pt x="0" y="44631"/>
                  </a:lnTo>
                  <a:cubicBezTo>
                    <a:pt x="0" y="32794"/>
                    <a:pt x="4702" y="21442"/>
                    <a:pt x="13072" y="13072"/>
                  </a:cubicBezTo>
                  <a:cubicBezTo>
                    <a:pt x="21442" y="4702"/>
                    <a:pt x="32794" y="0"/>
                    <a:pt x="44631" y="0"/>
                  </a:cubicBezTo>
                  <a:close/>
                </a:path>
              </a:pathLst>
            </a:custGeom>
            <a:solidFill>
              <a:srgbClr val="004460"/>
            </a:solid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1" name="Google Shape;281;p9"/>
            <p:cNvSpPr txBox="1"/>
            <p:nvPr/>
          </p:nvSpPr>
          <p:spPr>
            <a:xfrm>
              <a:off x="0" y="-38100"/>
              <a:ext cx="2538931" cy="4445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grpSp>
        <p:nvGrpSpPr>
          <p:cNvPr id="282" name="Google Shape;282;p9">
            <a:extLst>
              <a:ext uri="{C183D7F6-B498-43B3-948B-1728B52AA6E4}">
                <adec:decorative xmlns:adec="http://schemas.microsoft.com/office/drawing/2017/decorative" val="1"/>
              </a:ext>
            </a:extLst>
          </p:cNvPr>
          <p:cNvGrpSpPr/>
          <p:nvPr/>
        </p:nvGrpSpPr>
        <p:grpSpPr>
          <a:xfrm>
            <a:off x="4182549" y="4145194"/>
            <a:ext cx="7404553" cy="1032553"/>
            <a:chOff x="0" y="-38100"/>
            <a:chExt cx="3187559" cy="444500"/>
          </a:xfrm>
        </p:grpSpPr>
        <p:sp>
          <p:nvSpPr>
            <p:cNvPr id="283" name="Google Shape;283;p9"/>
            <p:cNvSpPr/>
            <p:nvPr/>
          </p:nvSpPr>
          <p:spPr>
            <a:xfrm>
              <a:off x="0" y="0"/>
              <a:ext cx="3187559" cy="406400"/>
            </a:xfrm>
            <a:custGeom>
              <a:avLst/>
              <a:gdLst/>
              <a:ahLst/>
              <a:cxnLst/>
              <a:rect l="l" t="t" r="r" b="b"/>
              <a:pathLst>
                <a:path w="3187559" h="406400" extrusionOk="0">
                  <a:moveTo>
                    <a:pt x="35549" y="0"/>
                  </a:moveTo>
                  <a:lnTo>
                    <a:pt x="3152009" y="0"/>
                  </a:lnTo>
                  <a:cubicBezTo>
                    <a:pt x="3171643" y="0"/>
                    <a:pt x="3187559" y="15916"/>
                    <a:pt x="3187559" y="35549"/>
                  </a:cubicBezTo>
                  <a:lnTo>
                    <a:pt x="3187559" y="370851"/>
                  </a:lnTo>
                  <a:cubicBezTo>
                    <a:pt x="3187559" y="380279"/>
                    <a:pt x="3183813" y="389321"/>
                    <a:pt x="3177146" y="395988"/>
                  </a:cubicBezTo>
                  <a:cubicBezTo>
                    <a:pt x="3170480" y="402655"/>
                    <a:pt x="3161438" y="406400"/>
                    <a:pt x="3152009" y="406400"/>
                  </a:cubicBezTo>
                  <a:lnTo>
                    <a:pt x="35549" y="406400"/>
                  </a:lnTo>
                  <a:cubicBezTo>
                    <a:pt x="26121" y="406400"/>
                    <a:pt x="17079" y="402655"/>
                    <a:pt x="10412" y="395988"/>
                  </a:cubicBezTo>
                  <a:cubicBezTo>
                    <a:pt x="3745" y="389321"/>
                    <a:pt x="0" y="380279"/>
                    <a:pt x="0" y="370851"/>
                  </a:cubicBezTo>
                  <a:lnTo>
                    <a:pt x="0" y="35549"/>
                  </a:lnTo>
                  <a:cubicBezTo>
                    <a:pt x="0" y="26121"/>
                    <a:pt x="3745" y="17079"/>
                    <a:pt x="10412" y="10412"/>
                  </a:cubicBezTo>
                  <a:cubicBezTo>
                    <a:pt x="17079" y="3745"/>
                    <a:pt x="26121" y="0"/>
                    <a:pt x="35549" y="0"/>
                  </a:cubicBezTo>
                  <a:close/>
                </a:path>
              </a:pathLst>
            </a:custGeom>
            <a:solidFill>
              <a:srgbClr val="004460"/>
            </a:solid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4" name="Google Shape;284;p9"/>
            <p:cNvSpPr txBox="1"/>
            <p:nvPr/>
          </p:nvSpPr>
          <p:spPr>
            <a:xfrm>
              <a:off x="0" y="-38100"/>
              <a:ext cx="3187559" cy="4445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
        <p:nvSpPr>
          <p:cNvPr id="285" name="Google Shape;285;p9">
            <a:extLst>
              <a:ext uri="{C183D7F6-B498-43B3-948B-1728B52AA6E4}">
                <adec:decorative xmlns:adec="http://schemas.microsoft.com/office/drawing/2017/decorative" val="1"/>
              </a:ext>
            </a:extLst>
          </p:cNvPr>
          <p:cNvSpPr/>
          <p:nvPr/>
        </p:nvSpPr>
        <p:spPr>
          <a:xfrm>
            <a:off x="685801" y="2226145"/>
            <a:ext cx="1841599" cy="3737563"/>
          </a:xfrm>
          <a:custGeom>
            <a:avLst/>
            <a:gdLst/>
            <a:ahLst/>
            <a:cxnLst/>
            <a:rect l="l" t="t" r="r" b="b"/>
            <a:pathLst>
              <a:path w="2762399" h="5606344" extrusionOk="0">
                <a:moveTo>
                  <a:pt x="0" y="0"/>
                </a:moveTo>
                <a:lnTo>
                  <a:pt x="2762399" y="0"/>
                </a:lnTo>
                <a:lnTo>
                  <a:pt x="2762399" y="5606344"/>
                </a:lnTo>
                <a:lnTo>
                  <a:pt x="0" y="5606344"/>
                </a:lnTo>
                <a:lnTo>
                  <a:pt x="0" y="0"/>
                </a:lnTo>
                <a:close/>
              </a:path>
            </a:pathLst>
          </a:custGeom>
          <a:blipFill rotWithShape="1">
            <a:blip r:embed="rId4">
              <a:alphaModFix/>
            </a:blip>
            <a:stretch>
              <a:fillRect/>
            </a:stretch>
          </a:blipFill>
          <a:ln>
            <a:noFill/>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8" name="Google Shape;288;p9"/>
          <p:cNvSpPr txBox="1"/>
          <p:nvPr/>
        </p:nvSpPr>
        <p:spPr>
          <a:xfrm>
            <a:off x="6786517" y="1057007"/>
            <a:ext cx="2196616" cy="73834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427">
                <a:solidFill>
                  <a:srgbClr val="163D06"/>
                </a:solidFill>
                <a:latin typeface="Arial"/>
                <a:ea typeface="Arial"/>
                <a:cs typeface="Arial"/>
                <a:sym typeface="Arial"/>
              </a:rPr>
              <a:t>Customer:</a:t>
            </a:r>
            <a:endParaRPr sz="1200">
              <a:solidFill>
                <a:schemeClr val="dk1"/>
              </a:solidFill>
              <a:latin typeface="Arial"/>
              <a:ea typeface="Arial"/>
              <a:cs typeface="Arial"/>
              <a:sym typeface="Arial"/>
            </a:endParaRPr>
          </a:p>
        </p:txBody>
      </p:sp>
      <p:sp>
        <p:nvSpPr>
          <p:cNvPr id="286" name="Google Shape;286;p9"/>
          <p:cNvSpPr txBox="1"/>
          <p:nvPr/>
        </p:nvSpPr>
        <p:spPr>
          <a:xfrm>
            <a:off x="5194514" y="2310354"/>
            <a:ext cx="5409077" cy="724942"/>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3365">
                <a:solidFill>
                  <a:srgbClr val="F1E9DC"/>
                </a:solidFill>
                <a:latin typeface="Arial"/>
                <a:ea typeface="Arial"/>
                <a:cs typeface="Arial"/>
                <a:sym typeface="Arial"/>
              </a:rPr>
              <a:t>¿TIENE TOMATES HOY?</a:t>
            </a:r>
            <a:endParaRPr sz="1200">
              <a:solidFill>
                <a:schemeClr val="dk1"/>
              </a:solidFill>
              <a:latin typeface="Arial"/>
              <a:ea typeface="Arial"/>
              <a:cs typeface="Arial"/>
              <a:sym typeface="Arial"/>
            </a:endParaRPr>
          </a:p>
        </p:txBody>
      </p:sp>
      <p:sp>
        <p:nvSpPr>
          <p:cNvPr id="291" name="Google Shape;291;p9"/>
          <p:cNvSpPr txBox="1"/>
          <p:nvPr/>
        </p:nvSpPr>
        <p:spPr>
          <a:xfrm>
            <a:off x="5738029" y="3283429"/>
            <a:ext cx="4415998" cy="1150828"/>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2671">
                <a:solidFill>
                  <a:srgbClr val="163D06"/>
                </a:solidFill>
                <a:latin typeface="Arial"/>
                <a:ea typeface="Arial"/>
                <a:cs typeface="Arial"/>
                <a:sym typeface="Arial"/>
              </a:rPr>
              <a:t>Do you have tomatoes today?</a:t>
            </a:r>
            <a:endParaRPr sz="1200">
              <a:solidFill>
                <a:schemeClr val="dk1"/>
              </a:solidFill>
              <a:latin typeface="Arial"/>
              <a:ea typeface="Arial"/>
              <a:cs typeface="Arial"/>
              <a:sym typeface="Arial"/>
            </a:endParaRPr>
          </a:p>
        </p:txBody>
      </p:sp>
      <p:sp>
        <p:nvSpPr>
          <p:cNvPr id="287" name="Google Shape;287;p9"/>
          <p:cNvSpPr txBox="1"/>
          <p:nvPr/>
        </p:nvSpPr>
        <p:spPr>
          <a:xfrm>
            <a:off x="4457444" y="4317907"/>
            <a:ext cx="6688905" cy="1449884"/>
          </a:xfrm>
          <a:prstGeom prst="rect">
            <a:avLst/>
          </a:prstGeom>
          <a:noFill/>
          <a:ln>
            <a:noFill/>
          </a:ln>
        </p:spPr>
        <p:txBody>
          <a:bodyPr spcFirstLastPara="1" wrap="square" lIns="0" tIns="0" rIns="0" bIns="0" anchor="t" anchorCtr="0">
            <a:spAutoFit/>
          </a:bodyPr>
          <a:lstStyle/>
          <a:p>
            <a:pPr marL="0" marR="0" lvl="0" indent="0" algn="ctr" rtl="0">
              <a:lnSpc>
                <a:spcPct val="140003"/>
              </a:lnSpc>
              <a:spcBef>
                <a:spcPts val="0"/>
              </a:spcBef>
              <a:spcAft>
                <a:spcPts val="0"/>
              </a:spcAft>
              <a:buNone/>
            </a:pPr>
            <a:r>
              <a:rPr lang="en-US" sz="3365">
                <a:solidFill>
                  <a:srgbClr val="F1E9DC"/>
                </a:solidFill>
                <a:latin typeface="Arial"/>
                <a:ea typeface="Arial"/>
                <a:cs typeface="Arial"/>
                <a:sym typeface="Arial"/>
              </a:rPr>
              <a:t>¿ES TEMPORADA DE TOMATES?</a:t>
            </a:r>
            <a:endParaRPr sz="1200">
              <a:solidFill>
                <a:schemeClr val="dk1"/>
              </a:solidFill>
              <a:latin typeface="Arial"/>
              <a:ea typeface="Arial"/>
              <a:cs typeface="Arial"/>
              <a:sym typeface="Arial"/>
            </a:endParaRPr>
          </a:p>
        </p:txBody>
      </p:sp>
      <p:sp>
        <p:nvSpPr>
          <p:cNvPr id="289" name="Google Shape;289;p9"/>
          <p:cNvSpPr txBox="1"/>
          <p:nvPr/>
        </p:nvSpPr>
        <p:spPr>
          <a:xfrm>
            <a:off x="6080407" y="5292048"/>
            <a:ext cx="3608837" cy="1150828"/>
          </a:xfrm>
          <a:prstGeom prst="rect">
            <a:avLst/>
          </a:prstGeom>
          <a:noFill/>
          <a:ln>
            <a:noFill/>
          </a:ln>
        </p:spPr>
        <p:txBody>
          <a:bodyPr spcFirstLastPara="1" wrap="square" lIns="0" tIns="0" rIns="0" bIns="0" anchor="t" anchorCtr="0">
            <a:spAutoFit/>
          </a:bodyPr>
          <a:lstStyle/>
          <a:p>
            <a:pPr marL="0" marR="0" lvl="0" indent="0" algn="ctr" rtl="0">
              <a:lnSpc>
                <a:spcPct val="140004"/>
              </a:lnSpc>
              <a:spcBef>
                <a:spcPts val="0"/>
              </a:spcBef>
              <a:spcAft>
                <a:spcPts val="0"/>
              </a:spcAft>
              <a:buNone/>
            </a:pPr>
            <a:r>
              <a:rPr lang="en-US" sz="2671">
                <a:solidFill>
                  <a:srgbClr val="163D06"/>
                </a:solidFill>
                <a:latin typeface="Arial"/>
                <a:ea typeface="Arial"/>
                <a:cs typeface="Arial"/>
                <a:sym typeface="Arial"/>
              </a:rPr>
              <a:t>Are tomatoes in season?</a:t>
            </a:r>
            <a:endParaRPr sz="1200">
              <a:solidFill>
                <a:schemeClr val="dk1"/>
              </a:solidFill>
              <a:latin typeface="Arial"/>
              <a:ea typeface="Arial"/>
              <a:cs typeface="Arial"/>
              <a:sym typeface="Arial"/>
            </a:endParaRPr>
          </a:p>
        </p:txBody>
      </p:sp>
      <p:grpSp>
        <p:nvGrpSpPr>
          <p:cNvPr id="292" name="Google Shape;292;p9">
            <a:extLst>
              <a:ext uri="{C183D7F6-B498-43B3-948B-1728B52AA6E4}">
                <adec:decorative xmlns:adec="http://schemas.microsoft.com/office/drawing/2017/decorative" val="1"/>
              </a:ext>
            </a:extLst>
          </p:cNvPr>
          <p:cNvGrpSpPr/>
          <p:nvPr/>
        </p:nvGrpSpPr>
        <p:grpSpPr>
          <a:xfrm>
            <a:off x="50800" y="-28533"/>
            <a:ext cx="3962400" cy="1204511"/>
            <a:chOff x="0" y="-38100"/>
            <a:chExt cx="2274980" cy="850900"/>
          </a:xfrm>
        </p:grpSpPr>
        <p:sp>
          <p:nvSpPr>
            <p:cNvPr id="293" name="Google Shape;293;p9"/>
            <p:cNvSpPr/>
            <p:nvPr/>
          </p:nvSpPr>
          <p:spPr>
            <a:xfrm>
              <a:off x="0" y="0"/>
              <a:ext cx="2274980" cy="812800"/>
            </a:xfrm>
            <a:custGeom>
              <a:avLst/>
              <a:gdLst/>
              <a:ahLst/>
              <a:cxnLst/>
              <a:rect l="l" t="t" r="r" b="b"/>
              <a:pathLst>
                <a:path w="2274980" h="812800" extrusionOk="0">
                  <a:moveTo>
                    <a:pt x="0" y="0"/>
                  </a:moveTo>
                  <a:lnTo>
                    <a:pt x="2274980" y="0"/>
                  </a:lnTo>
                  <a:lnTo>
                    <a:pt x="2274980" y="812800"/>
                  </a:lnTo>
                  <a:lnTo>
                    <a:pt x="0" y="812800"/>
                  </a:lnTo>
                  <a:close/>
                </a:path>
              </a:pathLst>
            </a:custGeom>
            <a:solidFill>
              <a:srgbClr val="004460"/>
            </a:solidFill>
            <a:ln w="266700" cap="sq" cmpd="sng">
              <a:solidFill>
                <a:srgbClr val="004460"/>
              </a:solidFill>
              <a:prstDash val="solid"/>
              <a:miter lim="8000"/>
              <a:headEnd type="none" w="sm" len="sm"/>
              <a:tailEnd type="none" w="sm" len="sm"/>
            </a:ln>
          </p:spPr>
          <p:txBody>
            <a:bodyPr spcFirstLastPara="1" wrap="square" lIns="60950" tIns="30450" rIns="60950" bIns="3045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4" name="Google Shape;294;p9"/>
            <p:cNvSpPr txBox="1"/>
            <p:nvPr/>
          </p:nvSpPr>
          <p:spPr>
            <a:xfrm>
              <a:off x="0" y="-38100"/>
              <a:ext cx="2274980" cy="850900"/>
            </a:xfrm>
            <a:prstGeom prst="rect">
              <a:avLst/>
            </a:prstGeom>
            <a:noFill/>
            <a:ln>
              <a:noFill/>
            </a:ln>
          </p:spPr>
          <p:txBody>
            <a:bodyPr spcFirstLastPara="1" wrap="square" lIns="33850" tIns="33850" rIns="33850" bIns="33850" anchor="ctr" anchorCtr="0">
              <a:noAutofit/>
            </a:bodyPr>
            <a:lstStyle/>
            <a:p>
              <a:pPr marL="0" marR="0" lvl="0" indent="0" algn="ctr" rtl="0">
                <a:lnSpc>
                  <a:spcPct val="147722"/>
                </a:lnSpc>
                <a:spcBef>
                  <a:spcPts val="0"/>
                </a:spcBef>
                <a:spcAft>
                  <a:spcPts val="0"/>
                </a:spcAft>
                <a:buNone/>
              </a:pPr>
              <a:endParaRPr sz="1200">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911</Words>
  <Application>Microsoft Office PowerPoint</Application>
  <PresentationFormat>Widescreen</PresentationFormat>
  <Paragraphs>202</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Helvetica Neue</vt:lpstr>
      <vt:lpstr>Calibri</vt:lpstr>
      <vt:lpstr>Play</vt:lpstr>
      <vt:lpstr>Office Theme</vt:lpstr>
      <vt:lpstr>UNIT IV</vt:lpstr>
      <vt:lpstr>WHAT VEGETABLE NAMES IN SPANISH  DO YOU ALREADY KNOW? </vt:lpstr>
      <vt:lpstr>WHAT FRUIT NAMES IN SPANISH  DO YOU ALREADY KNOW? </vt:lpstr>
      <vt:lpstr>VEGETABLES</vt:lpstr>
      <vt:lpstr>FRUITS</vt:lpstr>
      <vt:lpstr>INITIAL ENCOUNTER</vt:lpstr>
      <vt:lpstr>UNIT IV – INTERACTION I </vt:lpstr>
      <vt:lpstr>GREETINGS</vt:lpstr>
      <vt:lpstr>QUESTIONS</vt:lpstr>
      <vt:lpstr>ANSWERS</vt:lpstr>
      <vt:lpstr>UNIT IV – INTERACTION II </vt:lpstr>
      <vt:lpstr>UNIT IV – INTERACTION II  </vt:lpstr>
      <vt:lpstr>MORE PRODUCE AND INGREDIENTS FOR INTERNATIONAL FOODS</vt:lpstr>
      <vt:lpstr>PUERTO RICO</vt:lpstr>
      <vt:lpstr>REPÚBLICA DOMINICANA</vt:lpstr>
      <vt:lpstr>ACTIVITY</vt:lpstr>
      <vt:lpstr>MÉXICO</vt:lpstr>
      <vt:lpstr>CUBA</vt:lpstr>
      <vt:lpstr>ACTIVITY </vt:lpstr>
      <vt:lpstr>COSTA RICA</vt:lpstr>
      <vt:lpstr>HONDURAS</vt:lpstr>
      <vt:lpstr>ACTIVITY  </vt:lpstr>
      <vt:lpstr>VEGETABLES </vt:lpstr>
      <vt:lpstr>VEGETABLES  </vt:lpstr>
      <vt:lpstr>VEGETABLES   </vt:lpstr>
      <vt:lpstr>VEGETABLES    </vt:lpstr>
      <vt:lpstr>PRACTICE</vt:lpstr>
      <vt:lpstr>PRACTICE  </vt:lpstr>
      <vt:lpstr>UNIT IV – INTERACTION III </vt:lpstr>
      <vt:lpstr>ACTIVITY    </vt:lpstr>
      <vt:lpstr>UNIT IV - INTERACTION I</vt:lpstr>
      <vt:lpstr>Exit Task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Patrick López</dc:creator>
  <cp:lastModifiedBy>Palmer, Olivia (AGR)</cp:lastModifiedBy>
  <cp:revision>1</cp:revision>
  <dcterms:created xsi:type="dcterms:W3CDTF">2025-03-25T02:16:02Z</dcterms:created>
  <dcterms:modified xsi:type="dcterms:W3CDTF">2025-08-18T21:21:52Z</dcterms:modified>
</cp:coreProperties>
</file>