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4508E-B763-4E04-807C-8514B2A4BA2A}" v="1" dt="2023-11-30T19:21:48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304812"/>
            <a:ext cx="6604000" cy="2590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0" y="3886200"/>
            <a:ext cx="6705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1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4B983-3998-42FD-9CF2-4E139D80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4D4AC-3ECC-4C2E-B961-39D65B4D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030078-205E-4EC9-8F24-D9A96397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72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37128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65662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225670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402509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03360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6800" y="76200"/>
            <a:ext cx="924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400" y="635636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078096-9997-49EF-9104-EC42DAE8B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1" r:id="rId7"/>
  </p:sldLayoutIdLst>
  <p:hf sldNum="0" hd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43AA996-0267-C93B-AEB2-2CF16DA85B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85318" y="228600"/>
            <a:ext cx="5562600" cy="32004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Pratik </a:t>
            </a:r>
            <a:r>
              <a:rPr lang="en-US" alt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san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Otorizasyon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Lwa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Imigrasyon</a:t>
            </a:r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(Unauthorized Practice of Immigration Law, UPIL)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0B99292-7CFE-86A4-7E78-9B4852CC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007" y="3423333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>
              <a:buFontTx/>
              <a:buNone/>
            </a:pPr>
            <a:endParaRPr lang="en-US" altLang="en-US" sz="2000" b="1" dirty="0"/>
          </a:p>
          <a:p>
            <a:pPr algn="ctr" eaLnBrk="1" hangingPunct="1">
              <a:buFontTx/>
              <a:buNone/>
            </a:pPr>
            <a:endParaRPr lang="en-US" altLang="en-US" sz="20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algn="ctr">
              <a:buFontTx/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algn="ctr" eaLnBrk="1" hangingPunct="1">
              <a:buNone/>
            </a:pPr>
            <a:r>
              <a:rPr lang="en-US" altLang="en-US" sz="22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Biwo</a:t>
            </a:r>
            <a:r>
              <a:rPr lang="en-US" altLang="en-US" sz="2200" b="1" dirty="0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 </a:t>
            </a:r>
            <a:r>
              <a:rPr lang="en-US" altLang="en-US" sz="22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Pwokirè</a:t>
            </a:r>
            <a:r>
              <a:rPr lang="en-US" altLang="en-US" sz="2200" b="1" dirty="0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 </a:t>
            </a:r>
            <a:r>
              <a:rPr lang="en-US" altLang="en-US" sz="22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Jeneral</a:t>
            </a:r>
            <a:r>
              <a:rPr lang="en-US" altLang="en-US" sz="2200" b="1" dirty="0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 Andrea Joy Campbell</a:t>
            </a:r>
            <a:endParaRPr lang="en-US" altLang="en-US" sz="2200" b="1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D713558-65E3-7D1E-0236-1498FD7783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52018" y="3733803"/>
            <a:ext cx="5029200" cy="774905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Kijan</a:t>
            </a:r>
            <a:r>
              <a:rPr lang="en-US" alt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Pou</a:t>
            </a:r>
            <a:r>
              <a:rPr lang="en-US" alt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 Evite </a:t>
            </a:r>
            <a:r>
              <a:rPr lang="en-US" alt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Fwòd</a:t>
            </a:r>
            <a:r>
              <a:rPr lang="en-US" alt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Imigrasyon</a:t>
            </a:r>
            <a:endParaRPr lang="en-US" altLang="en-US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21D8E-9ADD-403A-6985-E8B8F77C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004" y="136514"/>
            <a:ext cx="6934200" cy="1143000"/>
          </a:xfrm>
        </p:spPr>
        <p:txBody>
          <a:bodyPr>
            <a:normAutofit/>
          </a:bodyPr>
          <a:lstStyle/>
          <a:p>
            <a:r>
              <a:rPr lang="en-US" sz="3500" b="1" dirty="0"/>
              <a:t>Evite </a:t>
            </a:r>
            <a:r>
              <a:rPr lang="en-US" sz="3500" b="1" dirty="0" err="1"/>
              <a:t>Fwòd</a:t>
            </a:r>
            <a:r>
              <a:rPr lang="en-US" sz="3500" b="1" dirty="0"/>
              <a:t>—</a:t>
            </a:r>
            <a:r>
              <a:rPr lang="en-US" sz="3500" b="1" dirty="0" err="1"/>
              <a:t>sèvi</a:t>
            </a:r>
            <a:r>
              <a:rPr lang="en-US" sz="3500" b="1" dirty="0"/>
              <a:t> </a:t>
            </a:r>
            <a:r>
              <a:rPr lang="en-US" sz="3500" b="1" dirty="0" err="1"/>
              <a:t>ak</a:t>
            </a:r>
            <a:r>
              <a:rPr lang="en-US" sz="3500" b="1" dirty="0"/>
              <a:t> yon avoka!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BFD6D-977D-0C81-9BEF-066267F40A59}"/>
              </a:ext>
            </a:extLst>
          </p:cNvPr>
          <p:cNvSpPr txBox="1"/>
          <p:nvPr/>
        </p:nvSpPr>
        <p:spPr>
          <a:xfrm>
            <a:off x="449879" y="1683575"/>
            <a:ext cx="1129224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Pwosesis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imigrasyon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an ka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konplike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travay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ak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yon </a:t>
            </a:r>
            <a:r>
              <a:rPr lang="en-US" sz="2800" b="1" u="sng" dirty="0">
                <a:solidFill>
                  <a:schemeClr val="bg1"/>
                </a:solidFill>
                <a:latin typeface="Calibri"/>
                <a:cs typeface="Arial"/>
              </a:rPr>
              <a:t>avoka ki gen </a:t>
            </a:r>
            <a:r>
              <a:rPr lang="en-US" sz="2800" b="1" u="sng" dirty="0" err="1">
                <a:solidFill>
                  <a:schemeClr val="bg1"/>
                </a:solidFill>
                <a:latin typeface="Calibri"/>
                <a:cs typeface="Arial"/>
              </a:rPr>
              <a:t>lisans</a:t>
            </a:r>
            <a:r>
              <a:rPr lang="en-US" sz="2800" b="1" u="sng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k ap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ede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w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fè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l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cs typeface="Arial"/>
              </a:rPr>
              <a:t>byen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083072-683D-7C39-B1FA-C257767F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30367"/>
            <a:ext cx="5182401" cy="34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C9B2C-5925-1E78-B96F-405BFA8328E8}"/>
              </a:ext>
            </a:extLst>
          </p:cNvPr>
          <p:cNvSpPr txBox="1"/>
          <p:nvPr/>
        </p:nvSpPr>
        <p:spPr>
          <a:xfrm>
            <a:off x="351454" y="1488638"/>
            <a:ext cx="780913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SÈLMAN</a:t>
            </a:r>
            <a:r>
              <a:rPr lang="en-US" sz="2400" dirty="0">
                <a:solidFill>
                  <a:schemeClr val="bg1"/>
                </a:solidFill>
              </a:rPr>
              <a:t> yon avoka </a:t>
            </a:r>
            <a:r>
              <a:rPr lang="en-US" sz="2400" dirty="0" err="1">
                <a:solidFill>
                  <a:schemeClr val="bg1"/>
                </a:solidFill>
              </a:rPr>
              <a:t>oswa</a:t>
            </a:r>
            <a:r>
              <a:rPr lang="en-US" sz="2400" dirty="0">
                <a:solidFill>
                  <a:schemeClr val="bg1"/>
                </a:solidFill>
              </a:rPr>
              <a:t> yon “</a:t>
            </a:r>
            <a:r>
              <a:rPr lang="en-US" sz="2400" dirty="0" err="1">
                <a:solidFill>
                  <a:schemeClr val="bg1"/>
                </a:solidFill>
              </a:rPr>
              <a:t>reprezantan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akredite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dirty="0" err="1">
                <a:solidFill>
                  <a:schemeClr val="bg1"/>
                </a:solidFill>
              </a:rPr>
              <a:t>kapab</a:t>
            </a:r>
            <a:r>
              <a:rPr lang="en-US" sz="2400" dirty="0">
                <a:solidFill>
                  <a:schemeClr val="bg1"/>
                </a:solidFill>
              </a:rPr>
              <a:t> bay </a:t>
            </a:r>
            <a:r>
              <a:rPr lang="en-US" sz="2400" b="1" u="sng" dirty="0" err="1">
                <a:solidFill>
                  <a:schemeClr val="bg1"/>
                </a:solidFill>
              </a:rPr>
              <a:t>konsèy</a:t>
            </a:r>
            <a:r>
              <a:rPr lang="en-US" sz="2400" b="1" u="sng" dirty="0">
                <a:solidFill>
                  <a:schemeClr val="bg1"/>
                </a:solidFill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</a:rPr>
              <a:t>jiridik</a:t>
            </a:r>
            <a:r>
              <a:rPr lang="en-US" sz="2400" b="1" u="sng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sou </a:t>
            </a:r>
            <a:r>
              <a:rPr lang="en-US" sz="2400" dirty="0" err="1">
                <a:solidFill>
                  <a:schemeClr val="bg1"/>
                </a:solidFill>
              </a:rPr>
              <a:t>zafè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imigrasyon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Fè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montre</a:t>
            </a:r>
            <a:r>
              <a:rPr lang="en-US" sz="2400" dirty="0">
                <a:solidFill>
                  <a:schemeClr val="bg1"/>
                </a:solidFill>
              </a:rPr>
              <a:t> w kat bar </a:t>
            </a:r>
            <a:r>
              <a:rPr lang="en-US" sz="2400" dirty="0" err="1">
                <a:solidFill>
                  <a:schemeClr val="bg1"/>
                </a:solidFill>
              </a:rPr>
              <a:t>yo</a:t>
            </a:r>
            <a:r>
              <a:rPr lang="en-US" sz="2400" dirty="0">
                <a:solidFill>
                  <a:schemeClr val="bg1"/>
                </a:solidFill>
              </a:rPr>
              <a:t> a ( se yon </a:t>
            </a:r>
            <a:r>
              <a:rPr lang="en-US" sz="2400" dirty="0" err="1">
                <a:solidFill>
                  <a:schemeClr val="bg1"/>
                </a:solidFill>
              </a:rPr>
              <a:t>asosiyasyon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pwofesyonèl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pou</a:t>
            </a:r>
            <a:r>
              <a:rPr lang="en-US" sz="2400" dirty="0">
                <a:solidFill>
                  <a:schemeClr val="bg1"/>
                </a:solidFill>
              </a:rPr>
              <a:t> avoka) </a:t>
            </a:r>
            <a:r>
              <a:rPr lang="en-US" sz="2400" dirty="0" err="1">
                <a:solidFill>
                  <a:schemeClr val="bg1"/>
                </a:solidFill>
              </a:rPr>
              <a:t>oswa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prèv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akreditasyon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yo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EVITE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err="1">
                <a:solidFill>
                  <a:schemeClr val="bg1"/>
                </a:solidFill>
              </a:rPr>
              <a:t>notè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dirty="0" err="1">
                <a:solidFill>
                  <a:schemeClr val="bg1"/>
                </a:solidFill>
              </a:rPr>
              <a:t>oswa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moun</a:t>
            </a:r>
            <a:r>
              <a:rPr lang="en-US" sz="2400" dirty="0">
                <a:solidFill>
                  <a:schemeClr val="bg1"/>
                </a:solidFill>
              </a:rPr>
              <a:t> ki pa gen </a:t>
            </a:r>
            <a:r>
              <a:rPr lang="en-US" sz="2400" dirty="0" err="1">
                <a:solidFill>
                  <a:schemeClr val="bg1"/>
                </a:solidFill>
              </a:rPr>
              <a:t>lisans</a:t>
            </a:r>
            <a:r>
              <a:rPr lang="en-US" sz="2400" dirty="0">
                <a:solidFill>
                  <a:schemeClr val="bg1"/>
                </a:solidFill>
              </a:rPr>
              <a:t> k ap </a:t>
            </a:r>
            <a:r>
              <a:rPr lang="en-US" sz="2400" dirty="0" err="1">
                <a:solidFill>
                  <a:schemeClr val="bg1"/>
                </a:solidFill>
              </a:rPr>
              <a:t>mande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anpil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lajan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ranpli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aplikasyon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otorizasyon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travay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</a:t>
            </a:r>
            <a:r>
              <a:rPr lang="en-US" sz="2400" dirty="0">
                <a:solidFill>
                  <a:schemeClr val="bg1"/>
                </a:solidFill>
              </a:rPr>
              <a:t> kat </a:t>
            </a:r>
            <a:r>
              <a:rPr lang="en-US" sz="2400" dirty="0" err="1">
                <a:solidFill>
                  <a:schemeClr val="bg1"/>
                </a:solidFill>
              </a:rPr>
              <a:t>sekirite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sosyal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20826-89F8-8BDD-CAF7-FD836519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431" y="4199158"/>
            <a:ext cx="3450142" cy="2150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2157C-77D1-8538-F8B6-EAA8AB6E4416}"/>
              </a:ext>
            </a:extLst>
          </p:cNvPr>
          <p:cNvSpPr txBox="1"/>
          <p:nvPr/>
        </p:nvSpPr>
        <p:spPr>
          <a:xfrm>
            <a:off x="1571625" y="53496"/>
            <a:ext cx="102689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</a:rPr>
              <a:t>Si </a:t>
            </a:r>
            <a:r>
              <a:rPr lang="en-US" sz="3500" b="1" dirty="0" err="1">
                <a:solidFill>
                  <a:schemeClr val="bg1"/>
                </a:solidFill>
              </a:rPr>
              <a:t>oumenm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oswa</a:t>
            </a:r>
            <a:r>
              <a:rPr lang="en-US" sz="3500" b="1" dirty="0">
                <a:solidFill>
                  <a:schemeClr val="bg1"/>
                </a:solidFill>
              </a:rPr>
              <a:t> yon </a:t>
            </a:r>
            <a:r>
              <a:rPr lang="en-US" sz="3500" b="1" dirty="0" err="1">
                <a:solidFill>
                  <a:schemeClr val="bg1"/>
                </a:solidFill>
              </a:rPr>
              <a:t>moun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ou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konnen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bezwen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èd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pou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rampli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fòm</a:t>
            </a:r>
            <a:r>
              <a:rPr lang="en-US" sz="3500" b="1" dirty="0">
                <a:solidFill>
                  <a:schemeClr val="bg1"/>
                </a:solidFill>
              </a:rPr>
              <a:t> </a:t>
            </a:r>
            <a:r>
              <a:rPr lang="en-US" sz="3500" b="1" dirty="0" err="1">
                <a:solidFill>
                  <a:schemeClr val="bg1"/>
                </a:solidFill>
              </a:rPr>
              <a:t>imigrasyon</a:t>
            </a:r>
            <a:r>
              <a:rPr lang="en-US" sz="3500" b="1" dirty="0">
                <a:solidFill>
                  <a:schemeClr val="bg1"/>
                </a:solidFill>
              </a:rPr>
              <a:t>…</a:t>
            </a:r>
          </a:p>
          <a:p>
            <a:endParaRPr lang="en-US" sz="35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5F787-AEAC-9AA4-667F-EA17E780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022" y="1499874"/>
            <a:ext cx="3457093" cy="23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6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78486-FAC6-502A-7815-20C306C7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1" y="76200"/>
            <a:ext cx="10031573" cy="1143000"/>
          </a:xfrm>
        </p:spPr>
        <p:txBody>
          <a:bodyPr>
            <a:noAutofit/>
          </a:bodyPr>
          <a:lstStyle/>
          <a:p>
            <a:r>
              <a:rPr lang="en-US" sz="3500" b="1" dirty="0"/>
              <a:t>Yon Avoka ki gen </a:t>
            </a:r>
            <a:r>
              <a:rPr lang="en-US" sz="3500" b="1" dirty="0" err="1"/>
              <a:t>Lisans</a:t>
            </a:r>
            <a:r>
              <a:rPr lang="en-US" sz="3500" b="1" dirty="0"/>
              <a:t>/</a:t>
            </a:r>
            <a:r>
              <a:rPr lang="en-US" sz="3500" b="1" dirty="0" err="1"/>
              <a:t>Reprezantan</a:t>
            </a:r>
            <a:r>
              <a:rPr lang="en-US" sz="3500" b="1" dirty="0"/>
              <a:t> </a:t>
            </a:r>
            <a:r>
              <a:rPr lang="en-US" sz="3500" b="1" dirty="0" err="1"/>
              <a:t>Akredite</a:t>
            </a:r>
            <a:r>
              <a:rPr lang="en-US" sz="3500" b="1" dirty="0"/>
              <a:t> </a:t>
            </a:r>
            <a:r>
              <a:rPr lang="en-US" sz="3500" b="1" dirty="0" err="1"/>
              <a:t>Kapab</a:t>
            </a:r>
            <a:r>
              <a:rPr lang="en-US" sz="3500" b="1" dirty="0"/>
              <a:t>: </a:t>
            </a:r>
            <a:endParaRPr lang="en-US" sz="35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1797D1-FF64-1B6A-3A2B-033DAFBE24F9}"/>
              </a:ext>
            </a:extLst>
          </p:cNvPr>
          <p:cNvSpPr txBox="1">
            <a:spLocks/>
          </p:cNvSpPr>
          <p:nvPr/>
        </p:nvSpPr>
        <p:spPr>
          <a:xfrm>
            <a:off x="266701" y="1514476"/>
            <a:ext cx="11760458" cy="520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300" b="1" u="sng" dirty="0" err="1"/>
              <a:t>Esplike</a:t>
            </a:r>
            <a:r>
              <a:rPr lang="en-US" sz="2300" dirty="0"/>
              <a:t> </a:t>
            </a:r>
            <a:r>
              <a:rPr lang="en-US" sz="2300" dirty="0" err="1"/>
              <a:t>lwa</a:t>
            </a:r>
            <a:r>
              <a:rPr lang="en-US" sz="2300" dirty="0"/>
              <a:t> a epi </a:t>
            </a:r>
            <a:r>
              <a:rPr lang="en-US" sz="2300" b="1" u="sng" dirty="0" err="1"/>
              <a:t>konseye</a:t>
            </a:r>
            <a:r>
              <a:rPr lang="en-US" sz="2300" dirty="0"/>
              <a:t> w sou tout </a:t>
            </a:r>
            <a:r>
              <a:rPr lang="en-US" sz="2300" dirty="0" err="1"/>
              <a:t>opsyon</a:t>
            </a:r>
            <a:r>
              <a:rPr lang="en-US" sz="2300" dirty="0"/>
              <a:t> w </a:t>
            </a:r>
            <a:r>
              <a:rPr lang="en-US" sz="2300" dirty="0" err="1"/>
              <a:t>genyen</a:t>
            </a:r>
            <a:r>
              <a:rPr lang="en-US" sz="2300" dirty="0"/>
              <a:t> </a:t>
            </a:r>
            <a:r>
              <a:rPr lang="en-US" sz="2300" dirty="0" err="1"/>
              <a:t>yo</a:t>
            </a:r>
            <a:endParaRPr lang="en-US" sz="2300" dirty="0"/>
          </a:p>
          <a:p>
            <a:pPr fontAlgn="auto">
              <a:spcAft>
                <a:spcPts val="0"/>
              </a:spcAft>
            </a:pPr>
            <a:r>
              <a:rPr lang="en-US" sz="2300" dirty="0"/>
              <a:t>Ba w yon </a:t>
            </a:r>
            <a:r>
              <a:rPr lang="en-US" sz="2300" b="1" u="sng" dirty="0" err="1"/>
              <a:t>kontra</a:t>
            </a:r>
            <a:r>
              <a:rPr lang="en-US" sz="2300" b="1" u="sng" dirty="0"/>
              <a:t> </a:t>
            </a:r>
            <a:r>
              <a:rPr lang="en-US" sz="2300" b="1" u="sng" dirty="0" err="1"/>
              <a:t>alekri</a:t>
            </a:r>
            <a:r>
              <a:rPr lang="en-US" sz="2300" dirty="0"/>
              <a:t> ki </a:t>
            </a:r>
            <a:r>
              <a:rPr lang="en-US" sz="2300" dirty="0" err="1"/>
              <a:t>esplike</a:t>
            </a:r>
            <a:r>
              <a:rPr lang="en-US" sz="2300" dirty="0"/>
              <a:t> </a:t>
            </a:r>
            <a:r>
              <a:rPr lang="en-US" sz="2300" dirty="0" err="1"/>
              <a:t>sèvis</a:t>
            </a:r>
            <a:r>
              <a:rPr lang="en-US" sz="2300" dirty="0"/>
              <a:t> y ap bay </a:t>
            </a:r>
            <a:r>
              <a:rPr lang="en-US" sz="2300" dirty="0" err="1"/>
              <a:t>ak</a:t>
            </a:r>
            <a:r>
              <a:rPr lang="en-US" sz="2300" dirty="0"/>
              <a:t> </a:t>
            </a:r>
            <a:r>
              <a:rPr lang="en-US" sz="2300" dirty="0" err="1"/>
              <a:t>frè</a:t>
            </a:r>
            <a:r>
              <a:rPr lang="en-US" sz="2300" dirty="0"/>
              <a:t> y ap </a:t>
            </a:r>
            <a:r>
              <a:rPr lang="en-US" sz="2300" dirty="0" err="1"/>
              <a:t>chaje</a:t>
            </a:r>
            <a:r>
              <a:rPr lang="en-US" sz="2300" dirty="0"/>
              <a:t> </a:t>
            </a:r>
            <a:r>
              <a:rPr lang="en-US" sz="2300" dirty="0" err="1"/>
              <a:t>yo</a:t>
            </a:r>
            <a:endParaRPr lang="en-US" sz="2300" dirty="0"/>
          </a:p>
          <a:p>
            <a:pPr fontAlgn="auto">
              <a:spcAft>
                <a:spcPts val="0"/>
              </a:spcAft>
            </a:pPr>
            <a:r>
              <a:rPr lang="en-US" sz="2300" b="1" u="sng" dirty="0" err="1"/>
              <a:t>Soumèt</a:t>
            </a:r>
            <a:r>
              <a:rPr lang="en-US" sz="2300" b="1" u="sng" dirty="0"/>
              <a:t> </a:t>
            </a:r>
            <a:r>
              <a:rPr lang="en-US" sz="2300" b="1" u="sng" dirty="0" err="1"/>
              <a:t>fòm</a:t>
            </a:r>
            <a:r>
              <a:rPr lang="en-US" sz="2300" b="1" u="sng" dirty="0"/>
              <a:t> </a:t>
            </a:r>
            <a:r>
              <a:rPr lang="en-US" sz="2300" b="1" u="sng" dirty="0" err="1"/>
              <a:t>imigrasyon</a:t>
            </a:r>
            <a:r>
              <a:rPr lang="en-US" sz="2300" dirty="0"/>
              <a:t> </a:t>
            </a:r>
            <a:r>
              <a:rPr lang="en-US" sz="2300" dirty="0" err="1"/>
              <a:t>oswa</a:t>
            </a:r>
            <a:r>
              <a:rPr lang="en-US" sz="2300" dirty="0"/>
              <a:t> </a:t>
            </a:r>
            <a:r>
              <a:rPr lang="en-US" sz="2300" dirty="0" err="1"/>
              <a:t>aplikasyon</a:t>
            </a:r>
            <a:r>
              <a:rPr lang="en-US" sz="2300" dirty="0"/>
              <a:t> </a:t>
            </a:r>
            <a:r>
              <a:rPr lang="en-US" sz="2300" dirty="0" err="1"/>
              <a:t>pou</a:t>
            </a:r>
            <a:r>
              <a:rPr lang="en-US" sz="2300" dirty="0"/>
              <a:t> w</a:t>
            </a:r>
          </a:p>
          <a:p>
            <a:pPr fontAlgn="auto">
              <a:spcAft>
                <a:spcPts val="0"/>
              </a:spcAft>
            </a:pPr>
            <a:r>
              <a:rPr lang="en-US" sz="2300" b="1" u="sng" dirty="0" err="1"/>
              <a:t>Reprezante</a:t>
            </a:r>
            <a:r>
              <a:rPr lang="en-US" sz="2300" b="1" u="sng" dirty="0"/>
              <a:t> w</a:t>
            </a:r>
            <a:r>
              <a:rPr lang="en-US" sz="2300" dirty="0"/>
              <a:t> nan </a:t>
            </a:r>
            <a:r>
              <a:rPr lang="en-US" sz="2300" dirty="0" err="1"/>
              <a:t>tribinal</a:t>
            </a:r>
            <a:r>
              <a:rPr lang="en-US" sz="2300" dirty="0"/>
              <a:t> </a:t>
            </a:r>
            <a:r>
              <a:rPr lang="en-US" sz="2300" dirty="0" err="1"/>
              <a:t>oswa</a:t>
            </a:r>
            <a:r>
              <a:rPr lang="en-US" sz="2300" dirty="0"/>
              <a:t> </a:t>
            </a:r>
            <a:r>
              <a:rPr lang="en-US" sz="2300" dirty="0" err="1"/>
              <a:t>devan</a:t>
            </a:r>
            <a:r>
              <a:rPr lang="en-US" sz="2300" dirty="0"/>
              <a:t> </a:t>
            </a:r>
            <a:r>
              <a:rPr lang="en-US" sz="2300" dirty="0" err="1"/>
              <a:t>ofisyèl</a:t>
            </a:r>
            <a:r>
              <a:rPr lang="en-US" sz="2300" dirty="0"/>
              <a:t> </a:t>
            </a:r>
            <a:r>
              <a:rPr lang="en-US" sz="2300" dirty="0" err="1"/>
              <a:t>gouvènman</a:t>
            </a:r>
            <a:r>
              <a:rPr lang="en-US" sz="2300" dirty="0"/>
              <a:t> a </a:t>
            </a:r>
            <a:r>
              <a:rPr lang="en-US" sz="2300" dirty="0" err="1"/>
              <a:t>yo</a:t>
            </a:r>
            <a:endParaRPr lang="en-US" sz="2300" dirty="0"/>
          </a:p>
          <a:p>
            <a:pPr fontAlgn="auto">
              <a:spcAft>
                <a:spcPts val="0"/>
              </a:spcAft>
            </a:pPr>
            <a:r>
              <a:rPr lang="en-US" sz="2300" dirty="0"/>
              <a:t>Ba w </a:t>
            </a:r>
            <a:r>
              <a:rPr lang="en-US" sz="2300" dirty="0" err="1"/>
              <a:t>mizajou</a:t>
            </a:r>
            <a:r>
              <a:rPr lang="en-US" sz="2300" dirty="0"/>
              <a:t> sou ka w la, </a:t>
            </a:r>
            <a:r>
              <a:rPr lang="en-US" sz="2300" dirty="0" err="1"/>
              <a:t>sa</a:t>
            </a:r>
            <a:r>
              <a:rPr lang="en-US" sz="2300" dirty="0"/>
              <a:t> gen </a:t>
            </a:r>
            <a:r>
              <a:rPr lang="en-US" sz="2300" dirty="0" err="1"/>
              <a:t>ladann</a:t>
            </a:r>
            <a:r>
              <a:rPr lang="en-US" sz="2300" dirty="0"/>
              <a:t> </a:t>
            </a:r>
            <a:r>
              <a:rPr lang="en-US" sz="2300" b="1" u="sng" dirty="0" err="1"/>
              <a:t>prèv</a:t>
            </a:r>
            <a:r>
              <a:rPr lang="en-US" sz="2300" dirty="0"/>
              <a:t> </a:t>
            </a:r>
            <a:r>
              <a:rPr lang="en-US" sz="2300" dirty="0" err="1"/>
              <a:t>ke</a:t>
            </a:r>
            <a:r>
              <a:rPr lang="en-US" sz="2300" dirty="0"/>
              <a:t> </a:t>
            </a:r>
            <a:r>
              <a:rPr lang="en-US" sz="2300" dirty="0" err="1"/>
              <a:t>aplikasyon</a:t>
            </a:r>
            <a:r>
              <a:rPr lang="en-US" sz="2300" dirty="0"/>
              <a:t> w </a:t>
            </a:r>
            <a:r>
              <a:rPr lang="en-US" sz="2300" dirty="0" err="1"/>
              <a:t>lan</a:t>
            </a:r>
            <a:r>
              <a:rPr lang="en-US" sz="2300" dirty="0"/>
              <a:t> </a:t>
            </a:r>
            <a:r>
              <a:rPr lang="en-US" sz="2300" dirty="0" err="1"/>
              <a:t>soumèt</a:t>
            </a:r>
            <a:endParaRPr lang="en-US" sz="2300" dirty="0"/>
          </a:p>
          <a:p>
            <a:pPr marL="0" indent="0" fontAlgn="auto">
              <a:spcAft>
                <a:spcPts val="0"/>
              </a:spcAft>
              <a:buNone/>
            </a:pPr>
            <a:br>
              <a:rPr lang="es-DO" sz="2300" dirty="0"/>
            </a:br>
            <a:endParaRPr lang="es-DO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4ED7E-34EC-BCA2-9AE2-85E632B8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4056331"/>
            <a:ext cx="3562349" cy="24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15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2A60A-01AF-280A-DA7C-6E5C473E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135290"/>
            <a:ext cx="8772331" cy="1143000"/>
          </a:xfrm>
        </p:spPr>
        <p:txBody>
          <a:bodyPr>
            <a:noAutofit/>
          </a:bodyPr>
          <a:lstStyle/>
          <a:p>
            <a:r>
              <a:rPr lang="en-US" sz="3500" b="1" dirty="0" err="1"/>
              <a:t>Kijan</a:t>
            </a:r>
            <a:r>
              <a:rPr lang="en-US" sz="3500" b="1" dirty="0"/>
              <a:t> </a:t>
            </a:r>
            <a:r>
              <a:rPr lang="en-US" sz="3500" b="1" dirty="0" err="1"/>
              <a:t>pou</a:t>
            </a:r>
            <a:r>
              <a:rPr lang="en-US" sz="3500" b="1" dirty="0"/>
              <a:t> evite </a:t>
            </a:r>
            <a:r>
              <a:rPr lang="en-US" sz="3500" b="1" dirty="0" err="1"/>
              <a:t>viktim</a:t>
            </a:r>
            <a:r>
              <a:rPr lang="en-US" sz="3500" b="1" dirty="0"/>
              <a:t> </a:t>
            </a:r>
            <a:r>
              <a:rPr lang="en-US" sz="3500" b="1" dirty="0" err="1"/>
              <a:t>fwòd</a:t>
            </a:r>
            <a:r>
              <a:rPr lang="en-US" sz="3500" b="1" dirty="0"/>
              <a:t> ?</a:t>
            </a:r>
            <a:endParaRPr lang="es-DO" sz="35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5BE2A-9DAC-6B71-9B36-3E15968D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28800"/>
            <a:ext cx="11685037" cy="411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2300" dirty="0"/>
              <a:t>Si yon </a:t>
            </a:r>
            <a:r>
              <a:rPr lang="en-US" sz="2300" dirty="0" err="1"/>
              <a:t>moun</a:t>
            </a:r>
            <a:r>
              <a:rPr lang="en-US" sz="2300" dirty="0"/>
              <a:t> di l se avoka, </a:t>
            </a:r>
            <a:r>
              <a:rPr lang="en-US" sz="2300" dirty="0" err="1"/>
              <a:t>fè</a:t>
            </a:r>
            <a:r>
              <a:rPr lang="en-US" sz="2300" dirty="0"/>
              <a:t> </a:t>
            </a:r>
            <a:r>
              <a:rPr lang="en-US" sz="2300" dirty="0" err="1"/>
              <a:t>rechèch</a:t>
            </a:r>
            <a:r>
              <a:rPr lang="en-US" sz="2300" dirty="0"/>
              <a:t> sou li!</a:t>
            </a:r>
          </a:p>
          <a:p>
            <a:pPr lvl="1"/>
            <a:r>
              <a:rPr lang="en-US" sz="1900" u="sng" dirty="0"/>
              <a:t>https://www.massbbo.org/s/</a:t>
            </a:r>
          </a:p>
          <a:p>
            <a:pPr lvl="0"/>
            <a:r>
              <a:rPr lang="en-US" sz="2300" b="1" u="sng" dirty="0"/>
              <a:t>Pa </a:t>
            </a:r>
            <a:r>
              <a:rPr lang="en-US" sz="2300" b="1" u="sng" dirty="0" err="1"/>
              <a:t>peye</a:t>
            </a:r>
            <a:r>
              <a:rPr lang="en-US" sz="2300" b="1" u="sng" dirty="0"/>
              <a:t> </a:t>
            </a:r>
            <a:r>
              <a:rPr lang="en-US" sz="2300" b="1" u="sng" dirty="0" err="1"/>
              <a:t>pou</a:t>
            </a:r>
            <a:r>
              <a:rPr lang="en-US" sz="2300" b="1" u="sng" dirty="0"/>
              <a:t> </a:t>
            </a:r>
            <a:r>
              <a:rPr lang="en-US" sz="2300" b="1" u="sng" dirty="0" err="1"/>
              <a:t>fòm</a:t>
            </a:r>
            <a:r>
              <a:rPr lang="en-US" sz="2300" b="1" u="sng" dirty="0"/>
              <a:t> </a:t>
            </a:r>
            <a:r>
              <a:rPr lang="en-US" sz="2300" b="1" u="sng" dirty="0" err="1"/>
              <a:t>imigrasyon</a:t>
            </a:r>
            <a:r>
              <a:rPr lang="en-US" sz="2300" dirty="0"/>
              <a:t> – </a:t>
            </a:r>
            <a:r>
              <a:rPr lang="en-US" sz="2300" dirty="0" err="1"/>
              <a:t>ou</a:t>
            </a:r>
            <a:r>
              <a:rPr lang="en-US" sz="2300" dirty="0"/>
              <a:t> ka </a:t>
            </a:r>
            <a:r>
              <a:rPr lang="en-US" sz="2300" dirty="0" err="1"/>
              <a:t>jwenn</a:t>
            </a:r>
            <a:r>
              <a:rPr lang="en-US" sz="2300" dirty="0"/>
              <a:t> </a:t>
            </a:r>
            <a:r>
              <a:rPr lang="en-US" sz="2300" dirty="0" err="1"/>
              <a:t>yo</a:t>
            </a:r>
            <a:r>
              <a:rPr lang="en-US" sz="2300" dirty="0"/>
              <a:t> sou </a:t>
            </a:r>
            <a:r>
              <a:rPr lang="en-US" sz="2300" dirty="0" err="1"/>
              <a:t>entènèt</a:t>
            </a:r>
            <a:r>
              <a:rPr lang="en-US" sz="2300" dirty="0"/>
              <a:t> gratis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dirty="0"/>
              <a:t>Pa </a:t>
            </a:r>
            <a:r>
              <a:rPr lang="en-US" sz="2300" dirty="0" err="1"/>
              <a:t>siyen</a:t>
            </a:r>
            <a:r>
              <a:rPr lang="en-US" sz="2300" dirty="0"/>
              <a:t> </a:t>
            </a:r>
            <a:r>
              <a:rPr lang="en-US" sz="2300" dirty="0" err="1"/>
              <a:t>fòm</a:t>
            </a:r>
            <a:r>
              <a:rPr lang="en-US" sz="2300" dirty="0"/>
              <a:t> ki </a:t>
            </a:r>
            <a:r>
              <a:rPr lang="en-US" sz="2300" dirty="0" err="1"/>
              <a:t>poko</a:t>
            </a:r>
            <a:r>
              <a:rPr lang="en-US" sz="2300" dirty="0"/>
              <a:t> </a:t>
            </a:r>
            <a:r>
              <a:rPr lang="en-US" sz="2300" dirty="0" err="1"/>
              <a:t>ranpli</a:t>
            </a:r>
            <a:r>
              <a:rPr lang="en-US" sz="2300" dirty="0"/>
              <a:t>,</a:t>
            </a:r>
            <a:r>
              <a:rPr lang="en-US" sz="2300" dirty="0">
                <a:cs typeface="Calibri"/>
              </a:rPr>
              <a:t> </a:t>
            </a:r>
            <a:r>
              <a:rPr lang="en-US" sz="2300" dirty="0" err="1">
                <a:cs typeface="Calibri"/>
              </a:rPr>
              <a:t>epitou</a:t>
            </a:r>
            <a:r>
              <a:rPr lang="en-US" sz="2300" dirty="0">
                <a:cs typeface="Calibri"/>
              </a:rPr>
              <a:t> </a:t>
            </a:r>
            <a:r>
              <a:rPr lang="en-US" sz="2300" b="1" u="sng" dirty="0" err="1">
                <a:cs typeface="Calibri"/>
              </a:rPr>
              <a:t>konprann</a:t>
            </a:r>
            <a:r>
              <a:rPr lang="en-US" sz="2300" dirty="0"/>
              <a:t> tout </a:t>
            </a:r>
            <a:r>
              <a:rPr lang="en-US" sz="2300" dirty="0" err="1"/>
              <a:t>sa</a:t>
            </a:r>
            <a:r>
              <a:rPr lang="en-US" sz="2300" dirty="0"/>
              <a:t> w ap </a:t>
            </a:r>
            <a:r>
              <a:rPr lang="en-US" sz="2300" dirty="0" err="1"/>
              <a:t>siyen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dirty="0" err="1"/>
              <a:t>Toujou</a:t>
            </a:r>
            <a:r>
              <a:rPr lang="en-US" sz="2300" dirty="0"/>
              <a:t> </a:t>
            </a:r>
            <a:r>
              <a:rPr lang="en-US" sz="2300" dirty="0" err="1"/>
              <a:t>kenbe</a:t>
            </a:r>
            <a:r>
              <a:rPr lang="en-US" sz="2300" dirty="0"/>
              <a:t> </a:t>
            </a:r>
            <a:r>
              <a:rPr lang="en-US" sz="2300" dirty="0" err="1"/>
              <a:t>dokiman</a:t>
            </a:r>
            <a:r>
              <a:rPr lang="en-US" sz="2300" dirty="0"/>
              <a:t> original </a:t>
            </a:r>
            <a:r>
              <a:rPr lang="en-US" sz="2300" dirty="0" err="1"/>
              <a:t>ou</a:t>
            </a:r>
            <a:r>
              <a:rPr lang="en-US" sz="2300" dirty="0"/>
              <a:t> </a:t>
            </a:r>
            <a:r>
              <a:rPr lang="en-US" sz="2300" dirty="0" err="1"/>
              <a:t>yo</a:t>
            </a:r>
            <a:r>
              <a:rPr lang="en-US" sz="2300" dirty="0"/>
              <a:t> (</a:t>
            </a:r>
            <a:r>
              <a:rPr lang="en-US" sz="2300" dirty="0" err="1"/>
              <a:t>papò</a:t>
            </a:r>
            <a:r>
              <a:rPr lang="en-US" sz="2300" dirty="0"/>
              <a:t>, </a:t>
            </a:r>
            <a:r>
              <a:rPr lang="en-US" sz="2300" dirty="0" err="1"/>
              <a:t>sètifika</a:t>
            </a:r>
            <a:r>
              <a:rPr lang="en-US" sz="2300" dirty="0"/>
              <a:t> </a:t>
            </a:r>
            <a:r>
              <a:rPr lang="en-US" sz="2300" dirty="0" err="1"/>
              <a:t>nesans</a:t>
            </a:r>
            <a:r>
              <a:rPr lang="en-US" sz="2300" dirty="0"/>
              <a:t>)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b="1" u="sng" dirty="0" err="1"/>
              <a:t>Fè</a:t>
            </a:r>
            <a:r>
              <a:rPr lang="en-US" sz="2300" b="1" u="sng" dirty="0"/>
              <a:t> Kopi</a:t>
            </a:r>
            <a:r>
              <a:rPr lang="en-US" sz="2300" dirty="0"/>
              <a:t> tout </a:t>
            </a:r>
            <a:r>
              <a:rPr lang="en-US" sz="2300" dirty="0" err="1"/>
              <a:t>sa</a:t>
            </a:r>
            <a:r>
              <a:rPr lang="en-US" sz="2300" dirty="0"/>
              <a:t> ki </a:t>
            </a:r>
            <a:r>
              <a:rPr lang="en-US" sz="2300" dirty="0" err="1"/>
              <a:t>soumèt</a:t>
            </a:r>
            <a:r>
              <a:rPr lang="en-US" sz="2300" dirty="0"/>
              <a:t> nan non w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b="1" u="sng" dirty="0"/>
              <a:t>Mande yon </a:t>
            </a:r>
            <a:r>
              <a:rPr lang="en-US" sz="2300" b="1" u="sng" dirty="0" err="1"/>
              <a:t>resi</a:t>
            </a:r>
            <a:r>
              <a:rPr lang="en-US" sz="2300" dirty="0"/>
              <a:t> </a:t>
            </a:r>
            <a:r>
              <a:rPr lang="en-US" sz="2300" dirty="0" err="1"/>
              <a:t>pou</a:t>
            </a:r>
            <a:r>
              <a:rPr lang="en-US" sz="2300" dirty="0"/>
              <a:t> tout </a:t>
            </a:r>
            <a:r>
              <a:rPr lang="en-US" sz="2300" dirty="0" err="1"/>
              <a:t>peman</a:t>
            </a:r>
            <a:r>
              <a:rPr lang="en-US" sz="2300" dirty="0"/>
              <a:t> w </a:t>
            </a:r>
            <a:r>
              <a:rPr lang="en-US" sz="2300" dirty="0" err="1"/>
              <a:t>fè</a:t>
            </a:r>
            <a:r>
              <a:rPr lang="en-US" sz="2300" dirty="0"/>
              <a:t> </a:t>
            </a:r>
            <a:r>
              <a:rPr lang="en-US" sz="2300" dirty="0" err="1"/>
              <a:t>yo</a:t>
            </a:r>
            <a:endParaRPr lang="en-US" sz="2300" dirty="0"/>
          </a:p>
          <a:p>
            <a:pPr marL="0" indent="0">
              <a:buNone/>
            </a:pPr>
            <a:endParaRPr lang="en-US" sz="2300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CF16F-A54D-22F4-1F09-4A82B5BB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045" y="4159574"/>
            <a:ext cx="3476156" cy="231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91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3A432-94A0-21EB-AC87-A7F22C34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52400"/>
            <a:ext cx="10199914" cy="1143000"/>
          </a:xfrm>
        </p:spPr>
        <p:txBody>
          <a:bodyPr>
            <a:normAutofit/>
          </a:bodyPr>
          <a:lstStyle/>
          <a:p>
            <a:r>
              <a:rPr lang="en-US" b="1" dirty="0"/>
              <a:t>Ki </a:t>
            </a:r>
            <a:r>
              <a:rPr lang="en-US" b="1" dirty="0" err="1"/>
              <a:t>konsekans</a:t>
            </a:r>
            <a:r>
              <a:rPr lang="en-US" b="1" dirty="0"/>
              <a:t> ki </a:t>
            </a:r>
            <a:r>
              <a:rPr lang="en-US" b="1" dirty="0" err="1"/>
              <a:t>kapab</a:t>
            </a:r>
            <a:r>
              <a:rPr lang="en-US" b="1" dirty="0"/>
              <a:t> </a:t>
            </a:r>
            <a:r>
              <a:rPr lang="en-US" b="1" dirty="0" err="1"/>
              <a:t>genyen</a:t>
            </a:r>
            <a:r>
              <a:rPr lang="en-US" b="1" dirty="0"/>
              <a:t>?</a:t>
            </a:r>
            <a:endParaRPr lang="es-D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680BA8-F236-AC21-5C5A-1F492FE8D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4"/>
            <a:ext cx="1119673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/>
              <a:t>Si w </a:t>
            </a:r>
            <a:r>
              <a:rPr lang="en-US" sz="2600" b="1" dirty="0" err="1"/>
              <a:t>aksepte</a:t>
            </a:r>
            <a:r>
              <a:rPr lang="en-US" sz="2600" b="1" dirty="0"/>
              <a:t> </a:t>
            </a:r>
            <a:r>
              <a:rPr lang="en-US" sz="2600" b="1" dirty="0" err="1"/>
              <a:t>konsèy</a:t>
            </a:r>
            <a:r>
              <a:rPr lang="en-US" sz="2600" b="1" dirty="0"/>
              <a:t> nan men w </a:t>
            </a:r>
            <a:r>
              <a:rPr lang="en-US" sz="2600" b="1" dirty="0" err="1"/>
              <a:t>moun</a:t>
            </a:r>
            <a:r>
              <a:rPr lang="en-US" sz="2600" b="1" dirty="0"/>
              <a:t> ki pa gen </a:t>
            </a:r>
            <a:r>
              <a:rPr lang="en-US" sz="2600" b="1" dirty="0" err="1"/>
              <a:t>lisans</a:t>
            </a:r>
            <a:r>
              <a:rPr lang="en-US" sz="2600" b="1" dirty="0"/>
              <a:t> </a:t>
            </a:r>
            <a:r>
              <a:rPr lang="en-US" sz="2600" b="1" dirty="0" err="1"/>
              <a:t>pou</a:t>
            </a:r>
            <a:r>
              <a:rPr lang="en-US" sz="2600" b="1" dirty="0"/>
              <a:t> </a:t>
            </a:r>
            <a:r>
              <a:rPr lang="en-US" sz="2600" b="1" dirty="0" err="1"/>
              <a:t>travay</a:t>
            </a:r>
            <a:r>
              <a:rPr lang="en-US" sz="2600" b="1" dirty="0"/>
              <a:t> sou </a:t>
            </a:r>
            <a:r>
              <a:rPr lang="en-US" sz="2600" b="1" dirty="0" err="1"/>
              <a:t>lwa</a:t>
            </a:r>
            <a:r>
              <a:rPr lang="en-US" sz="2600" b="1" dirty="0"/>
              <a:t> </a:t>
            </a:r>
            <a:r>
              <a:rPr lang="en-US" sz="2600" b="1" dirty="0" err="1"/>
              <a:t>imigrasyon</a:t>
            </a:r>
            <a:r>
              <a:rPr lang="en-US" sz="2600" b="1" dirty="0"/>
              <a:t>:</a:t>
            </a:r>
            <a:endParaRPr lang="en-US" sz="2200" dirty="0"/>
          </a:p>
          <a:p>
            <a:r>
              <a:rPr lang="en-US" sz="2200" dirty="0" err="1"/>
              <a:t>Yo</a:t>
            </a:r>
            <a:r>
              <a:rPr lang="en-US" sz="2200" dirty="0"/>
              <a:t> ka </a:t>
            </a:r>
            <a:r>
              <a:rPr lang="en-US" sz="2200" dirty="0" err="1"/>
              <a:t>rejte</a:t>
            </a:r>
            <a:r>
              <a:rPr lang="en-US" sz="2200" dirty="0"/>
              <a:t> </a:t>
            </a:r>
            <a:r>
              <a:rPr lang="en-US" sz="2200" dirty="0" err="1"/>
              <a:t>aplikasyon</a:t>
            </a:r>
            <a:r>
              <a:rPr lang="en-US" sz="2200" dirty="0"/>
              <a:t> </a:t>
            </a:r>
            <a:r>
              <a:rPr lang="en-US" sz="2200" dirty="0" err="1"/>
              <a:t>pou</a:t>
            </a:r>
            <a:r>
              <a:rPr lang="en-US" sz="2200" dirty="0"/>
              <a:t> </a:t>
            </a:r>
            <a:r>
              <a:rPr lang="en-US" sz="2200" dirty="0" err="1"/>
              <a:t>otorizasyon</a:t>
            </a:r>
            <a:r>
              <a:rPr lang="en-US" sz="2200" dirty="0"/>
              <a:t> </a:t>
            </a:r>
            <a:r>
              <a:rPr lang="en-US" sz="2200" dirty="0" err="1"/>
              <a:t>travay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a</a:t>
            </a:r>
          </a:p>
          <a:p>
            <a:r>
              <a:rPr lang="en-US" sz="2200" dirty="0" err="1"/>
              <a:t>Ou</a:t>
            </a:r>
            <a:r>
              <a:rPr lang="en-US" sz="2200" dirty="0"/>
              <a:t> ka </a:t>
            </a:r>
            <a:r>
              <a:rPr lang="en-US" sz="2200" dirty="0" err="1"/>
              <a:t>pèdi</a:t>
            </a:r>
            <a:r>
              <a:rPr lang="en-US" sz="2200" dirty="0"/>
              <a:t> </a:t>
            </a:r>
            <a:r>
              <a:rPr lang="en-US" sz="2200" dirty="0" err="1"/>
              <a:t>lajan</a:t>
            </a:r>
            <a:r>
              <a:rPr lang="en-US" sz="2200" dirty="0"/>
              <a:t> w ka </a:t>
            </a:r>
            <a:r>
              <a:rPr lang="en-US" sz="2200" dirty="0" err="1"/>
              <a:t>bezwen</a:t>
            </a:r>
            <a:r>
              <a:rPr lang="en-US" sz="2200" dirty="0"/>
              <a:t> </a:t>
            </a:r>
            <a:r>
              <a:rPr lang="en-US" sz="2200" dirty="0" err="1"/>
              <a:t>pou</a:t>
            </a:r>
            <a:r>
              <a:rPr lang="en-US" sz="2200" dirty="0"/>
              <a:t> </a:t>
            </a:r>
            <a:r>
              <a:rPr lang="en-US" sz="2200" dirty="0" err="1"/>
              <a:t>lòt</a:t>
            </a:r>
            <a:r>
              <a:rPr lang="en-US" sz="2200" dirty="0"/>
              <a:t> </a:t>
            </a:r>
            <a:r>
              <a:rPr lang="en-US" sz="2200" dirty="0" err="1"/>
              <a:t>bagay</a:t>
            </a:r>
            <a:r>
              <a:rPr lang="en-US" sz="2200" dirty="0"/>
              <a:t> </a:t>
            </a:r>
            <a:r>
              <a:rPr lang="en-US" sz="2200" dirty="0" err="1"/>
              <a:t>enpòtan</a:t>
            </a:r>
            <a:endParaRPr lang="en-US" sz="2200" dirty="0"/>
          </a:p>
          <a:p>
            <a:r>
              <a:rPr lang="en-US" sz="2200" dirty="0"/>
              <a:t>Li ka </a:t>
            </a:r>
            <a:r>
              <a:rPr lang="en-US" sz="2200" dirty="0" err="1"/>
              <a:t>afekte</a:t>
            </a:r>
            <a:r>
              <a:rPr lang="en-US" sz="2200" dirty="0"/>
              <a:t> </a:t>
            </a:r>
            <a:r>
              <a:rPr lang="en-US" sz="2200" dirty="0" err="1"/>
              <a:t>chans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pou</a:t>
            </a:r>
            <a:r>
              <a:rPr lang="en-US" sz="2200" dirty="0"/>
              <a:t> w </a:t>
            </a:r>
            <a:r>
              <a:rPr lang="en-US" sz="2200" dirty="0" err="1"/>
              <a:t>jwenn</a:t>
            </a:r>
            <a:r>
              <a:rPr lang="en-US" sz="2200" dirty="0"/>
              <a:t> </a:t>
            </a:r>
            <a:r>
              <a:rPr lang="en-US" sz="2200" dirty="0" err="1"/>
              <a:t>estati</a:t>
            </a:r>
            <a:r>
              <a:rPr lang="en-US" sz="2200" dirty="0"/>
              <a:t> legal </a:t>
            </a:r>
            <a:r>
              <a:rPr lang="en-US" sz="2200" dirty="0" err="1"/>
              <a:t>oswa</a:t>
            </a:r>
            <a:r>
              <a:rPr lang="en-US" sz="2200" dirty="0"/>
              <a:t> green </a:t>
            </a:r>
            <a:r>
              <a:rPr lang="en-US" sz="2200" dirty="0" err="1"/>
              <a:t>kad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s-D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C2699-247C-7D33-9929-0E899DDE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596" y="3797557"/>
            <a:ext cx="2562808" cy="25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5C8DA-4B75-053E-140A-7FEAA5DD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76200"/>
            <a:ext cx="9668069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Kijan</a:t>
            </a:r>
            <a:r>
              <a:rPr lang="en-US" b="1" dirty="0"/>
              <a:t> </a:t>
            </a:r>
            <a:r>
              <a:rPr lang="en-US" b="1" dirty="0" err="1"/>
              <a:t>pou</a:t>
            </a:r>
            <a:r>
              <a:rPr lang="en-US" b="1" dirty="0"/>
              <a:t> </a:t>
            </a:r>
            <a:r>
              <a:rPr lang="en-US" b="1" dirty="0" err="1"/>
              <a:t>jwenn</a:t>
            </a:r>
            <a:r>
              <a:rPr lang="en-US" b="1" dirty="0"/>
              <a:t> </a:t>
            </a:r>
            <a:r>
              <a:rPr lang="en-US" b="1" dirty="0" err="1"/>
              <a:t>èd</a:t>
            </a:r>
            <a:r>
              <a:rPr lang="en-US" b="1" dirty="0"/>
              <a:t> </a:t>
            </a:r>
            <a:r>
              <a:rPr lang="en-US" b="1" dirty="0" err="1"/>
              <a:t>jiridik</a:t>
            </a:r>
            <a:r>
              <a:rPr lang="en-US" b="1" dirty="0"/>
              <a:t>?</a:t>
            </a:r>
            <a:endParaRPr lang="es-D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A63D3B-F1C4-CC29-8E83-2E0E0C28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5690"/>
            <a:ext cx="1147419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Jwenn</a:t>
            </a:r>
            <a:r>
              <a:rPr lang="en-US" b="1" dirty="0"/>
              <a:t> yon </a:t>
            </a:r>
            <a:r>
              <a:rPr lang="en-US" b="1" dirty="0" err="1"/>
              <a:t>ajans</a:t>
            </a:r>
            <a:r>
              <a:rPr lang="en-US" b="1" dirty="0"/>
              <a:t> </a:t>
            </a:r>
            <a:r>
              <a:rPr lang="en-US" b="1" dirty="0" err="1"/>
              <a:t>èd</a:t>
            </a:r>
            <a:r>
              <a:rPr lang="en-US" b="1" dirty="0"/>
              <a:t> </a:t>
            </a:r>
            <a:r>
              <a:rPr lang="en-US" b="1" dirty="0" err="1"/>
              <a:t>jiridik</a:t>
            </a:r>
            <a:r>
              <a:rPr lang="en-US" b="1" dirty="0"/>
              <a:t> nan </a:t>
            </a:r>
            <a:r>
              <a:rPr lang="en-US" b="1" dirty="0" err="1"/>
              <a:t>zòn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:</a:t>
            </a:r>
          </a:p>
          <a:p>
            <a:pPr marL="0" indent="0" algn="ctr">
              <a:buNone/>
            </a:pPr>
            <a:r>
              <a:rPr lang="en-US" sz="2800" b="1" dirty="0"/>
              <a:t>	</a:t>
            </a:r>
            <a:r>
              <a:rPr lang="en-US" sz="2800" b="1" u="sng" dirty="0"/>
              <a:t>https://miracoalition.org/resources/legal-services/</a:t>
            </a:r>
          </a:p>
          <a:p>
            <a:r>
              <a:rPr lang="en-US" b="1" dirty="0" err="1"/>
              <a:t>Jwen</a:t>
            </a:r>
            <a:r>
              <a:rPr lang="en-US" b="1" dirty="0"/>
              <a:t> yon avoka </a:t>
            </a:r>
            <a:r>
              <a:rPr lang="en-US" b="1" dirty="0" err="1"/>
              <a:t>prive</a:t>
            </a:r>
            <a:r>
              <a:rPr lang="en-US" b="1" dirty="0"/>
              <a:t> ki </a:t>
            </a:r>
            <a:r>
              <a:rPr lang="en-US" b="1" dirty="0" err="1"/>
              <a:t>kalifye</a:t>
            </a:r>
            <a:r>
              <a:rPr lang="en-US" b="1" dirty="0"/>
              <a:t>:</a:t>
            </a:r>
          </a:p>
          <a:p>
            <a:pPr marL="0" indent="0" algn="ctr">
              <a:buNone/>
            </a:pPr>
            <a:r>
              <a:rPr lang="en-US" sz="2800" b="1" dirty="0"/>
              <a:t>	</a:t>
            </a:r>
            <a:r>
              <a:rPr lang="en-US" sz="2800" b="1" u="sng" dirty="0"/>
              <a:t>https://ailalawyer.com/</a:t>
            </a:r>
            <a:endParaRPr lang="en-US" b="1" i="1" dirty="0"/>
          </a:p>
          <a:p>
            <a:pPr marL="0" indent="0">
              <a:buNone/>
            </a:pPr>
            <a:endParaRPr lang="en-US" sz="2400" b="1" i="1" dirty="0"/>
          </a:p>
          <a:p>
            <a:r>
              <a:rPr lang="en-US" sz="2400" b="1" i="1" dirty="0" err="1"/>
              <a:t>Asire</a:t>
            </a:r>
            <a:r>
              <a:rPr lang="en-US" sz="2400" b="1" i="1" dirty="0"/>
              <a:t> w </a:t>
            </a:r>
            <a:r>
              <a:rPr lang="en-US" sz="2400" b="1" i="1" dirty="0" err="1"/>
              <a:t>ke</a:t>
            </a:r>
            <a:r>
              <a:rPr lang="en-US" sz="2400" b="1" i="1" dirty="0"/>
              <a:t> </a:t>
            </a:r>
            <a:r>
              <a:rPr lang="en-US" sz="2400" b="1" i="1" dirty="0" err="1"/>
              <a:t>nenpòt</a:t>
            </a:r>
            <a:r>
              <a:rPr lang="en-US" sz="2400" b="1" i="1" dirty="0"/>
              <a:t> </a:t>
            </a:r>
            <a:r>
              <a:rPr lang="en-US" sz="2400" b="1" i="1" dirty="0" err="1"/>
              <a:t>moun</a:t>
            </a:r>
            <a:r>
              <a:rPr lang="en-US" sz="2400" b="1" i="1" dirty="0"/>
              <a:t> </a:t>
            </a:r>
            <a:r>
              <a:rPr lang="en-US" sz="2400" b="1" i="1" dirty="0" err="1"/>
              <a:t>ou</a:t>
            </a:r>
            <a:r>
              <a:rPr lang="en-US" sz="2400" b="1" i="1" dirty="0"/>
              <a:t> </a:t>
            </a:r>
            <a:r>
              <a:rPr lang="en-US" sz="2400" b="1" i="1" dirty="0" err="1"/>
              <a:t>travay</a:t>
            </a:r>
            <a:r>
              <a:rPr lang="en-US" sz="2400" b="1" i="1" dirty="0"/>
              <a:t> </a:t>
            </a:r>
            <a:r>
              <a:rPr lang="en-US" sz="2400" b="1" i="1" dirty="0" err="1"/>
              <a:t>avè</a:t>
            </a:r>
            <a:r>
              <a:rPr lang="en-US" sz="2400" b="1" i="1" dirty="0"/>
              <a:t> li se yon avoka ki gen </a:t>
            </a:r>
            <a:r>
              <a:rPr lang="en-US" sz="2400" b="1" i="1" dirty="0" err="1"/>
              <a:t>lisans</a:t>
            </a:r>
            <a:r>
              <a:rPr lang="en-US" sz="2400" b="1" i="1" dirty="0"/>
              <a:t> </a:t>
            </a:r>
            <a:r>
              <a:rPr lang="en-US" sz="2400" b="1" i="1" dirty="0" err="1"/>
              <a:t>oswa</a:t>
            </a:r>
            <a:r>
              <a:rPr lang="en-US" sz="2400" b="1" i="1" dirty="0"/>
              <a:t> yon “</a:t>
            </a:r>
            <a:r>
              <a:rPr lang="en-US" sz="2400" b="1" i="1" dirty="0" err="1"/>
              <a:t>Reprezantan</a:t>
            </a:r>
            <a:r>
              <a:rPr lang="en-US" sz="2400" b="1" i="1" dirty="0"/>
              <a:t> </a:t>
            </a:r>
            <a:r>
              <a:rPr lang="en-US" sz="2400" b="1" i="1" dirty="0" err="1"/>
              <a:t>Akredite</a:t>
            </a:r>
            <a:r>
              <a:rPr lang="en-US" sz="2400" b="1" i="1" dirty="0"/>
              <a:t>” </a:t>
            </a:r>
          </a:p>
          <a:p>
            <a:pPr lvl="1"/>
            <a:r>
              <a:rPr lang="en-US" sz="1800" u="sng" dirty="0"/>
              <a:t>https://</a:t>
            </a:r>
            <a:r>
              <a:rPr lang="en-US" sz="1800" u="sng" dirty="0" err="1"/>
              <a:t>www.massbbo.org</a:t>
            </a:r>
            <a:r>
              <a:rPr lang="en-US" sz="1800" u="sng" dirty="0"/>
              <a:t>/s/</a:t>
            </a:r>
          </a:p>
          <a:p>
            <a:pPr lvl="1"/>
            <a:r>
              <a:rPr lang="en-US" sz="1800" u="sng" dirty="0">
                <a:cs typeface="Calibri"/>
              </a:rPr>
              <a:t>https://www.justice.gov/eoir/recognized-organizations-and-accredited-representatives-roster-state-and-city</a:t>
            </a:r>
            <a:r>
              <a:rPr lang="en-US" sz="1800" dirty="0">
                <a:cs typeface="Calibri"/>
              </a:rPr>
              <a:t> </a:t>
            </a:r>
          </a:p>
          <a:p>
            <a:pPr marL="0" indent="0">
              <a:buNone/>
            </a:pP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037803812"/>
      </p:ext>
    </p:extLst>
  </p:cSld>
  <p:clrMapOvr>
    <a:masterClrMapping/>
  </p:clrMapOvr>
</p:sld>
</file>

<file path=ppt/theme/theme1.xml><?xml version="1.0" encoding="utf-8"?>
<a:theme xmlns:a="http://schemas.openxmlformats.org/drawingml/2006/main" name="AGO 2016 May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O PowerPoint Template 2023 widescreen 16x9" id="{A6CA8DED-A26C-44A2-A2A4-64D8109A67C2}" vid="{0644E769-CF52-4F9A-BFE2-E98B88893A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AGO PowerPoint Template 2023 green widescreen 16x9 - Copy</Template>
  <TotalTime>97</TotalTime>
  <Words>464</Words>
  <Application>Microsoft Office PowerPoint</Application>
  <PresentationFormat>Widescreen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AGO 2016 May 2016</vt:lpstr>
      <vt:lpstr>Pratik san Otorizasyon Lwa Imigrasyon (Unauthorized Practice of Immigration Law, UPIL) </vt:lpstr>
      <vt:lpstr>Evite Fwòd—sèvi ak yon avoka!</vt:lpstr>
      <vt:lpstr>PowerPoint Presentation</vt:lpstr>
      <vt:lpstr>Yon Avoka ki gen Lisans/Reprezantan Akredite Kapab: </vt:lpstr>
      <vt:lpstr>Kijan pou evite viktim fwòd ?</vt:lpstr>
      <vt:lpstr>Ki konsekans ki kapab genyen?</vt:lpstr>
      <vt:lpstr>Kijan pou jwenn èd jiridik?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Unauthorized Practice of Immigration Law (UPIL) </dc:title>
  <dc:creator>Deluque, Nicole (AGO)</dc:creator>
  <cp:lastModifiedBy>Jessica Ridley</cp:lastModifiedBy>
  <cp:revision>5</cp:revision>
  <dcterms:created xsi:type="dcterms:W3CDTF">2023-11-16T18:28:22Z</dcterms:created>
  <dcterms:modified xsi:type="dcterms:W3CDTF">2023-11-30T19:21:59Z</dcterms:modified>
</cp:coreProperties>
</file>