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6" r:id="rId1"/>
    <p:sldMasterId id="2147483677" r:id="rId2"/>
  </p:sldMasterIdLst>
  <p:notesMasterIdLst>
    <p:notesMasterId r:id="rId3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Montserrat" panose="00000500000000000000" pitchFamily="2" charset="0"/>
      <p:regular r:id="rId43"/>
      <p:bold r:id="rId44"/>
      <p:italic r:id="rId45"/>
      <p:boldItalic r:id="rId46"/>
    </p:embeddedFont>
    <p:embeddedFont>
      <p:font typeface="Open Sans" panose="020B0606030504020204" pitchFamily="34" charset="0"/>
      <p:regular r:id="rId47"/>
      <p:bold r:id="rId48"/>
      <p:italic r:id="rId49"/>
      <p:boldItalic r:id="rId50"/>
    </p:embeddedFont>
    <p:embeddedFont>
      <p:font typeface="Poppins" panose="00000500000000000000" pitchFamily="2" charset="0"/>
      <p:regular r:id="rId51"/>
      <p:bold r:id="rId52"/>
      <p:italic r:id="rId53"/>
      <p:boldItalic r:id="rId54"/>
    </p:embeddedFont>
    <p:embeddedFont>
      <p:font typeface="Quattrocento Sans" panose="020B0502050000020003"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06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 Id="rId57" Type="http://schemas.openxmlformats.org/officeDocument/2006/relationships/font" Target="fonts/font19.fntdata"/><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6.xml"/><Relationship Id="rId51" Type="http://schemas.openxmlformats.org/officeDocument/2006/relationships/font" Target="fonts/font1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101531fd4c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g101531fd4c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20e7f9308a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120e7f9308a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9" name="Google Shape;529;g120e7f9308a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120e7f9308a_0_2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g120e7f9308a_0_2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20e7f9308a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120e7f9308a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0" name="Google Shape;550;g120e7f9308a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ff2a912491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ff2a912491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gff2a912491_0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ff2a912491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ff2a912491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3" name="Google Shape;573;gff2a912491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ff2a912491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ff2a912491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3" name="Google Shape;593;gff2a912491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ff2a912491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ff2a912491_0_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7" name="Google Shape;607;gff2a912491_0_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ff2a912491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ff2a912491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8" name="Google Shape;618;gff2a912491_0_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230a78fd20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230a78fd20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9" name="Google Shape;629;g1230a78fd20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3" name="Google Shape;44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ff2a912491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ff2a912491_0_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0" name="Google Shape;640;gff2a912491_0_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ff2a912491_0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ff2a912491_0_10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1" name="Google Shape;651;gff2a912491_0_10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120e7f9308a_0_4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6" name="Google Shape;666;g120e7f9308a_0_4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120e7f9308a_0_1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120e7f9308a_0_1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4" name="Google Shape;674;g120e7f9308a_0_1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ff2a912491_0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ff2a912491_0_1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4" name="Google Shape;684;gff2a912491_0_1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120e7f9308a_0_7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120e7f9308a_0_7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g120e7f9308a_0_7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120e7f9308a_0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120e7f9308a_0_1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9" name="Google Shape;709;g120e7f9308a_0_1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120e7f9308a_0_7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3" name="Google Shape;723;g120e7f9308a_0_7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120e7f9308a_0_7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120e7f9308a_0_7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1" name="Google Shape;731;g120e7f9308a_0_7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120e7f9308a_0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120e7f9308a_0_1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2" name="Google Shape;742;g120e7f9308a_0_1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ff2a912491_0_1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ff2a912491_0_1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3" name="Google Shape;753;gff2a912491_0_1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ff2a912491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ff2a912491_0_1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9" name="Google Shape;769;gff2a912491_0_1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120e7f9308a_0_7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4" name="Google Shape;784;g120e7f9308a_0_7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g120e7f9308a_0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 name="Google Shape;791;g120e7f9308a_0_1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2" name="Google Shape;792;g120e7f9308a_0_19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120e7f9308a_0_2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120e7f9308a_0_2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2" name="Google Shape;802;g120e7f9308a_0_2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120e7f9308a_0_2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120e7f9308a_0_2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0" name="Google Shape;820;g120e7f9308a_0_2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f8be131450_2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f8be131450_2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8" name="Google Shape;458;gf8be131450_2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f8be131450_2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f8be131450_2_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gf8be131450_2_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ff2a912491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ff2a912491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gff2a912491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f8be131450_0_5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f8be131450_0_5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gf8be131450_0_5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f8be131450_0_4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3" name="Google Shape;503;gf8be131450_0_4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20e7f9308a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20e7f9308a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g120e7f9308a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16"/>
        <p:cNvGrpSpPr/>
        <p:nvPr/>
      </p:nvGrpSpPr>
      <p:grpSpPr>
        <a:xfrm>
          <a:off x="0" y="0"/>
          <a:ext cx="0" cy="0"/>
          <a:chOff x="0" y="0"/>
          <a:chExt cx="0" cy="0"/>
        </a:xfrm>
      </p:grpSpPr>
      <p:sp>
        <p:nvSpPr>
          <p:cNvPr id="17" name="Google Shape;17;p2"/>
          <p:cNvSpPr txBox="1">
            <a:spLocks noGrp="1"/>
          </p:cNvSpPr>
          <p:nvPr>
            <p:ph type="body" idx="1"/>
          </p:nvPr>
        </p:nvSpPr>
        <p:spPr>
          <a:xfrm>
            <a:off x="3034208" y="3424561"/>
            <a:ext cx="5974651" cy="362248"/>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1000"/>
              </a:spcBef>
              <a:spcAft>
                <a:spcPts val="0"/>
              </a:spcAft>
              <a:buClr>
                <a:schemeClr val="dk1"/>
              </a:buClr>
              <a:buSzPts val="3000"/>
              <a:buNone/>
              <a:defRPr sz="3000" b="0">
                <a:latin typeface="Poppins"/>
                <a:ea typeface="Poppins"/>
                <a:cs typeface="Poppins"/>
                <a:sym typeface="Poppins"/>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body" idx="2"/>
          </p:nvPr>
        </p:nvSpPr>
        <p:spPr>
          <a:xfrm>
            <a:off x="3034207" y="3800061"/>
            <a:ext cx="5974651" cy="672548"/>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1000"/>
              </a:spcBef>
              <a:spcAft>
                <a:spcPts val="0"/>
              </a:spcAft>
              <a:buClr>
                <a:schemeClr val="dk1"/>
              </a:buClr>
              <a:buSzPts val="3000"/>
              <a:buNone/>
              <a:defRPr sz="3000" b="0">
                <a:latin typeface="Poppins"/>
                <a:ea typeface="Poppins"/>
                <a:cs typeface="Poppins"/>
                <a:sym typeface="Poppins"/>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
          <p:cNvSpPr txBox="1">
            <a:spLocks noGrp="1"/>
          </p:cNvSpPr>
          <p:nvPr>
            <p:ph type="sldNum" idx="12"/>
          </p:nvPr>
        </p:nvSpPr>
        <p:spPr>
          <a:xfrm>
            <a:off x="11128044" y="632367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149"/>
        <p:cNvGrpSpPr/>
        <p:nvPr/>
      </p:nvGrpSpPr>
      <p:grpSpPr>
        <a:xfrm>
          <a:off x="0" y="0"/>
          <a:ext cx="0" cy="0"/>
          <a:chOff x="0" y="0"/>
          <a:chExt cx="0" cy="0"/>
        </a:xfrm>
      </p:grpSpPr>
      <p:pic>
        <p:nvPicPr>
          <p:cNvPr id="150" name="Google Shape;150;p11" descr="A black cell phone&#10;&#10;Description automatically generated with low confidence"/>
          <p:cNvPicPr preferRelativeResize="0"/>
          <p:nvPr/>
        </p:nvPicPr>
        <p:blipFill rotWithShape="1">
          <a:blip r:embed="rId2">
            <a:alphaModFix/>
          </a:blip>
          <a:srcRect/>
          <a:stretch/>
        </p:blipFill>
        <p:spPr>
          <a:xfrm>
            <a:off x="93415" y="607933"/>
            <a:ext cx="3224551" cy="5939315"/>
          </a:xfrm>
          <a:prstGeom prst="rect">
            <a:avLst/>
          </a:prstGeom>
          <a:noFill/>
          <a:ln>
            <a:noFill/>
          </a:ln>
        </p:spPr>
      </p:pic>
      <p:sp>
        <p:nvSpPr>
          <p:cNvPr id="151" name="Google Shape;151;p11"/>
          <p:cNvSpPr txBox="1">
            <a:spLocks noGrp="1"/>
          </p:cNvSpPr>
          <p:nvPr>
            <p:ph type="sldNum" idx="12"/>
          </p:nvPr>
        </p:nvSpPr>
        <p:spPr>
          <a:xfrm>
            <a:off x="11128044" y="632367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52" name="Google Shape;152;p11"/>
          <p:cNvGrpSpPr/>
          <p:nvPr/>
        </p:nvGrpSpPr>
        <p:grpSpPr>
          <a:xfrm>
            <a:off x="8159353" y="824877"/>
            <a:ext cx="3515600" cy="5313518"/>
            <a:chOff x="8159355" y="646666"/>
            <a:chExt cx="3515600" cy="5313518"/>
          </a:xfrm>
        </p:grpSpPr>
        <p:sp>
          <p:nvSpPr>
            <p:cNvPr id="153" name="Google Shape;153;p11"/>
            <p:cNvSpPr/>
            <p:nvPr/>
          </p:nvSpPr>
          <p:spPr>
            <a:xfrm>
              <a:off x="8159355" y="824878"/>
              <a:ext cx="3515600" cy="2370204"/>
            </a:xfrm>
            <a:prstGeom prst="roundRect">
              <a:avLst>
                <a:gd name="adj" fmla="val 9045"/>
              </a:avLst>
            </a:prstGeom>
            <a:noFill/>
            <a:ln w="9525" cap="flat" cmpd="sng">
              <a:solidFill>
                <a:srgbClr val="000000"/>
              </a:solidFill>
              <a:prstDash val="solid"/>
              <a:round/>
              <a:headEnd type="none" w="sm" len="sm"/>
              <a:tailEnd type="none" w="sm" len="sm"/>
            </a:ln>
          </p:spPr>
          <p:txBody>
            <a:bodyPr spcFirstLastPara="1" wrap="square" lIns="0" tIns="121900" rIns="0" bIns="0" anchor="ctr" anchorCtr="0">
              <a:noAutofit/>
            </a:bodyPr>
            <a:lstStyle/>
            <a:p>
              <a:pPr marL="171450" marR="0" lvl="0" indent="-101600" algn="l" rtl="0">
                <a:lnSpc>
                  <a:spcPct val="115000"/>
                </a:lnSpc>
                <a:spcBef>
                  <a:spcPts val="0"/>
                </a:spcBef>
                <a:spcAft>
                  <a:spcPts val="0"/>
                </a:spcAft>
                <a:buClr>
                  <a:schemeClr val="dk1"/>
                </a:buClr>
                <a:buSzPts val="1100"/>
                <a:buFont typeface="Arial"/>
                <a:buNone/>
              </a:pPr>
              <a:endParaRPr sz="1100">
                <a:solidFill>
                  <a:schemeClr val="dk1"/>
                </a:solidFill>
                <a:latin typeface="Poppins"/>
                <a:ea typeface="Poppins"/>
                <a:cs typeface="Poppins"/>
                <a:sym typeface="Poppins"/>
              </a:endParaRPr>
            </a:p>
          </p:txBody>
        </p:sp>
        <p:sp>
          <p:nvSpPr>
            <p:cNvPr id="154" name="Google Shape;154;p11"/>
            <p:cNvSpPr/>
            <p:nvPr/>
          </p:nvSpPr>
          <p:spPr>
            <a:xfrm>
              <a:off x="9034351" y="646666"/>
              <a:ext cx="1765600" cy="381200"/>
            </a:xfrm>
            <a:prstGeom prst="roundRect">
              <a:avLst>
                <a:gd name="adj" fmla="val 5389"/>
              </a:avLst>
            </a:prstGeom>
            <a:solidFill>
              <a:srgbClr val="333333"/>
            </a:solidFill>
            <a:ln>
              <a:noFill/>
            </a:ln>
            <a:effectLst>
              <a:outerShdw blurRad="57150" dist="19050" dir="5400000" algn="bl" rotWithShape="0">
                <a:srgbClr val="000000">
                  <a:alpha val="49803"/>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600">
                  <a:solidFill>
                    <a:srgbClr val="FFFFFF"/>
                  </a:solidFill>
                  <a:latin typeface="Arial"/>
                  <a:ea typeface="Arial"/>
                  <a:cs typeface="Arial"/>
                  <a:sym typeface="Arial"/>
                </a:rPr>
                <a:t>Instructions</a:t>
              </a:r>
              <a:r>
                <a:rPr lang="en-US" sz="1467" b="1">
                  <a:solidFill>
                    <a:srgbClr val="FFFFFF"/>
                  </a:solidFill>
                  <a:latin typeface="Arial"/>
                  <a:ea typeface="Arial"/>
                  <a:cs typeface="Arial"/>
                  <a:sym typeface="Arial"/>
                </a:rPr>
                <a:t> </a:t>
              </a:r>
              <a:endParaRPr sz="1467" b="1">
                <a:solidFill>
                  <a:srgbClr val="FFFFFF"/>
                </a:solidFill>
                <a:latin typeface="Arial"/>
                <a:ea typeface="Arial"/>
                <a:cs typeface="Arial"/>
                <a:sym typeface="Arial"/>
              </a:endParaRPr>
            </a:p>
          </p:txBody>
        </p:sp>
        <p:sp>
          <p:nvSpPr>
            <p:cNvPr id="155" name="Google Shape;155;p11"/>
            <p:cNvSpPr/>
            <p:nvPr/>
          </p:nvSpPr>
          <p:spPr>
            <a:xfrm>
              <a:off x="8159355" y="3589980"/>
              <a:ext cx="3515600" cy="2370204"/>
            </a:xfrm>
            <a:prstGeom prst="roundRect">
              <a:avLst>
                <a:gd name="adj" fmla="val 9045"/>
              </a:avLst>
            </a:prstGeom>
            <a:noFill/>
            <a:ln w="9525" cap="flat" cmpd="sng">
              <a:solidFill>
                <a:srgbClr val="000000"/>
              </a:solidFill>
              <a:prstDash val="solid"/>
              <a:round/>
              <a:headEnd type="none" w="sm" len="sm"/>
              <a:tailEnd type="none" w="sm" len="sm"/>
            </a:ln>
          </p:spPr>
          <p:txBody>
            <a:bodyPr spcFirstLastPara="1" wrap="square" lIns="0" tIns="121900" rIns="0" bIns="0" anchor="ctr" anchorCtr="0">
              <a:noAutofit/>
            </a:bodyPr>
            <a:lstStyle/>
            <a:p>
              <a:pPr marL="0" marR="0" lvl="0" indent="0" algn="l" rtl="0">
                <a:lnSpc>
                  <a:spcPct val="115000"/>
                </a:lnSpc>
                <a:spcBef>
                  <a:spcPts val="0"/>
                </a:spcBef>
                <a:spcAft>
                  <a:spcPts val="0"/>
                </a:spcAft>
                <a:buNone/>
              </a:pPr>
              <a:endParaRPr sz="1100">
                <a:solidFill>
                  <a:schemeClr val="dk1"/>
                </a:solidFill>
                <a:latin typeface="Poppins"/>
                <a:ea typeface="Poppins"/>
                <a:cs typeface="Poppins"/>
                <a:sym typeface="Poppins"/>
              </a:endParaRPr>
            </a:p>
          </p:txBody>
        </p:sp>
      </p:grpSp>
      <p:sp>
        <p:nvSpPr>
          <p:cNvPr id="156" name="Google Shape;156;p11"/>
          <p:cNvSpPr txBox="1">
            <a:spLocks noGrp="1"/>
          </p:cNvSpPr>
          <p:nvPr>
            <p:ph type="title"/>
          </p:nvPr>
        </p:nvSpPr>
        <p:spPr>
          <a:xfrm>
            <a:off x="343733" y="130900"/>
            <a:ext cx="11516000" cy="524800"/>
          </a:xfrm>
          <a:prstGeom prst="rect">
            <a:avLst/>
          </a:prstGeom>
          <a:noFill/>
          <a:ln>
            <a:noFill/>
          </a:ln>
        </p:spPr>
        <p:txBody>
          <a:bodyPr spcFirstLastPara="1" wrap="square" lIns="121900" tIns="121900" rIns="121900" bIns="121900" anchor="t" anchorCtr="0">
            <a:noAutofit/>
          </a:bodyPr>
          <a:lstStyle>
            <a:lvl1pPr lvl="0" algn="l">
              <a:lnSpc>
                <a:spcPct val="90000"/>
              </a:lnSpc>
              <a:spcBef>
                <a:spcPts val="0"/>
              </a:spcBef>
              <a:spcAft>
                <a:spcPts val="0"/>
              </a:spcAft>
              <a:buClr>
                <a:srgbClr val="4F535C"/>
              </a:buClr>
              <a:buSzPts val="3000"/>
              <a:buFont typeface="Poppins"/>
              <a:buNone/>
              <a:defRPr>
                <a:solidFill>
                  <a:srgbClr val="4F53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11"/>
          <p:cNvSpPr/>
          <p:nvPr/>
        </p:nvSpPr>
        <p:spPr>
          <a:xfrm>
            <a:off x="9034349" y="3577591"/>
            <a:ext cx="1765600" cy="381200"/>
          </a:xfrm>
          <a:prstGeom prst="roundRect">
            <a:avLst>
              <a:gd name="adj" fmla="val 5389"/>
            </a:avLst>
          </a:prstGeom>
          <a:solidFill>
            <a:srgbClr val="006340"/>
          </a:solidFill>
          <a:ln w="9525" cap="flat" cmpd="sng">
            <a:solidFill>
              <a:srgbClr val="006340"/>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600">
                <a:solidFill>
                  <a:srgbClr val="FFFFFF"/>
                </a:solidFill>
                <a:latin typeface="Arial"/>
                <a:ea typeface="Arial"/>
                <a:cs typeface="Arial"/>
                <a:sym typeface="Arial"/>
              </a:rPr>
              <a:t>Key Points</a:t>
            </a:r>
            <a:r>
              <a:rPr lang="en-US" sz="1467" b="1">
                <a:solidFill>
                  <a:srgbClr val="FFFFFF"/>
                </a:solidFill>
                <a:latin typeface="Arial"/>
                <a:ea typeface="Arial"/>
                <a:cs typeface="Arial"/>
                <a:sym typeface="Arial"/>
              </a:rPr>
              <a:t> </a:t>
            </a:r>
            <a:endParaRPr sz="1467" b="1">
              <a:solidFill>
                <a:srgbClr val="FFFFFF"/>
              </a:solidFill>
              <a:latin typeface="Arial"/>
              <a:ea typeface="Arial"/>
              <a:cs typeface="Arial"/>
              <a:sym typeface="Arial"/>
            </a:endParaRPr>
          </a:p>
        </p:txBody>
      </p:sp>
      <p:pic>
        <p:nvPicPr>
          <p:cNvPr id="158" name="Google Shape;158;p11"/>
          <p:cNvPicPr preferRelativeResize="0"/>
          <p:nvPr/>
        </p:nvPicPr>
        <p:blipFill rotWithShape="1">
          <a:blip r:embed="rId3">
            <a:alphaModFix/>
          </a:blip>
          <a:srcRect/>
          <a:stretch/>
        </p:blipFill>
        <p:spPr>
          <a:xfrm rot="-645642">
            <a:off x="8915783" y="3460597"/>
            <a:ext cx="351475" cy="351488"/>
          </a:xfrm>
          <a:prstGeom prst="rect">
            <a:avLst/>
          </a:prstGeom>
          <a:noFill/>
          <a:ln>
            <a:noFill/>
          </a:ln>
        </p:spPr>
      </p:pic>
      <p:sp>
        <p:nvSpPr>
          <p:cNvPr id="159" name="Google Shape;159;p11"/>
          <p:cNvSpPr txBox="1">
            <a:spLocks noGrp="1"/>
          </p:cNvSpPr>
          <p:nvPr>
            <p:ph type="body" idx="1"/>
          </p:nvPr>
        </p:nvSpPr>
        <p:spPr>
          <a:xfrm>
            <a:off x="8229600" y="1352793"/>
            <a:ext cx="3368675" cy="1892804"/>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200"/>
              <a:buNone/>
              <a:defRPr sz="1200">
                <a:latin typeface="Arial"/>
                <a:ea typeface="Arial"/>
                <a:cs typeface="Arial"/>
                <a:sym typeface="Arial"/>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11"/>
          <p:cNvSpPr txBox="1">
            <a:spLocks noGrp="1"/>
          </p:cNvSpPr>
          <p:nvPr>
            <p:ph type="body" idx="2"/>
          </p:nvPr>
        </p:nvSpPr>
        <p:spPr>
          <a:xfrm>
            <a:off x="8228606" y="4096180"/>
            <a:ext cx="3368675" cy="1892804"/>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200"/>
              <a:buNone/>
              <a:defRPr sz="1200">
                <a:latin typeface="Arial"/>
                <a:ea typeface="Arial"/>
                <a:cs typeface="Arial"/>
                <a:sym typeface="Arial"/>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11"/>
          <p:cNvSpPr>
            <a:spLocks noGrp="1"/>
          </p:cNvSpPr>
          <p:nvPr>
            <p:ph type="pic" idx="3"/>
          </p:nvPr>
        </p:nvSpPr>
        <p:spPr>
          <a:xfrm>
            <a:off x="552449" y="1528354"/>
            <a:ext cx="2300289" cy="409615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150000"/>
              </a:lnSpc>
              <a:spcBef>
                <a:spcPts val="10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R="0" lvl="1" algn="l" rtl="0">
              <a:lnSpc>
                <a:spcPct val="15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Poppins"/>
                <a:ea typeface="Poppins"/>
                <a:cs typeface="Poppins"/>
                <a:sym typeface="Poppi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9pPr>
          </a:lstStyle>
          <a:p>
            <a:endParaRPr/>
          </a:p>
        </p:txBody>
      </p:sp>
      <p:pic>
        <p:nvPicPr>
          <p:cNvPr id="162" name="Google Shape;162;p11" descr="A black cell phone&#10;&#10;Description automatically generated with low confidence"/>
          <p:cNvPicPr preferRelativeResize="0"/>
          <p:nvPr/>
        </p:nvPicPr>
        <p:blipFill rotWithShape="1">
          <a:blip r:embed="rId2">
            <a:alphaModFix/>
          </a:blip>
          <a:srcRect/>
          <a:stretch/>
        </p:blipFill>
        <p:spPr>
          <a:xfrm>
            <a:off x="4726887" y="607933"/>
            <a:ext cx="3224551" cy="5939315"/>
          </a:xfrm>
          <a:prstGeom prst="rect">
            <a:avLst/>
          </a:prstGeom>
          <a:noFill/>
          <a:ln>
            <a:noFill/>
          </a:ln>
        </p:spPr>
      </p:pic>
      <p:sp>
        <p:nvSpPr>
          <p:cNvPr id="163" name="Google Shape;163;p11"/>
          <p:cNvSpPr>
            <a:spLocks noGrp="1"/>
          </p:cNvSpPr>
          <p:nvPr>
            <p:ph type="pic" idx="4"/>
          </p:nvPr>
        </p:nvSpPr>
        <p:spPr>
          <a:xfrm>
            <a:off x="5179703" y="1529681"/>
            <a:ext cx="2300289" cy="409615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150000"/>
              </a:lnSpc>
              <a:spcBef>
                <a:spcPts val="10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R="0" lvl="1" algn="l" rtl="0">
              <a:lnSpc>
                <a:spcPct val="15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Poppins"/>
                <a:ea typeface="Poppins"/>
                <a:cs typeface="Poppins"/>
                <a:sym typeface="Poppi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164"/>
        <p:cNvGrpSpPr/>
        <p:nvPr/>
      </p:nvGrpSpPr>
      <p:grpSpPr>
        <a:xfrm>
          <a:off x="0" y="0"/>
          <a:ext cx="0" cy="0"/>
          <a:chOff x="0" y="0"/>
          <a:chExt cx="0" cy="0"/>
        </a:xfrm>
      </p:grpSpPr>
      <p:pic>
        <p:nvPicPr>
          <p:cNvPr id="165" name="Google Shape;165;p12" descr="A black cell phone&#10;&#10;Description automatically generated with low confidence"/>
          <p:cNvPicPr preferRelativeResize="0"/>
          <p:nvPr/>
        </p:nvPicPr>
        <p:blipFill rotWithShape="1">
          <a:blip r:embed="rId2">
            <a:alphaModFix/>
          </a:blip>
          <a:srcRect/>
          <a:stretch/>
        </p:blipFill>
        <p:spPr>
          <a:xfrm>
            <a:off x="2698618" y="609090"/>
            <a:ext cx="3224551" cy="5939315"/>
          </a:xfrm>
          <a:prstGeom prst="rect">
            <a:avLst/>
          </a:prstGeom>
          <a:noFill/>
          <a:ln>
            <a:noFill/>
          </a:ln>
        </p:spPr>
      </p:pic>
      <p:sp>
        <p:nvSpPr>
          <p:cNvPr id="166" name="Google Shape;166;p12"/>
          <p:cNvSpPr txBox="1">
            <a:spLocks noGrp="1"/>
          </p:cNvSpPr>
          <p:nvPr>
            <p:ph type="sldNum" idx="12"/>
          </p:nvPr>
        </p:nvSpPr>
        <p:spPr>
          <a:xfrm>
            <a:off x="11128044" y="632367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67" name="Google Shape;167;p12"/>
          <p:cNvGrpSpPr/>
          <p:nvPr/>
        </p:nvGrpSpPr>
        <p:grpSpPr>
          <a:xfrm>
            <a:off x="8159353" y="824877"/>
            <a:ext cx="3515600" cy="5313518"/>
            <a:chOff x="8159355" y="646666"/>
            <a:chExt cx="3515600" cy="5313518"/>
          </a:xfrm>
        </p:grpSpPr>
        <p:sp>
          <p:nvSpPr>
            <p:cNvPr id="168" name="Google Shape;168;p12"/>
            <p:cNvSpPr/>
            <p:nvPr/>
          </p:nvSpPr>
          <p:spPr>
            <a:xfrm>
              <a:off x="8159355" y="824878"/>
              <a:ext cx="3515600" cy="2370204"/>
            </a:xfrm>
            <a:prstGeom prst="roundRect">
              <a:avLst>
                <a:gd name="adj" fmla="val 9045"/>
              </a:avLst>
            </a:prstGeom>
            <a:noFill/>
            <a:ln w="9525" cap="flat" cmpd="sng">
              <a:solidFill>
                <a:srgbClr val="000000"/>
              </a:solidFill>
              <a:prstDash val="solid"/>
              <a:round/>
              <a:headEnd type="none" w="sm" len="sm"/>
              <a:tailEnd type="none" w="sm" len="sm"/>
            </a:ln>
          </p:spPr>
          <p:txBody>
            <a:bodyPr spcFirstLastPara="1" wrap="square" lIns="0" tIns="121900" rIns="0" bIns="0" anchor="ctr" anchorCtr="0">
              <a:noAutofit/>
            </a:bodyPr>
            <a:lstStyle/>
            <a:p>
              <a:pPr marL="171450" marR="0" lvl="0" indent="-101600" algn="l" rtl="0">
                <a:lnSpc>
                  <a:spcPct val="115000"/>
                </a:lnSpc>
                <a:spcBef>
                  <a:spcPts val="0"/>
                </a:spcBef>
                <a:spcAft>
                  <a:spcPts val="0"/>
                </a:spcAft>
                <a:buClr>
                  <a:schemeClr val="dk1"/>
                </a:buClr>
                <a:buSzPts val="1100"/>
                <a:buFont typeface="Arial"/>
                <a:buNone/>
              </a:pPr>
              <a:endParaRPr sz="1100">
                <a:solidFill>
                  <a:schemeClr val="dk1"/>
                </a:solidFill>
                <a:latin typeface="Poppins"/>
                <a:ea typeface="Poppins"/>
                <a:cs typeface="Poppins"/>
                <a:sym typeface="Poppins"/>
              </a:endParaRPr>
            </a:p>
          </p:txBody>
        </p:sp>
        <p:sp>
          <p:nvSpPr>
            <p:cNvPr id="169" name="Google Shape;169;p12"/>
            <p:cNvSpPr/>
            <p:nvPr/>
          </p:nvSpPr>
          <p:spPr>
            <a:xfrm>
              <a:off x="9034351" y="646666"/>
              <a:ext cx="1765600" cy="381200"/>
            </a:xfrm>
            <a:prstGeom prst="roundRect">
              <a:avLst>
                <a:gd name="adj" fmla="val 5389"/>
              </a:avLst>
            </a:prstGeom>
            <a:solidFill>
              <a:srgbClr val="333333"/>
            </a:solidFill>
            <a:ln>
              <a:noFill/>
            </a:ln>
            <a:effectLst>
              <a:outerShdw blurRad="57150" dist="19050" dir="5400000" algn="bl" rotWithShape="0">
                <a:srgbClr val="000000">
                  <a:alpha val="49803"/>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600">
                  <a:solidFill>
                    <a:srgbClr val="FFFFFF"/>
                  </a:solidFill>
                  <a:latin typeface="Arial"/>
                  <a:ea typeface="Arial"/>
                  <a:cs typeface="Arial"/>
                  <a:sym typeface="Arial"/>
                </a:rPr>
                <a:t>Instructions</a:t>
              </a:r>
              <a:r>
                <a:rPr lang="en-US" sz="1467" b="1">
                  <a:solidFill>
                    <a:srgbClr val="FFFFFF"/>
                  </a:solidFill>
                  <a:latin typeface="Arial"/>
                  <a:ea typeface="Arial"/>
                  <a:cs typeface="Arial"/>
                  <a:sym typeface="Arial"/>
                </a:rPr>
                <a:t> </a:t>
              </a:r>
              <a:endParaRPr sz="1467" b="1">
                <a:solidFill>
                  <a:srgbClr val="FFFFFF"/>
                </a:solidFill>
                <a:latin typeface="Arial"/>
                <a:ea typeface="Arial"/>
                <a:cs typeface="Arial"/>
                <a:sym typeface="Arial"/>
              </a:endParaRPr>
            </a:p>
          </p:txBody>
        </p:sp>
        <p:sp>
          <p:nvSpPr>
            <p:cNvPr id="170" name="Google Shape;170;p12"/>
            <p:cNvSpPr/>
            <p:nvPr/>
          </p:nvSpPr>
          <p:spPr>
            <a:xfrm>
              <a:off x="8159355" y="3589980"/>
              <a:ext cx="3515600" cy="2370204"/>
            </a:xfrm>
            <a:prstGeom prst="roundRect">
              <a:avLst>
                <a:gd name="adj" fmla="val 9045"/>
              </a:avLst>
            </a:prstGeom>
            <a:noFill/>
            <a:ln w="9525" cap="flat" cmpd="sng">
              <a:solidFill>
                <a:srgbClr val="000000"/>
              </a:solidFill>
              <a:prstDash val="solid"/>
              <a:round/>
              <a:headEnd type="none" w="sm" len="sm"/>
              <a:tailEnd type="none" w="sm" len="sm"/>
            </a:ln>
          </p:spPr>
          <p:txBody>
            <a:bodyPr spcFirstLastPara="1" wrap="square" lIns="0" tIns="121900" rIns="0" bIns="0" anchor="ctr" anchorCtr="0">
              <a:noAutofit/>
            </a:bodyPr>
            <a:lstStyle/>
            <a:p>
              <a:pPr marL="0" marR="0" lvl="0" indent="0" algn="l" rtl="0">
                <a:lnSpc>
                  <a:spcPct val="115000"/>
                </a:lnSpc>
                <a:spcBef>
                  <a:spcPts val="0"/>
                </a:spcBef>
                <a:spcAft>
                  <a:spcPts val="0"/>
                </a:spcAft>
                <a:buNone/>
              </a:pPr>
              <a:endParaRPr sz="1100">
                <a:solidFill>
                  <a:schemeClr val="dk1"/>
                </a:solidFill>
                <a:latin typeface="Poppins"/>
                <a:ea typeface="Poppins"/>
                <a:cs typeface="Poppins"/>
                <a:sym typeface="Poppins"/>
              </a:endParaRPr>
            </a:p>
          </p:txBody>
        </p:sp>
      </p:grpSp>
      <p:sp>
        <p:nvSpPr>
          <p:cNvPr id="171" name="Google Shape;171;p12"/>
          <p:cNvSpPr txBox="1">
            <a:spLocks noGrp="1"/>
          </p:cNvSpPr>
          <p:nvPr>
            <p:ph type="title"/>
          </p:nvPr>
        </p:nvSpPr>
        <p:spPr>
          <a:xfrm>
            <a:off x="343733" y="130900"/>
            <a:ext cx="11516000" cy="524800"/>
          </a:xfrm>
          <a:prstGeom prst="rect">
            <a:avLst/>
          </a:prstGeom>
          <a:noFill/>
          <a:ln>
            <a:noFill/>
          </a:ln>
        </p:spPr>
        <p:txBody>
          <a:bodyPr spcFirstLastPara="1" wrap="square" lIns="121900" tIns="121900" rIns="121900" bIns="121900" anchor="t" anchorCtr="0">
            <a:noAutofit/>
          </a:bodyPr>
          <a:lstStyle>
            <a:lvl1pPr lvl="0" algn="l">
              <a:lnSpc>
                <a:spcPct val="90000"/>
              </a:lnSpc>
              <a:spcBef>
                <a:spcPts val="0"/>
              </a:spcBef>
              <a:spcAft>
                <a:spcPts val="0"/>
              </a:spcAft>
              <a:buClr>
                <a:srgbClr val="4F535C"/>
              </a:buClr>
              <a:buSzPts val="3000"/>
              <a:buFont typeface="Poppins"/>
              <a:buNone/>
              <a:defRPr>
                <a:solidFill>
                  <a:srgbClr val="4F53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12"/>
          <p:cNvSpPr/>
          <p:nvPr/>
        </p:nvSpPr>
        <p:spPr>
          <a:xfrm>
            <a:off x="9034349" y="3577591"/>
            <a:ext cx="1765600" cy="381200"/>
          </a:xfrm>
          <a:prstGeom prst="roundRect">
            <a:avLst>
              <a:gd name="adj" fmla="val 5389"/>
            </a:avLst>
          </a:prstGeom>
          <a:solidFill>
            <a:srgbClr val="006340"/>
          </a:solidFill>
          <a:ln w="9525" cap="flat" cmpd="sng">
            <a:solidFill>
              <a:srgbClr val="006340"/>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600">
                <a:solidFill>
                  <a:srgbClr val="FFFFFF"/>
                </a:solidFill>
                <a:latin typeface="Arial"/>
                <a:ea typeface="Arial"/>
                <a:cs typeface="Arial"/>
                <a:sym typeface="Arial"/>
              </a:rPr>
              <a:t>Key Points</a:t>
            </a:r>
            <a:r>
              <a:rPr lang="en-US" sz="1467" b="1">
                <a:solidFill>
                  <a:srgbClr val="FFFFFF"/>
                </a:solidFill>
                <a:latin typeface="Arial"/>
                <a:ea typeface="Arial"/>
                <a:cs typeface="Arial"/>
                <a:sym typeface="Arial"/>
              </a:rPr>
              <a:t> </a:t>
            </a:r>
            <a:endParaRPr sz="1467" b="1">
              <a:solidFill>
                <a:srgbClr val="FFFFFF"/>
              </a:solidFill>
              <a:latin typeface="Arial"/>
              <a:ea typeface="Arial"/>
              <a:cs typeface="Arial"/>
              <a:sym typeface="Arial"/>
            </a:endParaRPr>
          </a:p>
        </p:txBody>
      </p:sp>
      <p:pic>
        <p:nvPicPr>
          <p:cNvPr id="173" name="Google Shape;173;p12"/>
          <p:cNvPicPr preferRelativeResize="0"/>
          <p:nvPr/>
        </p:nvPicPr>
        <p:blipFill rotWithShape="1">
          <a:blip r:embed="rId3">
            <a:alphaModFix/>
          </a:blip>
          <a:srcRect/>
          <a:stretch/>
        </p:blipFill>
        <p:spPr>
          <a:xfrm rot="-645642">
            <a:off x="8915783" y="3460597"/>
            <a:ext cx="351475" cy="351488"/>
          </a:xfrm>
          <a:prstGeom prst="rect">
            <a:avLst/>
          </a:prstGeom>
          <a:noFill/>
          <a:ln>
            <a:noFill/>
          </a:ln>
        </p:spPr>
      </p:pic>
      <p:sp>
        <p:nvSpPr>
          <p:cNvPr id="174" name="Google Shape;174;p12"/>
          <p:cNvSpPr txBox="1">
            <a:spLocks noGrp="1"/>
          </p:cNvSpPr>
          <p:nvPr>
            <p:ph type="body" idx="1"/>
          </p:nvPr>
        </p:nvSpPr>
        <p:spPr>
          <a:xfrm>
            <a:off x="8229600" y="1352793"/>
            <a:ext cx="3368675" cy="1892804"/>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200"/>
              <a:buNone/>
              <a:defRPr sz="1200">
                <a:latin typeface="Arial"/>
                <a:ea typeface="Arial"/>
                <a:cs typeface="Arial"/>
                <a:sym typeface="Arial"/>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12"/>
          <p:cNvSpPr txBox="1">
            <a:spLocks noGrp="1"/>
          </p:cNvSpPr>
          <p:nvPr>
            <p:ph type="body" idx="2"/>
          </p:nvPr>
        </p:nvSpPr>
        <p:spPr>
          <a:xfrm>
            <a:off x="8228606" y="4096180"/>
            <a:ext cx="3368675" cy="1892804"/>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200"/>
              <a:buNone/>
              <a:defRPr sz="1200">
                <a:latin typeface="Arial"/>
                <a:ea typeface="Arial"/>
                <a:cs typeface="Arial"/>
                <a:sym typeface="Arial"/>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12"/>
          <p:cNvSpPr>
            <a:spLocks noGrp="1"/>
          </p:cNvSpPr>
          <p:nvPr>
            <p:ph type="pic" idx="3"/>
          </p:nvPr>
        </p:nvSpPr>
        <p:spPr>
          <a:xfrm>
            <a:off x="3157652" y="1529511"/>
            <a:ext cx="2300289" cy="409615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150000"/>
              </a:lnSpc>
              <a:spcBef>
                <a:spcPts val="10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R="0" lvl="1" algn="l" rtl="0">
              <a:lnSpc>
                <a:spcPct val="15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Poppins"/>
                <a:ea typeface="Poppins"/>
                <a:cs typeface="Poppins"/>
                <a:sym typeface="Poppi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177"/>
        <p:cNvGrpSpPr/>
        <p:nvPr/>
      </p:nvGrpSpPr>
      <p:grpSpPr>
        <a:xfrm>
          <a:off x="0" y="0"/>
          <a:ext cx="0" cy="0"/>
          <a:chOff x="0" y="0"/>
          <a:chExt cx="0" cy="0"/>
        </a:xfrm>
      </p:grpSpPr>
      <p:pic>
        <p:nvPicPr>
          <p:cNvPr id="178" name="Google Shape;178;p13" descr="A picture containing application&#10;&#10;Description automatically generated"/>
          <p:cNvPicPr preferRelativeResize="0"/>
          <p:nvPr/>
        </p:nvPicPr>
        <p:blipFill rotWithShape="1">
          <a:blip r:embed="rId2">
            <a:alphaModFix/>
          </a:blip>
          <a:srcRect/>
          <a:stretch/>
        </p:blipFill>
        <p:spPr>
          <a:xfrm>
            <a:off x="132779" y="600206"/>
            <a:ext cx="3059377" cy="5782823"/>
          </a:xfrm>
          <a:prstGeom prst="rect">
            <a:avLst/>
          </a:prstGeom>
          <a:noFill/>
          <a:ln>
            <a:noFill/>
          </a:ln>
        </p:spPr>
      </p:pic>
      <p:sp>
        <p:nvSpPr>
          <p:cNvPr id="179" name="Google Shape;179;p13"/>
          <p:cNvSpPr>
            <a:spLocks noGrp="1"/>
          </p:cNvSpPr>
          <p:nvPr>
            <p:ph type="pic" idx="2"/>
          </p:nvPr>
        </p:nvSpPr>
        <p:spPr>
          <a:xfrm>
            <a:off x="494085" y="957263"/>
            <a:ext cx="2344004" cy="507585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150000"/>
              </a:lnSpc>
              <a:spcBef>
                <a:spcPts val="10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R="0" lvl="1" algn="l" rtl="0">
              <a:lnSpc>
                <a:spcPct val="15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Poppins"/>
                <a:ea typeface="Poppins"/>
                <a:cs typeface="Poppins"/>
                <a:sym typeface="Poppi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9pPr>
          </a:lstStyle>
          <a:p>
            <a:endParaRPr/>
          </a:p>
        </p:txBody>
      </p:sp>
      <p:sp>
        <p:nvSpPr>
          <p:cNvPr id="180" name="Google Shape;180;p13"/>
          <p:cNvSpPr txBox="1">
            <a:spLocks noGrp="1"/>
          </p:cNvSpPr>
          <p:nvPr>
            <p:ph type="sldNum" idx="12"/>
          </p:nvPr>
        </p:nvSpPr>
        <p:spPr>
          <a:xfrm>
            <a:off x="11128044" y="632367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81" name="Google Shape;181;p13"/>
          <p:cNvGrpSpPr/>
          <p:nvPr/>
        </p:nvGrpSpPr>
        <p:grpSpPr>
          <a:xfrm>
            <a:off x="8159353" y="824877"/>
            <a:ext cx="3515600" cy="5313518"/>
            <a:chOff x="8159355" y="646666"/>
            <a:chExt cx="3515600" cy="5313518"/>
          </a:xfrm>
        </p:grpSpPr>
        <p:sp>
          <p:nvSpPr>
            <p:cNvPr id="182" name="Google Shape;182;p13"/>
            <p:cNvSpPr/>
            <p:nvPr/>
          </p:nvSpPr>
          <p:spPr>
            <a:xfrm>
              <a:off x="8159355" y="824878"/>
              <a:ext cx="3515600" cy="2370204"/>
            </a:xfrm>
            <a:prstGeom prst="roundRect">
              <a:avLst>
                <a:gd name="adj" fmla="val 9045"/>
              </a:avLst>
            </a:prstGeom>
            <a:noFill/>
            <a:ln w="9525" cap="flat" cmpd="sng">
              <a:solidFill>
                <a:srgbClr val="000000"/>
              </a:solidFill>
              <a:prstDash val="solid"/>
              <a:round/>
              <a:headEnd type="none" w="sm" len="sm"/>
              <a:tailEnd type="none" w="sm" len="sm"/>
            </a:ln>
          </p:spPr>
          <p:txBody>
            <a:bodyPr spcFirstLastPara="1" wrap="square" lIns="0" tIns="121900" rIns="0" bIns="0" anchor="ctr" anchorCtr="0">
              <a:noAutofit/>
            </a:bodyPr>
            <a:lstStyle/>
            <a:p>
              <a:pPr marL="171450" marR="0" lvl="0" indent="-101600" algn="l" rtl="0">
                <a:lnSpc>
                  <a:spcPct val="115000"/>
                </a:lnSpc>
                <a:spcBef>
                  <a:spcPts val="0"/>
                </a:spcBef>
                <a:spcAft>
                  <a:spcPts val="0"/>
                </a:spcAft>
                <a:buClr>
                  <a:schemeClr val="dk1"/>
                </a:buClr>
                <a:buSzPts val="1100"/>
                <a:buFont typeface="Arial"/>
                <a:buNone/>
              </a:pPr>
              <a:endParaRPr sz="1100">
                <a:solidFill>
                  <a:schemeClr val="dk1"/>
                </a:solidFill>
                <a:latin typeface="Poppins"/>
                <a:ea typeface="Poppins"/>
                <a:cs typeface="Poppins"/>
                <a:sym typeface="Poppins"/>
              </a:endParaRPr>
            </a:p>
          </p:txBody>
        </p:sp>
        <p:sp>
          <p:nvSpPr>
            <p:cNvPr id="183" name="Google Shape;183;p13"/>
            <p:cNvSpPr/>
            <p:nvPr/>
          </p:nvSpPr>
          <p:spPr>
            <a:xfrm>
              <a:off x="9034351" y="646666"/>
              <a:ext cx="1765600" cy="381200"/>
            </a:xfrm>
            <a:prstGeom prst="roundRect">
              <a:avLst>
                <a:gd name="adj" fmla="val 5389"/>
              </a:avLst>
            </a:prstGeom>
            <a:solidFill>
              <a:srgbClr val="333333"/>
            </a:solidFill>
            <a:ln>
              <a:noFill/>
            </a:ln>
            <a:effectLst>
              <a:outerShdw blurRad="57150" dist="19050" dir="5400000" algn="bl" rotWithShape="0">
                <a:srgbClr val="000000">
                  <a:alpha val="49803"/>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600">
                  <a:solidFill>
                    <a:srgbClr val="FFFFFF"/>
                  </a:solidFill>
                  <a:latin typeface="Arial"/>
                  <a:ea typeface="Arial"/>
                  <a:cs typeface="Arial"/>
                  <a:sym typeface="Arial"/>
                </a:rPr>
                <a:t>Instructions</a:t>
              </a:r>
              <a:r>
                <a:rPr lang="en-US" sz="1467" b="1">
                  <a:solidFill>
                    <a:srgbClr val="FFFFFF"/>
                  </a:solidFill>
                  <a:latin typeface="Arial"/>
                  <a:ea typeface="Arial"/>
                  <a:cs typeface="Arial"/>
                  <a:sym typeface="Arial"/>
                </a:rPr>
                <a:t> </a:t>
              </a:r>
              <a:endParaRPr sz="1467" b="1">
                <a:solidFill>
                  <a:srgbClr val="FFFFFF"/>
                </a:solidFill>
                <a:latin typeface="Arial"/>
                <a:ea typeface="Arial"/>
                <a:cs typeface="Arial"/>
                <a:sym typeface="Arial"/>
              </a:endParaRPr>
            </a:p>
          </p:txBody>
        </p:sp>
        <p:sp>
          <p:nvSpPr>
            <p:cNvPr id="184" name="Google Shape;184;p13"/>
            <p:cNvSpPr/>
            <p:nvPr/>
          </p:nvSpPr>
          <p:spPr>
            <a:xfrm>
              <a:off x="8159355" y="3589980"/>
              <a:ext cx="3515600" cy="2370204"/>
            </a:xfrm>
            <a:prstGeom prst="roundRect">
              <a:avLst>
                <a:gd name="adj" fmla="val 9045"/>
              </a:avLst>
            </a:prstGeom>
            <a:noFill/>
            <a:ln w="9525" cap="flat" cmpd="sng">
              <a:solidFill>
                <a:srgbClr val="000000"/>
              </a:solidFill>
              <a:prstDash val="solid"/>
              <a:round/>
              <a:headEnd type="none" w="sm" len="sm"/>
              <a:tailEnd type="none" w="sm" len="sm"/>
            </a:ln>
          </p:spPr>
          <p:txBody>
            <a:bodyPr spcFirstLastPara="1" wrap="square" lIns="0" tIns="121900" rIns="0" bIns="0" anchor="ctr" anchorCtr="0">
              <a:noAutofit/>
            </a:bodyPr>
            <a:lstStyle/>
            <a:p>
              <a:pPr marL="0" marR="0" lvl="0" indent="0" algn="l" rtl="0">
                <a:lnSpc>
                  <a:spcPct val="115000"/>
                </a:lnSpc>
                <a:spcBef>
                  <a:spcPts val="0"/>
                </a:spcBef>
                <a:spcAft>
                  <a:spcPts val="0"/>
                </a:spcAft>
                <a:buNone/>
              </a:pPr>
              <a:endParaRPr sz="1100">
                <a:solidFill>
                  <a:schemeClr val="dk1"/>
                </a:solidFill>
                <a:latin typeface="Poppins"/>
                <a:ea typeface="Poppins"/>
                <a:cs typeface="Poppins"/>
                <a:sym typeface="Poppins"/>
              </a:endParaRPr>
            </a:p>
          </p:txBody>
        </p:sp>
      </p:grpSp>
      <p:sp>
        <p:nvSpPr>
          <p:cNvPr id="185" name="Google Shape;185;p13"/>
          <p:cNvSpPr txBox="1">
            <a:spLocks noGrp="1"/>
          </p:cNvSpPr>
          <p:nvPr>
            <p:ph type="title"/>
          </p:nvPr>
        </p:nvSpPr>
        <p:spPr>
          <a:xfrm>
            <a:off x="343733" y="130900"/>
            <a:ext cx="11516000" cy="524800"/>
          </a:xfrm>
          <a:prstGeom prst="rect">
            <a:avLst/>
          </a:prstGeom>
          <a:noFill/>
          <a:ln>
            <a:noFill/>
          </a:ln>
        </p:spPr>
        <p:txBody>
          <a:bodyPr spcFirstLastPara="1" wrap="square" lIns="121900" tIns="121900" rIns="121900" bIns="121900" anchor="t" anchorCtr="0">
            <a:noAutofit/>
          </a:bodyPr>
          <a:lstStyle>
            <a:lvl1pPr lvl="0" algn="l">
              <a:lnSpc>
                <a:spcPct val="90000"/>
              </a:lnSpc>
              <a:spcBef>
                <a:spcPts val="0"/>
              </a:spcBef>
              <a:spcAft>
                <a:spcPts val="0"/>
              </a:spcAft>
              <a:buClr>
                <a:srgbClr val="4F535C"/>
              </a:buClr>
              <a:buSzPts val="3000"/>
              <a:buFont typeface="Poppins"/>
              <a:buNone/>
              <a:defRPr>
                <a:solidFill>
                  <a:srgbClr val="4F53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13"/>
          <p:cNvSpPr/>
          <p:nvPr/>
        </p:nvSpPr>
        <p:spPr>
          <a:xfrm>
            <a:off x="9034349" y="3577591"/>
            <a:ext cx="1765600" cy="381200"/>
          </a:xfrm>
          <a:prstGeom prst="roundRect">
            <a:avLst>
              <a:gd name="adj" fmla="val 5389"/>
            </a:avLst>
          </a:prstGeom>
          <a:solidFill>
            <a:srgbClr val="006340"/>
          </a:solidFill>
          <a:ln w="9525" cap="flat" cmpd="sng">
            <a:solidFill>
              <a:srgbClr val="006340"/>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600">
                <a:solidFill>
                  <a:srgbClr val="FFFFFF"/>
                </a:solidFill>
                <a:latin typeface="Arial"/>
                <a:ea typeface="Arial"/>
                <a:cs typeface="Arial"/>
                <a:sym typeface="Arial"/>
              </a:rPr>
              <a:t>Key Points</a:t>
            </a:r>
            <a:r>
              <a:rPr lang="en-US" sz="1467" b="1">
                <a:solidFill>
                  <a:srgbClr val="FFFFFF"/>
                </a:solidFill>
                <a:latin typeface="Arial"/>
                <a:ea typeface="Arial"/>
                <a:cs typeface="Arial"/>
                <a:sym typeface="Arial"/>
              </a:rPr>
              <a:t> </a:t>
            </a:r>
            <a:endParaRPr sz="1467" b="1">
              <a:solidFill>
                <a:srgbClr val="FFFFFF"/>
              </a:solidFill>
              <a:latin typeface="Arial"/>
              <a:ea typeface="Arial"/>
              <a:cs typeface="Arial"/>
              <a:sym typeface="Arial"/>
            </a:endParaRPr>
          </a:p>
        </p:txBody>
      </p:sp>
      <p:pic>
        <p:nvPicPr>
          <p:cNvPr id="187" name="Google Shape;187;p13"/>
          <p:cNvPicPr preferRelativeResize="0"/>
          <p:nvPr/>
        </p:nvPicPr>
        <p:blipFill rotWithShape="1">
          <a:blip r:embed="rId3">
            <a:alphaModFix/>
          </a:blip>
          <a:srcRect/>
          <a:stretch/>
        </p:blipFill>
        <p:spPr>
          <a:xfrm rot="-645642">
            <a:off x="8915783" y="3460597"/>
            <a:ext cx="351475" cy="351488"/>
          </a:xfrm>
          <a:prstGeom prst="rect">
            <a:avLst/>
          </a:prstGeom>
          <a:noFill/>
          <a:ln>
            <a:noFill/>
          </a:ln>
        </p:spPr>
      </p:pic>
      <p:sp>
        <p:nvSpPr>
          <p:cNvPr id="188" name="Google Shape;188;p13"/>
          <p:cNvSpPr txBox="1">
            <a:spLocks noGrp="1"/>
          </p:cNvSpPr>
          <p:nvPr>
            <p:ph type="body" idx="1"/>
          </p:nvPr>
        </p:nvSpPr>
        <p:spPr>
          <a:xfrm>
            <a:off x="8229600" y="1352793"/>
            <a:ext cx="3368675" cy="1892804"/>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200"/>
              <a:buNone/>
              <a:defRPr sz="1200">
                <a:latin typeface="Arial"/>
                <a:ea typeface="Arial"/>
                <a:cs typeface="Arial"/>
                <a:sym typeface="Arial"/>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13"/>
          <p:cNvSpPr txBox="1">
            <a:spLocks noGrp="1"/>
          </p:cNvSpPr>
          <p:nvPr>
            <p:ph type="body" idx="3"/>
          </p:nvPr>
        </p:nvSpPr>
        <p:spPr>
          <a:xfrm>
            <a:off x="8228606" y="4096180"/>
            <a:ext cx="3368675" cy="1892804"/>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200"/>
              <a:buNone/>
              <a:defRPr sz="1200">
                <a:latin typeface="Arial"/>
                <a:ea typeface="Arial"/>
                <a:cs typeface="Arial"/>
                <a:sym typeface="Arial"/>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0" name="Google Shape;190;p13" descr="A picture containing application&#10;&#10;Description automatically generated"/>
          <p:cNvPicPr preferRelativeResize="0"/>
          <p:nvPr/>
        </p:nvPicPr>
        <p:blipFill rotWithShape="1">
          <a:blip r:embed="rId2">
            <a:alphaModFix/>
          </a:blip>
          <a:srcRect/>
          <a:stretch/>
        </p:blipFill>
        <p:spPr>
          <a:xfrm>
            <a:off x="4805875" y="588027"/>
            <a:ext cx="3059377" cy="5782823"/>
          </a:xfrm>
          <a:prstGeom prst="rect">
            <a:avLst/>
          </a:prstGeom>
          <a:noFill/>
          <a:ln>
            <a:noFill/>
          </a:ln>
        </p:spPr>
      </p:pic>
      <p:sp>
        <p:nvSpPr>
          <p:cNvPr id="191" name="Google Shape;191;p13"/>
          <p:cNvSpPr>
            <a:spLocks noGrp="1"/>
          </p:cNvSpPr>
          <p:nvPr>
            <p:ph type="pic" idx="4"/>
          </p:nvPr>
        </p:nvSpPr>
        <p:spPr>
          <a:xfrm>
            <a:off x="5166714" y="937138"/>
            <a:ext cx="2344004" cy="507585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150000"/>
              </a:lnSpc>
              <a:spcBef>
                <a:spcPts val="10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R="0" lvl="1" algn="l" rtl="0">
              <a:lnSpc>
                <a:spcPct val="15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Poppins"/>
                <a:ea typeface="Poppins"/>
                <a:cs typeface="Poppins"/>
                <a:sym typeface="Poppi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192"/>
        <p:cNvGrpSpPr/>
        <p:nvPr/>
      </p:nvGrpSpPr>
      <p:grpSpPr>
        <a:xfrm>
          <a:off x="0" y="0"/>
          <a:ext cx="0" cy="0"/>
          <a:chOff x="0" y="0"/>
          <a:chExt cx="0" cy="0"/>
        </a:xfrm>
      </p:grpSpPr>
      <p:pic>
        <p:nvPicPr>
          <p:cNvPr id="193" name="Google Shape;193;p14" descr="A picture containing application&#10;&#10;Description automatically generated"/>
          <p:cNvPicPr preferRelativeResize="0"/>
          <p:nvPr/>
        </p:nvPicPr>
        <p:blipFill rotWithShape="1">
          <a:blip r:embed="rId2">
            <a:alphaModFix/>
          </a:blip>
          <a:srcRect/>
          <a:stretch/>
        </p:blipFill>
        <p:spPr>
          <a:xfrm>
            <a:off x="2722070" y="655700"/>
            <a:ext cx="3059377" cy="5782823"/>
          </a:xfrm>
          <a:prstGeom prst="rect">
            <a:avLst/>
          </a:prstGeom>
          <a:noFill/>
          <a:ln>
            <a:noFill/>
          </a:ln>
        </p:spPr>
      </p:pic>
      <p:sp>
        <p:nvSpPr>
          <p:cNvPr id="194" name="Google Shape;194;p14"/>
          <p:cNvSpPr>
            <a:spLocks noGrp="1"/>
          </p:cNvSpPr>
          <p:nvPr>
            <p:ph type="pic" idx="2"/>
          </p:nvPr>
        </p:nvSpPr>
        <p:spPr>
          <a:xfrm>
            <a:off x="3083376" y="1012757"/>
            <a:ext cx="2344004" cy="507585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150000"/>
              </a:lnSpc>
              <a:spcBef>
                <a:spcPts val="10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R="0" lvl="1" algn="l" rtl="0">
              <a:lnSpc>
                <a:spcPct val="15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Poppins"/>
                <a:ea typeface="Poppins"/>
                <a:cs typeface="Poppins"/>
                <a:sym typeface="Poppi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9pPr>
          </a:lstStyle>
          <a:p>
            <a:endParaRPr/>
          </a:p>
        </p:txBody>
      </p:sp>
      <p:sp>
        <p:nvSpPr>
          <p:cNvPr id="195" name="Google Shape;195;p14"/>
          <p:cNvSpPr txBox="1">
            <a:spLocks noGrp="1"/>
          </p:cNvSpPr>
          <p:nvPr>
            <p:ph type="sldNum" idx="12"/>
          </p:nvPr>
        </p:nvSpPr>
        <p:spPr>
          <a:xfrm>
            <a:off x="11128044" y="632367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96" name="Google Shape;196;p14"/>
          <p:cNvGrpSpPr/>
          <p:nvPr/>
        </p:nvGrpSpPr>
        <p:grpSpPr>
          <a:xfrm>
            <a:off x="8159353" y="824877"/>
            <a:ext cx="3515600" cy="5313518"/>
            <a:chOff x="8159355" y="646666"/>
            <a:chExt cx="3515600" cy="5313518"/>
          </a:xfrm>
        </p:grpSpPr>
        <p:sp>
          <p:nvSpPr>
            <p:cNvPr id="197" name="Google Shape;197;p14"/>
            <p:cNvSpPr/>
            <p:nvPr/>
          </p:nvSpPr>
          <p:spPr>
            <a:xfrm>
              <a:off x="8159355" y="824878"/>
              <a:ext cx="3515600" cy="2370204"/>
            </a:xfrm>
            <a:prstGeom prst="roundRect">
              <a:avLst>
                <a:gd name="adj" fmla="val 9045"/>
              </a:avLst>
            </a:prstGeom>
            <a:noFill/>
            <a:ln w="9525" cap="flat" cmpd="sng">
              <a:solidFill>
                <a:srgbClr val="000000"/>
              </a:solidFill>
              <a:prstDash val="solid"/>
              <a:round/>
              <a:headEnd type="none" w="sm" len="sm"/>
              <a:tailEnd type="none" w="sm" len="sm"/>
            </a:ln>
          </p:spPr>
          <p:txBody>
            <a:bodyPr spcFirstLastPara="1" wrap="square" lIns="0" tIns="121900" rIns="0" bIns="0" anchor="ctr" anchorCtr="0">
              <a:noAutofit/>
            </a:bodyPr>
            <a:lstStyle/>
            <a:p>
              <a:pPr marL="171450" marR="0" lvl="0" indent="-101600" algn="l" rtl="0">
                <a:lnSpc>
                  <a:spcPct val="115000"/>
                </a:lnSpc>
                <a:spcBef>
                  <a:spcPts val="0"/>
                </a:spcBef>
                <a:spcAft>
                  <a:spcPts val="0"/>
                </a:spcAft>
                <a:buClr>
                  <a:schemeClr val="dk1"/>
                </a:buClr>
                <a:buSzPts val="1100"/>
                <a:buFont typeface="Arial"/>
                <a:buNone/>
              </a:pPr>
              <a:endParaRPr sz="1100">
                <a:solidFill>
                  <a:schemeClr val="dk1"/>
                </a:solidFill>
                <a:latin typeface="Poppins"/>
                <a:ea typeface="Poppins"/>
                <a:cs typeface="Poppins"/>
                <a:sym typeface="Poppins"/>
              </a:endParaRPr>
            </a:p>
          </p:txBody>
        </p:sp>
        <p:sp>
          <p:nvSpPr>
            <p:cNvPr id="198" name="Google Shape;198;p14"/>
            <p:cNvSpPr/>
            <p:nvPr/>
          </p:nvSpPr>
          <p:spPr>
            <a:xfrm>
              <a:off x="9034351" y="646666"/>
              <a:ext cx="1765600" cy="381200"/>
            </a:xfrm>
            <a:prstGeom prst="roundRect">
              <a:avLst>
                <a:gd name="adj" fmla="val 5389"/>
              </a:avLst>
            </a:prstGeom>
            <a:solidFill>
              <a:srgbClr val="333333"/>
            </a:solidFill>
            <a:ln>
              <a:noFill/>
            </a:ln>
            <a:effectLst>
              <a:outerShdw blurRad="57150" dist="19050" dir="5400000" algn="bl" rotWithShape="0">
                <a:srgbClr val="000000">
                  <a:alpha val="49803"/>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600">
                  <a:solidFill>
                    <a:srgbClr val="FFFFFF"/>
                  </a:solidFill>
                  <a:latin typeface="Arial"/>
                  <a:ea typeface="Arial"/>
                  <a:cs typeface="Arial"/>
                  <a:sym typeface="Arial"/>
                </a:rPr>
                <a:t>Instructions</a:t>
              </a:r>
              <a:r>
                <a:rPr lang="en-US" sz="1467" b="1">
                  <a:solidFill>
                    <a:srgbClr val="FFFFFF"/>
                  </a:solidFill>
                  <a:latin typeface="Arial"/>
                  <a:ea typeface="Arial"/>
                  <a:cs typeface="Arial"/>
                  <a:sym typeface="Arial"/>
                </a:rPr>
                <a:t> </a:t>
              </a:r>
              <a:endParaRPr sz="1467" b="1">
                <a:solidFill>
                  <a:srgbClr val="FFFFFF"/>
                </a:solidFill>
                <a:latin typeface="Arial"/>
                <a:ea typeface="Arial"/>
                <a:cs typeface="Arial"/>
                <a:sym typeface="Arial"/>
              </a:endParaRPr>
            </a:p>
          </p:txBody>
        </p:sp>
        <p:sp>
          <p:nvSpPr>
            <p:cNvPr id="199" name="Google Shape;199;p14"/>
            <p:cNvSpPr/>
            <p:nvPr/>
          </p:nvSpPr>
          <p:spPr>
            <a:xfrm>
              <a:off x="8159355" y="3589980"/>
              <a:ext cx="3515600" cy="2370204"/>
            </a:xfrm>
            <a:prstGeom prst="roundRect">
              <a:avLst>
                <a:gd name="adj" fmla="val 9045"/>
              </a:avLst>
            </a:prstGeom>
            <a:noFill/>
            <a:ln w="9525" cap="flat" cmpd="sng">
              <a:solidFill>
                <a:srgbClr val="000000"/>
              </a:solidFill>
              <a:prstDash val="solid"/>
              <a:round/>
              <a:headEnd type="none" w="sm" len="sm"/>
              <a:tailEnd type="none" w="sm" len="sm"/>
            </a:ln>
          </p:spPr>
          <p:txBody>
            <a:bodyPr spcFirstLastPara="1" wrap="square" lIns="0" tIns="121900" rIns="0" bIns="0" anchor="ctr" anchorCtr="0">
              <a:noAutofit/>
            </a:bodyPr>
            <a:lstStyle/>
            <a:p>
              <a:pPr marL="0" marR="0" lvl="0" indent="0" algn="l" rtl="0">
                <a:lnSpc>
                  <a:spcPct val="115000"/>
                </a:lnSpc>
                <a:spcBef>
                  <a:spcPts val="0"/>
                </a:spcBef>
                <a:spcAft>
                  <a:spcPts val="0"/>
                </a:spcAft>
                <a:buNone/>
              </a:pPr>
              <a:endParaRPr sz="1100">
                <a:solidFill>
                  <a:schemeClr val="dk1"/>
                </a:solidFill>
                <a:latin typeface="Poppins"/>
                <a:ea typeface="Poppins"/>
                <a:cs typeface="Poppins"/>
                <a:sym typeface="Poppins"/>
              </a:endParaRPr>
            </a:p>
          </p:txBody>
        </p:sp>
      </p:grpSp>
      <p:sp>
        <p:nvSpPr>
          <p:cNvPr id="200" name="Google Shape;200;p14"/>
          <p:cNvSpPr txBox="1">
            <a:spLocks noGrp="1"/>
          </p:cNvSpPr>
          <p:nvPr>
            <p:ph type="title"/>
          </p:nvPr>
        </p:nvSpPr>
        <p:spPr>
          <a:xfrm>
            <a:off x="343733" y="130900"/>
            <a:ext cx="11516000" cy="524800"/>
          </a:xfrm>
          <a:prstGeom prst="rect">
            <a:avLst/>
          </a:prstGeom>
          <a:noFill/>
          <a:ln>
            <a:noFill/>
          </a:ln>
        </p:spPr>
        <p:txBody>
          <a:bodyPr spcFirstLastPara="1" wrap="square" lIns="121900" tIns="121900" rIns="121900" bIns="121900" anchor="t" anchorCtr="0">
            <a:noAutofit/>
          </a:bodyPr>
          <a:lstStyle>
            <a:lvl1pPr lvl="0" algn="l">
              <a:lnSpc>
                <a:spcPct val="90000"/>
              </a:lnSpc>
              <a:spcBef>
                <a:spcPts val="0"/>
              </a:spcBef>
              <a:spcAft>
                <a:spcPts val="0"/>
              </a:spcAft>
              <a:buClr>
                <a:srgbClr val="4F535C"/>
              </a:buClr>
              <a:buSzPts val="3000"/>
              <a:buFont typeface="Poppins"/>
              <a:buNone/>
              <a:defRPr>
                <a:solidFill>
                  <a:srgbClr val="4F53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14"/>
          <p:cNvSpPr/>
          <p:nvPr/>
        </p:nvSpPr>
        <p:spPr>
          <a:xfrm>
            <a:off x="9034349" y="3577591"/>
            <a:ext cx="1765600" cy="381200"/>
          </a:xfrm>
          <a:prstGeom prst="roundRect">
            <a:avLst>
              <a:gd name="adj" fmla="val 5389"/>
            </a:avLst>
          </a:prstGeom>
          <a:solidFill>
            <a:srgbClr val="006340"/>
          </a:solidFill>
          <a:ln w="9525" cap="flat" cmpd="sng">
            <a:solidFill>
              <a:srgbClr val="006340"/>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600">
                <a:solidFill>
                  <a:srgbClr val="FFFFFF"/>
                </a:solidFill>
                <a:latin typeface="Arial"/>
                <a:ea typeface="Arial"/>
                <a:cs typeface="Arial"/>
                <a:sym typeface="Arial"/>
              </a:rPr>
              <a:t>Key Points</a:t>
            </a:r>
            <a:r>
              <a:rPr lang="en-US" sz="1467" b="1">
                <a:solidFill>
                  <a:srgbClr val="FFFFFF"/>
                </a:solidFill>
                <a:latin typeface="Arial"/>
                <a:ea typeface="Arial"/>
                <a:cs typeface="Arial"/>
                <a:sym typeface="Arial"/>
              </a:rPr>
              <a:t> </a:t>
            </a:r>
            <a:endParaRPr sz="1467" b="1">
              <a:solidFill>
                <a:srgbClr val="FFFFFF"/>
              </a:solidFill>
              <a:latin typeface="Arial"/>
              <a:ea typeface="Arial"/>
              <a:cs typeface="Arial"/>
              <a:sym typeface="Arial"/>
            </a:endParaRPr>
          </a:p>
        </p:txBody>
      </p:sp>
      <p:pic>
        <p:nvPicPr>
          <p:cNvPr id="202" name="Google Shape;202;p14"/>
          <p:cNvPicPr preferRelativeResize="0"/>
          <p:nvPr/>
        </p:nvPicPr>
        <p:blipFill rotWithShape="1">
          <a:blip r:embed="rId3">
            <a:alphaModFix/>
          </a:blip>
          <a:srcRect/>
          <a:stretch/>
        </p:blipFill>
        <p:spPr>
          <a:xfrm rot="-645642">
            <a:off x="8915783" y="3460597"/>
            <a:ext cx="351475" cy="351488"/>
          </a:xfrm>
          <a:prstGeom prst="rect">
            <a:avLst/>
          </a:prstGeom>
          <a:noFill/>
          <a:ln>
            <a:noFill/>
          </a:ln>
        </p:spPr>
      </p:pic>
      <p:sp>
        <p:nvSpPr>
          <p:cNvPr id="203" name="Google Shape;203;p14"/>
          <p:cNvSpPr txBox="1">
            <a:spLocks noGrp="1"/>
          </p:cNvSpPr>
          <p:nvPr>
            <p:ph type="body" idx="1"/>
          </p:nvPr>
        </p:nvSpPr>
        <p:spPr>
          <a:xfrm>
            <a:off x="8229600" y="1352793"/>
            <a:ext cx="3368675" cy="1892804"/>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200"/>
              <a:buNone/>
              <a:defRPr sz="1200">
                <a:latin typeface="Arial"/>
                <a:ea typeface="Arial"/>
                <a:cs typeface="Arial"/>
                <a:sym typeface="Arial"/>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14"/>
          <p:cNvSpPr txBox="1">
            <a:spLocks noGrp="1"/>
          </p:cNvSpPr>
          <p:nvPr>
            <p:ph type="body" idx="3"/>
          </p:nvPr>
        </p:nvSpPr>
        <p:spPr>
          <a:xfrm>
            <a:off x="8228606" y="4096180"/>
            <a:ext cx="3368675" cy="1892804"/>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200"/>
              <a:buNone/>
              <a:defRPr sz="1200">
                <a:latin typeface="Arial"/>
                <a:ea typeface="Arial"/>
                <a:cs typeface="Arial"/>
                <a:sym typeface="Arial"/>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205"/>
        <p:cNvGrpSpPr/>
        <p:nvPr/>
      </p:nvGrpSpPr>
      <p:grpSpPr>
        <a:xfrm>
          <a:off x="0" y="0"/>
          <a:ext cx="0" cy="0"/>
          <a:chOff x="0" y="0"/>
          <a:chExt cx="0" cy="0"/>
        </a:xfrm>
      </p:grpSpPr>
      <p:pic>
        <p:nvPicPr>
          <p:cNvPr id="206" name="Google Shape;206;p15"/>
          <p:cNvPicPr preferRelativeResize="0"/>
          <p:nvPr/>
        </p:nvPicPr>
        <p:blipFill rotWithShape="1">
          <a:blip r:embed="rId2">
            <a:alphaModFix/>
          </a:blip>
          <a:srcRect/>
          <a:stretch/>
        </p:blipFill>
        <p:spPr>
          <a:xfrm>
            <a:off x="137077" y="586360"/>
            <a:ext cx="7654030" cy="5982461"/>
          </a:xfrm>
          <a:prstGeom prst="rect">
            <a:avLst/>
          </a:prstGeom>
          <a:noFill/>
          <a:ln>
            <a:noFill/>
          </a:ln>
        </p:spPr>
      </p:pic>
      <p:sp>
        <p:nvSpPr>
          <p:cNvPr id="207" name="Google Shape;207;p15"/>
          <p:cNvSpPr>
            <a:spLocks noGrp="1"/>
          </p:cNvSpPr>
          <p:nvPr>
            <p:ph type="pic" idx="2"/>
          </p:nvPr>
        </p:nvSpPr>
        <p:spPr>
          <a:xfrm>
            <a:off x="620493" y="1070612"/>
            <a:ext cx="6678251" cy="5005237"/>
          </a:xfrm>
          <a:prstGeom prst="roundRect">
            <a:avLst>
              <a:gd name="adj" fmla="val 1500"/>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150000"/>
              </a:lnSpc>
              <a:spcBef>
                <a:spcPts val="10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R="0" lvl="1" algn="l" rtl="0">
              <a:lnSpc>
                <a:spcPct val="15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Poppins"/>
                <a:ea typeface="Poppins"/>
                <a:cs typeface="Poppins"/>
                <a:sym typeface="Poppi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9pPr>
          </a:lstStyle>
          <a:p>
            <a:endParaRPr/>
          </a:p>
        </p:txBody>
      </p:sp>
      <p:sp>
        <p:nvSpPr>
          <p:cNvPr id="208" name="Google Shape;208;p15"/>
          <p:cNvSpPr txBox="1">
            <a:spLocks noGrp="1"/>
          </p:cNvSpPr>
          <p:nvPr>
            <p:ph type="sldNum" idx="12"/>
          </p:nvPr>
        </p:nvSpPr>
        <p:spPr>
          <a:xfrm>
            <a:off x="11128044" y="632367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209" name="Google Shape;209;p15"/>
          <p:cNvGrpSpPr/>
          <p:nvPr/>
        </p:nvGrpSpPr>
        <p:grpSpPr>
          <a:xfrm>
            <a:off x="8159353" y="824877"/>
            <a:ext cx="3515600" cy="5313518"/>
            <a:chOff x="8159355" y="646666"/>
            <a:chExt cx="3515600" cy="5313518"/>
          </a:xfrm>
        </p:grpSpPr>
        <p:sp>
          <p:nvSpPr>
            <p:cNvPr id="210" name="Google Shape;210;p15"/>
            <p:cNvSpPr/>
            <p:nvPr/>
          </p:nvSpPr>
          <p:spPr>
            <a:xfrm>
              <a:off x="8159355" y="824878"/>
              <a:ext cx="3515600" cy="2370204"/>
            </a:xfrm>
            <a:prstGeom prst="roundRect">
              <a:avLst>
                <a:gd name="adj" fmla="val 9045"/>
              </a:avLst>
            </a:prstGeom>
            <a:noFill/>
            <a:ln w="9525" cap="flat" cmpd="sng">
              <a:solidFill>
                <a:srgbClr val="000000"/>
              </a:solidFill>
              <a:prstDash val="solid"/>
              <a:round/>
              <a:headEnd type="none" w="sm" len="sm"/>
              <a:tailEnd type="none" w="sm" len="sm"/>
            </a:ln>
          </p:spPr>
          <p:txBody>
            <a:bodyPr spcFirstLastPara="1" wrap="square" lIns="0" tIns="121900" rIns="0" bIns="0" anchor="ctr" anchorCtr="0">
              <a:noAutofit/>
            </a:bodyPr>
            <a:lstStyle/>
            <a:p>
              <a:pPr marL="171450" marR="0" lvl="0" indent="-101600" algn="l" rtl="0">
                <a:lnSpc>
                  <a:spcPct val="115000"/>
                </a:lnSpc>
                <a:spcBef>
                  <a:spcPts val="0"/>
                </a:spcBef>
                <a:spcAft>
                  <a:spcPts val="0"/>
                </a:spcAft>
                <a:buClr>
                  <a:schemeClr val="dk1"/>
                </a:buClr>
                <a:buSzPts val="1100"/>
                <a:buFont typeface="Arial"/>
                <a:buNone/>
              </a:pPr>
              <a:endParaRPr sz="1100">
                <a:solidFill>
                  <a:schemeClr val="dk1"/>
                </a:solidFill>
                <a:latin typeface="Poppins"/>
                <a:ea typeface="Poppins"/>
                <a:cs typeface="Poppins"/>
                <a:sym typeface="Poppins"/>
              </a:endParaRPr>
            </a:p>
          </p:txBody>
        </p:sp>
        <p:sp>
          <p:nvSpPr>
            <p:cNvPr id="211" name="Google Shape;211;p15"/>
            <p:cNvSpPr/>
            <p:nvPr/>
          </p:nvSpPr>
          <p:spPr>
            <a:xfrm>
              <a:off x="9034351" y="646666"/>
              <a:ext cx="1765600" cy="381200"/>
            </a:xfrm>
            <a:prstGeom prst="roundRect">
              <a:avLst>
                <a:gd name="adj" fmla="val 5389"/>
              </a:avLst>
            </a:prstGeom>
            <a:solidFill>
              <a:srgbClr val="333333"/>
            </a:solidFill>
            <a:ln>
              <a:noFill/>
            </a:ln>
            <a:effectLst>
              <a:outerShdw blurRad="57150" dist="19050" dir="5400000" algn="bl" rotWithShape="0">
                <a:srgbClr val="000000">
                  <a:alpha val="49803"/>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600">
                  <a:solidFill>
                    <a:srgbClr val="FFFFFF"/>
                  </a:solidFill>
                  <a:latin typeface="Arial"/>
                  <a:ea typeface="Arial"/>
                  <a:cs typeface="Arial"/>
                  <a:sym typeface="Arial"/>
                </a:rPr>
                <a:t>Instructions</a:t>
              </a:r>
              <a:r>
                <a:rPr lang="en-US" sz="1467" b="1">
                  <a:solidFill>
                    <a:srgbClr val="FFFFFF"/>
                  </a:solidFill>
                  <a:latin typeface="Arial"/>
                  <a:ea typeface="Arial"/>
                  <a:cs typeface="Arial"/>
                  <a:sym typeface="Arial"/>
                </a:rPr>
                <a:t> </a:t>
              </a:r>
              <a:endParaRPr sz="1467" b="1">
                <a:solidFill>
                  <a:srgbClr val="FFFFFF"/>
                </a:solidFill>
                <a:latin typeface="Arial"/>
                <a:ea typeface="Arial"/>
                <a:cs typeface="Arial"/>
                <a:sym typeface="Arial"/>
              </a:endParaRPr>
            </a:p>
          </p:txBody>
        </p:sp>
        <p:sp>
          <p:nvSpPr>
            <p:cNvPr id="212" name="Google Shape;212;p15"/>
            <p:cNvSpPr/>
            <p:nvPr/>
          </p:nvSpPr>
          <p:spPr>
            <a:xfrm>
              <a:off x="8159355" y="3589980"/>
              <a:ext cx="3515600" cy="2370204"/>
            </a:xfrm>
            <a:prstGeom prst="roundRect">
              <a:avLst>
                <a:gd name="adj" fmla="val 9045"/>
              </a:avLst>
            </a:prstGeom>
            <a:noFill/>
            <a:ln w="9525" cap="flat" cmpd="sng">
              <a:solidFill>
                <a:srgbClr val="000000"/>
              </a:solidFill>
              <a:prstDash val="solid"/>
              <a:round/>
              <a:headEnd type="none" w="sm" len="sm"/>
              <a:tailEnd type="none" w="sm" len="sm"/>
            </a:ln>
          </p:spPr>
          <p:txBody>
            <a:bodyPr spcFirstLastPara="1" wrap="square" lIns="0" tIns="121900" rIns="0" bIns="0" anchor="ctr" anchorCtr="0">
              <a:noAutofit/>
            </a:bodyPr>
            <a:lstStyle/>
            <a:p>
              <a:pPr marL="0" marR="0" lvl="0" indent="0" algn="l" rtl="0">
                <a:lnSpc>
                  <a:spcPct val="115000"/>
                </a:lnSpc>
                <a:spcBef>
                  <a:spcPts val="0"/>
                </a:spcBef>
                <a:spcAft>
                  <a:spcPts val="0"/>
                </a:spcAft>
                <a:buNone/>
              </a:pPr>
              <a:endParaRPr sz="1100">
                <a:solidFill>
                  <a:schemeClr val="dk1"/>
                </a:solidFill>
                <a:latin typeface="Poppins"/>
                <a:ea typeface="Poppins"/>
                <a:cs typeface="Poppins"/>
                <a:sym typeface="Poppins"/>
              </a:endParaRPr>
            </a:p>
          </p:txBody>
        </p:sp>
      </p:grpSp>
      <p:sp>
        <p:nvSpPr>
          <p:cNvPr id="213" name="Google Shape;213;p15"/>
          <p:cNvSpPr txBox="1">
            <a:spLocks noGrp="1"/>
          </p:cNvSpPr>
          <p:nvPr>
            <p:ph type="title"/>
          </p:nvPr>
        </p:nvSpPr>
        <p:spPr>
          <a:xfrm>
            <a:off x="343733" y="130900"/>
            <a:ext cx="11516000" cy="524800"/>
          </a:xfrm>
          <a:prstGeom prst="rect">
            <a:avLst/>
          </a:prstGeom>
          <a:noFill/>
          <a:ln>
            <a:noFill/>
          </a:ln>
        </p:spPr>
        <p:txBody>
          <a:bodyPr spcFirstLastPara="1" wrap="square" lIns="121900" tIns="121900" rIns="121900" bIns="121900" anchor="t" anchorCtr="0">
            <a:noAutofit/>
          </a:bodyPr>
          <a:lstStyle>
            <a:lvl1pPr lvl="0" algn="l">
              <a:lnSpc>
                <a:spcPct val="90000"/>
              </a:lnSpc>
              <a:spcBef>
                <a:spcPts val="0"/>
              </a:spcBef>
              <a:spcAft>
                <a:spcPts val="0"/>
              </a:spcAft>
              <a:buClr>
                <a:srgbClr val="4F535C"/>
              </a:buClr>
              <a:buSzPts val="3000"/>
              <a:buFont typeface="Poppins"/>
              <a:buNone/>
              <a:defRPr>
                <a:solidFill>
                  <a:srgbClr val="4F53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15"/>
          <p:cNvSpPr/>
          <p:nvPr/>
        </p:nvSpPr>
        <p:spPr>
          <a:xfrm>
            <a:off x="9034349" y="3577591"/>
            <a:ext cx="1765600" cy="381200"/>
          </a:xfrm>
          <a:prstGeom prst="roundRect">
            <a:avLst>
              <a:gd name="adj" fmla="val 5389"/>
            </a:avLst>
          </a:prstGeom>
          <a:solidFill>
            <a:srgbClr val="006340"/>
          </a:solidFill>
          <a:ln w="9525" cap="flat" cmpd="sng">
            <a:solidFill>
              <a:srgbClr val="006340"/>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600">
                <a:solidFill>
                  <a:srgbClr val="FFFFFF"/>
                </a:solidFill>
                <a:latin typeface="Arial"/>
                <a:ea typeface="Arial"/>
                <a:cs typeface="Arial"/>
                <a:sym typeface="Arial"/>
              </a:rPr>
              <a:t>Key Points</a:t>
            </a:r>
            <a:r>
              <a:rPr lang="en-US" sz="1467" b="1">
                <a:solidFill>
                  <a:srgbClr val="FFFFFF"/>
                </a:solidFill>
                <a:latin typeface="Arial"/>
                <a:ea typeface="Arial"/>
                <a:cs typeface="Arial"/>
                <a:sym typeface="Arial"/>
              </a:rPr>
              <a:t> </a:t>
            </a:r>
            <a:endParaRPr sz="1467" b="1">
              <a:solidFill>
                <a:srgbClr val="FFFFFF"/>
              </a:solidFill>
              <a:latin typeface="Arial"/>
              <a:ea typeface="Arial"/>
              <a:cs typeface="Arial"/>
              <a:sym typeface="Arial"/>
            </a:endParaRPr>
          </a:p>
        </p:txBody>
      </p:sp>
      <p:pic>
        <p:nvPicPr>
          <p:cNvPr id="215" name="Google Shape;215;p15"/>
          <p:cNvPicPr preferRelativeResize="0"/>
          <p:nvPr/>
        </p:nvPicPr>
        <p:blipFill rotWithShape="1">
          <a:blip r:embed="rId3">
            <a:alphaModFix/>
          </a:blip>
          <a:srcRect/>
          <a:stretch/>
        </p:blipFill>
        <p:spPr>
          <a:xfrm rot="-645642">
            <a:off x="8915783" y="3460597"/>
            <a:ext cx="351475" cy="351488"/>
          </a:xfrm>
          <a:prstGeom prst="rect">
            <a:avLst/>
          </a:prstGeom>
          <a:noFill/>
          <a:ln>
            <a:noFill/>
          </a:ln>
        </p:spPr>
      </p:pic>
      <p:sp>
        <p:nvSpPr>
          <p:cNvPr id="216" name="Google Shape;216;p15"/>
          <p:cNvSpPr txBox="1">
            <a:spLocks noGrp="1"/>
          </p:cNvSpPr>
          <p:nvPr>
            <p:ph type="body" idx="1"/>
          </p:nvPr>
        </p:nvSpPr>
        <p:spPr>
          <a:xfrm>
            <a:off x="8229600" y="1352793"/>
            <a:ext cx="3368675" cy="1892804"/>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200"/>
              <a:buNone/>
              <a:defRPr sz="1200">
                <a:latin typeface="Arial"/>
                <a:ea typeface="Arial"/>
                <a:cs typeface="Arial"/>
                <a:sym typeface="Arial"/>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15"/>
          <p:cNvSpPr txBox="1">
            <a:spLocks noGrp="1"/>
          </p:cNvSpPr>
          <p:nvPr>
            <p:ph type="body" idx="3"/>
          </p:nvPr>
        </p:nvSpPr>
        <p:spPr>
          <a:xfrm>
            <a:off x="8228606" y="4096180"/>
            <a:ext cx="3368675" cy="1892804"/>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200"/>
              <a:buNone/>
              <a:defRPr sz="1200">
                <a:latin typeface="Arial"/>
                <a:ea typeface="Arial"/>
                <a:cs typeface="Arial"/>
                <a:sym typeface="Arial"/>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224"/>
        <p:cNvGrpSpPr/>
        <p:nvPr/>
      </p:nvGrpSpPr>
      <p:grpSpPr>
        <a:xfrm>
          <a:off x="0" y="0"/>
          <a:ext cx="0" cy="0"/>
          <a:chOff x="0" y="0"/>
          <a:chExt cx="0" cy="0"/>
        </a:xfrm>
      </p:grpSpPr>
      <p:sp>
        <p:nvSpPr>
          <p:cNvPr id="225" name="Google Shape;225;p17"/>
          <p:cNvSpPr txBox="1">
            <a:spLocks noGrp="1"/>
          </p:cNvSpPr>
          <p:nvPr>
            <p:ph type="body" idx="1"/>
          </p:nvPr>
        </p:nvSpPr>
        <p:spPr>
          <a:xfrm>
            <a:off x="3034208" y="3424561"/>
            <a:ext cx="5974800" cy="3621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50000"/>
              </a:lnSpc>
              <a:spcBef>
                <a:spcPts val="1000"/>
              </a:spcBef>
              <a:spcAft>
                <a:spcPts val="0"/>
              </a:spcAft>
              <a:buClr>
                <a:schemeClr val="dk1"/>
              </a:buClr>
              <a:buSzPts val="2000"/>
              <a:buNone/>
              <a:defRPr sz="2000" b="0">
                <a:latin typeface="Poppins"/>
                <a:ea typeface="Poppins"/>
                <a:cs typeface="Poppins"/>
                <a:sym typeface="Poppins"/>
              </a:defRPr>
            </a:lvl1pPr>
            <a:lvl2pPr marL="914400" lvl="1" indent="-342900" algn="l" rtl="0">
              <a:lnSpc>
                <a:spcPct val="15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26" name="Google Shape;226;p17"/>
          <p:cNvSpPr txBox="1">
            <a:spLocks noGrp="1"/>
          </p:cNvSpPr>
          <p:nvPr>
            <p:ph type="body" idx="2"/>
          </p:nvPr>
        </p:nvSpPr>
        <p:spPr>
          <a:xfrm>
            <a:off x="3034207" y="3800061"/>
            <a:ext cx="5974800" cy="6726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50000"/>
              </a:lnSpc>
              <a:spcBef>
                <a:spcPts val="1000"/>
              </a:spcBef>
              <a:spcAft>
                <a:spcPts val="0"/>
              </a:spcAft>
              <a:buClr>
                <a:schemeClr val="dk1"/>
              </a:buClr>
              <a:buSzPts val="2000"/>
              <a:buNone/>
              <a:defRPr sz="2000" b="0">
                <a:latin typeface="Poppins"/>
                <a:ea typeface="Poppins"/>
                <a:cs typeface="Poppins"/>
                <a:sym typeface="Poppins"/>
              </a:defRPr>
            </a:lvl1pPr>
            <a:lvl2pPr marL="914400" lvl="1" indent="-342900" algn="l" rtl="0">
              <a:lnSpc>
                <a:spcPct val="15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27" name="Google Shape;227;p17"/>
          <p:cNvSpPr txBox="1">
            <a:spLocks noGrp="1"/>
          </p:cNvSpPr>
          <p:nvPr>
            <p:ph type="sldNum" idx="12"/>
          </p:nvPr>
        </p:nvSpPr>
        <p:spPr>
          <a:xfrm>
            <a:off x="11128044" y="6323673"/>
            <a:ext cx="731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28"/>
        <p:cNvGrpSpPr/>
        <p:nvPr/>
      </p:nvGrpSpPr>
      <p:grpSpPr>
        <a:xfrm>
          <a:off x="0" y="0"/>
          <a:ext cx="0" cy="0"/>
          <a:chOff x="0" y="0"/>
          <a:chExt cx="0" cy="0"/>
        </a:xfrm>
      </p:grpSpPr>
      <p:sp>
        <p:nvSpPr>
          <p:cNvPr id="229" name="Google Shape;229;p18"/>
          <p:cNvSpPr txBox="1">
            <a:spLocks noGrp="1"/>
          </p:cNvSpPr>
          <p:nvPr>
            <p:ph type="sldNum" idx="12"/>
          </p:nvPr>
        </p:nvSpPr>
        <p:spPr>
          <a:xfrm>
            <a:off x="11128044" y="6323673"/>
            <a:ext cx="731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30" name="Google Shape;230;p18"/>
          <p:cNvSpPr/>
          <p:nvPr/>
        </p:nvSpPr>
        <p:spPr>
          <a:xfrm>
            <a:off x="8159353" y="1003089"/>
            <a:ext cx="3515700" cy="2370300"/>
          </a:xfrm>
          <a:prstGeom prst="roundRect">
            <a:avLst>
              <a:gd name="adj" fmla="val 9045"/>
            </a:avLst>
          </a:prstGeom>
          <a:noFill/>
          <a:ln w="9525" cap="flat" cmpd="sng">
            <a:solidFill>
              <a:srgbClr val="000000"/>
            </a:solidFill>
            <a:prstDash val="solid"/>
            <a:round/>
            <a:headEnd type="none" w="sm" len="sm"/>
            <a:tailEnd type="none" w="sm" len="sm"/>
          </a:ln>
        </p:spPr>
        <p:txBody>
          <a:bodyPr spcFirstLastPara="1" wrap="square" lIns="0" tIns="121900" rIns="0" bIns="0" anchor="ctr" anchorCtr="0">
            <a:noAutofit/>
          </a:bodyPr>
          <a:lstStyle/>
          <a:p>
            <a:pPr marL="171450" marR="0" lvl="0" indent="-10160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Poppins"/>
              <a:ea typeface="Poppins"/>
              <a:cs typeface="Poppins"/>
              <a:sym typeface="Poppins"/>
            </a:endParaRPr>
          </a:p>
        </p:txBody>
      </p:sp>
      <p:sp>
        <p:nvSpPr>
          <p:cNvPr id="231" name="Google Shape;231;p18"/>
          <p:cNvSpPr/>
          <p:nvPr/>
        </p:nvSpPr>
        <p:spPr>
          <a:xfrm>
            <a:off x="9034349" y="824877"/>
            <a:ext cx="1765500" cy="381300"/>
          </a:xfrm>
          <a:prstGeom prst="roundRect">
            <a:avLst>
              <a:gd name="adj" fmla="val 5389"/>
            </a:avLst>
          </a:prstGeom>
          <a:solidFill>
            <a:srgbClr val="333333"/>
          </a:solidFill>
          <a:ln>
            <a:noFill/>
          </a:ln>
          <a:effectLst>
            <a:outerShdw blurRad="57150" dist="19050" dir="5400000" algn="bl" rotWithShape="0">
              <a:srgbClr val="000000">
                <a:alpha val="4941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Instructions</a:t>
            </a:r>
            <a:r>
              <a:rPr lang="en-US" sz="1467" b="1" i="0" u="none" strike="noStrike" cap="none">
                <a:solidFill>
                  <a:srgbClr val="FFFFFF"/>
                </a:solidFill>
                <a:latin typeface="Calibri"/>
                <a:ea typeface="Calibri"/>
                <a:cs typeface="Calibri"/>
                <a:sym typeface="Calibri"/>
              </a:rPr>
              <a:t> </a:t>
            </a:r>
            <a:endParaRPr sz="1467" b="1" i="0" u="none" strike="noStrike" cap="none">
              <a:solidFill>
                <a:srgbClr val="FFFFFF"/>
              </a:solidFill>
              <a:latin typeface="Calibri"/>
              <a:ea typeface="Calibri"/>
              <a:cs typeface="Calibri"/>
              <a:sym typeface="Calibri"/>
            </a:endParaRPr>
          </a:p>
        </p:txBody>
      </p:sp>
      <p:sp>
        <p:nvSpPr>
          <p:cNvPr id="232" name="Google Shape;232;p18"/>
          <p:cNvSpPr/>
          <p:nvPr/>
        </p:nvSpPr>
        <p:spPr>
          <a:xfrm>
            <a:off x="8159353" y="3768191"/>
            <a:ext cx="3515700" cy="2370300"/>
          </a:xfrm>
          <a:prstGeom prst="roundRect">
            <a:avLst>
              <a:gd name="adj" fmla="val 9045"/>
            </a:avLst>
          </a:prstGeom>
          <a:noFill/>
          <a:ln w="9525" cap="flat" cmpd="sng">
            <a:solidFill>
              <a:srgbClr val="000000"/>
            </a:solidFill>
            <a:prstDash val="solid"/>
            <a:round/>
            <a:headEnd type="none" w="sm" len="sm"/>
            <a:tailEnd type="none" w="sm" len="sm"/>
          </a:ln>
        </p:spPr>
        <p:txBody>
          <a:bodyPr spcFirstLastPara="1" wrap="square" lIns="0" tIns="121900" rIns="0" bIns="0" anchor="ctr" anchorCtr="0">
            <a:noAutofit/>
          </a:bodyPr>
          <a:lstStyle/>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Poppins"/>
              <a:ea typeface="Poppins"/>
              <a:cs typeface="Poppins"/>
              <a:sym typeface="Poppins"/>
            </a:endParaRPr>
          </a:p>
        </p:txBody>
      </p:sp>
      <p:sp>
        <p:nvSpPr>
          <p:cNvPr id="233" name="Google Shape;233;p18"/>
          <p:cNvSpPr txBox="1"/>
          <p:nvPr/>
        </p:nvSpPr>
        <p:spPr>
          <a:xfrm>
            <a:off x="360297" y="824877"/>
            <a:ext cx="7265100" cy="369300"/>
          </a:xfrm>
          <a:prstGeom prst="rect">
            <a:avLst/>
          </a:prstGeom>
          <a:noFill/>
          <a:ln w="9525"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34" name="Google Shape;234;p18"/>
          <p:cNvSpPr txBox="1">
            <a:spLocks noGrp="1"/>
          </p:cNvSpPr>
          <p:nvPr>
            <p:ph type="title"/>
          </p:nvPr>
        </p:nvSpPr>
        <p:spPr>
          <a:xfrm>
            <a:off x="343733" y="130900"/>
            <a:ext cx="11516100" cy="524700"/>
          </a:xfrm>
          <a:prstGeom prst="rect">
            <a:avLst/>
          </a:prstGeom>
          <a:noFill/>
          <a:ln>
            <a:noFill/>
          </a:ln>
        </p:spPr>
        <p:txBody>
          <a:bodyPr spcFirstLastPara="1" wrap="square" lIns="121900" tIns="121900" rIns="121900" bIns="121900" anchor="t" anchorCtr="0">
            <a:noAutofit/>
          </a:bodyPr>
          <a:lstStyle>
            <a:lvl1pPr lvl="0" algn="l" rtl="0">
              <a:lnSpc>
                <a:spcPct val="90000"/>
              </a:lnSpc>
              <a:spcBef>
                <a:spcPts val="0"/>
              </a:spcBef>
              <a:spcAft>
                <a:spcPts val="0"/>
              </a:spcAft>
              <a:buClr>
                <a:srgbClr val="4F535C"/>
              </a:buClr>
              <a:buSzPts val="3000"/>
              <a:buFont typeface="Poppins"/>
              <a:buNone/>
              <a:defRPr>
                <a:solidFill>
                  <a:srgbClr val="4F535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235" name="Google Shape;235;p18"/>
          <p:cNvGrpSpPr/>
          <p:nvPr/>
        </p:nvGrpSpPr>
        <p:grpSpPr>
          <a:xfrm>
            <a:off x="8886060" y="3430876"/>
            <a:ext cx="1913789" cy="528015"/>
            <a:chOff x="8886060" y="3430876"/>
            <a:chExt cx="1913789" cy="528015"/>
          </a:xfrm>
        </p:grpSpPr>
        <p:sp>
          <p:nvSpPr>
            <p:cNvPr id="236" name="Google Shape;236;p18"/>
            <p:cNvSpPr/>
            <p:nvPr/>
          </p:nvSpPr>
          <p:spPr>
            <a:xfrm>
              <a:off x="9034349" y="3577591"/>
              <a:ext cx="1765500" cy="381300"/>
            </a:xfrm>
            <a:prstGeom prst="roundRect">
              <a:avLst>
                <a:gd name="adj" fmla="val 5389"/>
              </a:avLst>
            </a:prstGeom>
            <a:solidFill>
              <a:srgbClr val="9D000C"/>
            </a:solidFill>
            <a:ln>
              <a:noFill/>
            </a:ln>
            <a:effectLst>
              <a:outerShdw blurRad="57150" dist="19050" dir="5400000" algn="bl" rotWithShape="0">
                <a:srgbClr val="000000">
                  <a:alpha val="4941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Key Points</a:t>
              </a:r>
              <a:r>
                <a:rPr lang="en-US" sz="1467" b="1" i="0" u="none" strike="noStrike" cap="none">
                  <a:solidFill>
                    <a:srgbClr val="FFFFFF"/>
                  </a:solidFill>
                  <a:latin typeface="Calibri"/>
                  <a:ea typeface="Calibri"/>
                  <a:cs typeface="Calibri"/>
                  <a:sym typeface="Calibri"/>
                </a:rPr>
                <a:t> </a:t>
              </a:r>
              <a:endParaRPr sz="1467" b="1" i="0" u="none" strike="noStrike" cap="none">
                <a:solidFill>
                  <a:srgbClr val="FFFFFF"/>
                </a:solidFill>
                <a:latin typeface="Calibri"/>
                <a:ea typeface="Calibri"/>
                <a:cs typeface="Calibri"/>
                <a:sym typeface="Calibri"/>
              </a:endParaRPr>
            </a:p>
          </p:txBody>
        </p:sp>
        <p:pic>
          <p:nvPicPr>
            <p:cNvPr id="237" name="Google Shape;237;p18"/>
            <p:cNvPicPr preferRelativeResize="0"/>
            <p:nvPr/>
          </p:nvPicPr>
          <p:blipFill rotWithShape="1">
            <a:blip r:embed="rId2">
              <a:alphaModFix/>
            </a:blip>
            <a:srcRect/>
            <a:stretch/>
          </p:blipFill>
          <p:spPr>
            <a:xfrm rot="-645643">
              <a:off x="8915783" y="3460597"/>
              <a:ext cx="351475" cy="351488"/>
            </a:xfrm>
            <a:prstGeom prst="rect">
              <a:avLst/>
            </a:prstGeom>
            <a:noFill/>
            <a:ln>
              <a:noFill/>
            </a:ln>
          </p:spPr>
        </p:pic>
      </p:grpSp>
      <p:sp>
        <p:nvSpPr>
          <p:cNvPr id="238" name="Google Shape;238;p18"/>
          <p:cNvSpPr txBox="1">
            <a:spLocks noGrp="1"/>
          </p:cNvSpPr>
          <p:nvPr>
            <p:ph type="body" idx="1"/>
          </p:nvPr>
        </p:nvSpPr>
        <p:spPr>
          <a:xfrm>
            <a:off x="8229600" y="1352793"/>
            <a:ext cx="3368700" cy="1892700"/>
          </a:xfrm>
          <a:prstGeom prst="rect">
            <a:avLst/>
          </a:prstGeom>
          <a:noFill/>
          <a:ln>
            <a:noFill/>
          </a:ln>
        </p:spPr>
        <p:txBody>
          <a:bodyPr spcFirstLastPara="1" wrap="square" lIns="91425" tIns="45700" rIns="91425" bIns="45700" anchor="t" anchorCtr="0">
            <a:normAutofit/>
          </a:bodyPr>
          <a:lstStyle>
            <a:lvl1pPr marL="457200" lvl="0" indent="-228600" algn="l" rtl="0">
              <a:lnSpc>
                <a:spcPct val="150000"/>
              </a:lnSpc>
              <a:spcBef>
                <a:spcPts val="0"/>
              </a:spcBef>
              <a:spcAft>
                <a:spcPts val="0"/>
              </a:spcAft>
              <a:buClr>
                <a:schemeClr val="dk1"/>
              </a:buClr>
              <a:buSzPts val="1200"/>
              <a:buNone/>
              <a:defRPr sz="1200">
                <a:latin typeface="Calibri"/>
                <a:ea typeface="Calibri"/>
                <a:cs typeface="Calibri"/>
                <a:sym typeface="Calibri"/>
              </a:defRPr>
            </a:lvl1pPr>
            <a:lvl2pPr marL="914400" lvl="1" indent="-342900" algn="l" rtl="0">
              <a:lnSpc>
                <a:spcPct val="150000"/>
              </a:lnSpc>
              <a:spcBef>
                <a:spcPts val="0"/>
              </a:spcBef>
              <a:spcAft>
                <a:spcPts val="0"/>
              </a:spcAft>
              <a:buClr>
                <a:schemeClr val="dk1"/>
              </a:buClr>
              <a:buSzPts val="1800"/>
              <a:buChar char="•"/>
              <a:defRPr/>
            </a:lvl2pPr>
            <a:lvl3pPr marL="1371600" lvl="2" indent="-342900" algn="l" rtl="0">
              <a:lnSpc>
                <a:spcPct val="150000"/>
              </a:lnSpc>
              <a:spcBef>
                <a:spcPts val="0"/>
              </a:spcBef>
              <a:spcAft>
                <a:spcPts val="0"/>
              </a:spcAft>
              <a:buClr>
                <a:schemeClr val="dk1"/>
              </a:buClr>
              <a:buSzPts val="1800"/>
              <a:buChar char="•"/>
              <a:defRPr/>
            </a:lvl3pPr>
            <a:lvl4pPr marL="1828800" lvl="3" indent="-342900" algn="l" rtl="0">
              <a:lnSpc>
                <a:spcPct val="150000"/>
              </a:lnSpc>
              <a:spcBef>
                <a:spcPts val="0"/>
              </a:spcBef>
              <a:spcAft>
                <a:spcPts val="0"/>
              </a:spcAft>
              <a:buClr>
                <a:schemeClr val="dk1"/>
              </a:buClr>
              <a:buSzPts val="1800"/>
              <a:buChar char="•"/>
              <a:defRPr/>
            </a:lvl4pPr>
            <a:lvl5pPr marL="2286000" lvl="4" indent="-342900" algn="l" rtl="0">
              <a:lnSpc>
                <a:spcPct val="150000"/>
              </a:lnSpc>
              <a:spcBef>
                <a:spcPts val="0"/>
              </a:spcBef>
              <a:spcAft>
                <a:spcPts val="0"/>
              </a:spcAft>
              <a:buClr>
                <a:schemeClr val="dk1"/>
              </a:buClr>
              <a:buSzPts val="1800"/>
              <a:buChar char="•"/>
              <a:defRPr/>
            </a:lvl5pPr>
            <a:lvl6pPr marL="2743200" lvl="5" indent="-342900" algn="l" rtl="0">
              <a:lnSpc>
                <a:spcPct val="150000"/>
              </a:lnSpc>
              <a:spcBef>
                <a:spcPts val="0"/>
              </a:spcBef>
              <a:spcAft>
                <a:spcPts val="0"/>
              </a:spcAft>
              <a:buClr>
                <a:schemeClr val="dk1"/>
              </a:buClr>
              <a:buSzPts val="1800"/>
              <a:buChar char="•"/>
              <a:defRPr/>
            </a:lvl6pPr>
            <a:lvl7pPr marL="3200400" lvl="6" indent="-342900" algn="l" rtl="0">
              <a:lnSpc>
                <a:spcPct val="150000"/>
              </a:lnSpc>
              <a:spcBef>
                <a:spcPts val="0"/>
              </a:spcBef>
              <a:spcAft>
                <a:spcPts val="0"/>
              </a:spcAft>
              <a:buClr>
                <a:schemeClr val="dk1"/>
              </a:buClr>
              <a:buSzPts val="1800"/>
              <a:buChar char="•"/>
              <a:defRPr/>
            </a:lvl7pPr>
            <a:lvl8pPr marL="3657600" lvl="7" indent="-342900" algn="l" rtl="0">
              <a:lnSpc>
                <a:spcPct val="150000"/>
              </a:lnSpc>
              <a:spcBef>
                <a:spcPts val="0"/>
              </a:spcBef>
              <a:spcAft>
                <a:spcPts val="0"/>
              </a:spcAft>
              <a:buClr>
                <a:schemeClr val="dk1"/>
              </a:buClr>
              <a:buSzPts val="1800"/>
              <a:buChar char="•"/>
              <a:defRPr/>
            </a:lvl8pPr>
            <a:lvl9pPr marL="4114800" lvl="8" indent="-342900" algn="l" rtl="0">
              <a:lnSpc>
                <a:spcPct val="150000"/>
              </a:lnSpc>
              <a:spcBef>
                <a:spcPts val="0"/>
              </a:spcBef>
              <a:spcAft>
                <a:spcPts val="0"/>
              </a:spcAft>
              <a:buClr>
                <a:schemeClr val="dk1"/>
              </a:buClr>
              <a:buSzPts val="1800"/>
              <a:buChar char="•"/>
              <a:defRPr/>
            </a:lvl9pPr>
          </a:lstStyle>
          <a:p>
            <a:endParaRPr/>
          </a:p>
        </p:txBody>
      </p:sp>
      <p:sp>
        <p:nvSpPr>
          <p:cNvPr id="239" name="Google Shape;239;p18"/>
          <p:cNvSpPr txBox="1">
            <a:spLocks noGrp="1"/>
          </p:cNvSpPr>
          <p:nvPr>
            <p:ph type="body" idx="2"/>
          </p:nvPr>
        </p:nvSpPr>
        <p:spPr>
          <a:xfrm>
            <a:off x="8228606" y="4096180"/>
            <a:ext cx="3368700" cy="1892700"/>
          </a:xfrm>
          <a:prstGeom prst="rect">
            <a:avLst/>
          </a:prstGeom>
          <a:noFill/>
          <a:ln>
            <a:noFill/>
          </a:ln>
        </p:spPr>
        <p:txBody>
          <a:bodyPr spcFirstLastPara="1" wrap="square" lIns="91425" tIns="45700" rIns="91425" bIns="45700" anchor="t" anchorCtr="0">
            <a:normAutofit/>
          </a:bodyPr>
          <a:lstStyle>
            <a:lvl1pPr marL="457200" lvl="0" indent="-228600" algn="l" rtl="0">
              <a:lnSpc>
                <a:spcPct val="150000"/>
              </a:lnSpc>
              <a:spcBef>
                <a:spcPts val="1000"/>
              </a:spcBef>
              <a:spcAft>
                <a:spcPts val="0"/>
              </a:spcAft>
              <a:buClr>
                <a:schemeClr val="dk1"/>
              </a:buClr>
              <a:buSzPts val="1200"/>
              <a:buNone/>
              <a:defRPr sz="1200">
                <a:latin typeface="Calibri"/>
                <a:ea typeface="Calibri"/>
                <a:cs typeface="Calibri"/>
                <a:sym typeface="Calibri"/>
              </a:defRPr>
            </a:lvl1pPr>
            <a:lvl2pPr marL="914400" lvl="1" indent="-342900" algn="l" rtl="0">
              <a:lnSpc>
                <a:spcPct val="15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0" name="Google Shape;240;p18"/>
          <p:cNvSpPr>
            <a:spLocks noGrp="1"/>
          </p:cNvSpPr>
          <p:nvPr>
            <p:ph type="pic" idx="3"/>
          </p:nvPr>
        </p:nvSpPr>
        <p:spPr>
          <a:xfrm>
            <a:off x="360363" y="825500"/>
            <a:ext cx="7264500" cy="5313300"/>
          </a:xfrm>
          <a:prstGeom prst="rect">
            <a:avLst/>
          </a:prstGeom>
          <a:noFill/>
          <a:ln w="9525" cap="flat" cmpd="sng">
            <a:solidFill>
              <a:srgbClr val="CC0000"/>
            </a:solidFill>
            <a:prstDash val="solid"/>
            <a:round/>
            <a:headEnd type="none" w="sm" len="sm"/>
            <a:tailEnd type="none" w="sm" len="sm"/>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241"/>
        <p:cNvGrpSpPr/>
        <p:nvPr/>
      </p:nvGrpSpPr>
      <p:grpSpPr>
        <a:xfrm>
          <a:off x="0" y="0"/>
          <a:ext cx="0" cy="0"/>
          <a:chOff x="0" y="0"/>
          <a:chExt cx="0" cy="0"/>
        </a:xfrm>
      </p:grpSpPr>
      <p:pic>
        <p:nvPicPr>
          <p:cNvPr id="242" name="Google Shape;242;p19"/>
          <p:cNvPicPr preferRelativeResize="0"/>
          <p:nvPr/>
        </p:nvPicPr>
        <p:blipFill rotWithShape="1">
          <a:blip r:embed="rId2">
            <a:alphaModFix/>
          </a:blip>
          <a:srcRect/>
          <a:stretch/>
        </p:blipFill>
        <p:spPr>
          <a:xfrm>
            <a:off x="137077" y="586360"/>
            <a:ext cx="7654031" cy="5982464"/>
          </a:xfrm>
          <a:prstGeom prst="rect">
            <a:avLst/>
          </a:prstGeom>
          <a:noFill/>
          <a:ln>
            <a:noFill/>
          </a:ln>
        </p:spPr>
      </p:pic>
      <p:sp>
        <p:nvSpPr>
          <p:cNvPr id="243" name="Google Shape;243;p19"/>
          <p:cNvSpPr>
            <a:spLocks noGrp="1"/>
          </p:cNvSpPr>
          <p:nvPr>
            <p:ph type="pic" idx="2"/>
          </p:nvPr>
        </p:nvSpPr>
        <p:spPr>
          <a:xfrm>
            <a:off x="620493" y="1070612"/>
            <a:ext cx="6678300" cy="5005200"/>
          </a:xfrm>
          <a:prstGeom prst="roundRect">
            <a:avLst>
              <a:gd name="adj" fmla="val 1500"/>
            </a:avLst>
          </a:prstGeom>
          <a:noFill/>
          <a:ln w="9525" cap="flat" cmpd="sng">
            <a:solidFill>
              <a:schemeClr val="dk1"/>
            </a:solidFill>
            <a:prstDash val="solid"/>
            <a:round/>
            <a:headEnd type="none" w="sm" len="sm"/>
            <a:tailEnd type="none" w="sm" len="sm"/>
          </a:ln>
        </p:spPr>
      </p:sp>
      <p:sp>
        <p:nvSpPr>
          <p:cNvPr id="244" name="Google Shape;244;p19"/>
          <p:cNvSpPr txBox="1">
            <a:spLocks noGrp="1"/>
          </p:cNvSpPr>
          <p:nvPr>
            <p:ph type="sldNum" idx="12"/>
          </p:nvPr>
        </p:nvSpPr>
        <p:spPr>
          <a:xfrm>
            <a:off x="11128044" y="6323673"/>
            <a:ext cx="731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245" name="Google Shape;245;p19"/>
          <p:cNvGrpSpPr/>
          <p:nvPr/>
        </p:nvGrpSpPr>
        <p:grpSpPr>
          <a:xfrm>
            <a:off x="8159353" y="824877"/>
            <a:ext cx="3515700" cy="5313614"/>
            <a:chOff x="8159355" y="646666"/>
            <a:chExt cx="3515700" cy="5313614"/>
          </a:xfrm>
        </p:grpSpPr>
        <p:sp>
          <p:nvSpPr>
            <p:cNvPr id="246" name="Google Shape;246;p19"/>
            <p:cNvSpPr/>
            <p:nvPr/>
          </p:nvSpPr>
          <p:spPr>
            <a:xfrm>
              <a:off x="8159355" y="824878"/>
              <a:ext cx="3515700" cy="2370300"/>
            </a:xfrm>
            <a:prstGeom prst="roundRect">
              <a:avLst>
                <a:gd name="adj" fmla="val 9045"/>
              </a:avLst>
            </a:prstGeom>
            <a:noFill/>
            <a:ln w="9525" cap="flat" cmpd="sng">
              <a:solidFill>
                <a:srgbClr val="000000"/>
              </a:solidFill>
              <a:prstDash val="solid"/>
              <a:round/>
              <a:headEnd type="none" w="sm" len="sm"/>
              <a:tailEnd type="none" w="sm" len="sm"/>
            </a:ln>
          </p:spPr>
          <p:txBody>
            <a:bodyPr spcFirstLastPara="1" wrap="square" lIns="0" tIns="121900" rIns="0" bIns="0" anchor="ctr" anchorCtr="0">
              <a:noAutofit/>
            </a:bodyPr>
            <a:lstStyle/>
            <a:p>
              <a:pPr marL="171450" marR="0" lvl="0" indent="-10160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Poppins"/>
                <a:ea typeface="Poppins"/>
                <a:cs typeface="Poppins"/>
                <a:sym typeface="Poppins"/>
              </a:endParaRPr>
            </a:p>
          </p:txBody>
        </p:sp>
        <p:sp>
          <p:nvSpPr>
            <p:cNvPr id="247" name="Google Shape;247;p19"/>
            <p:cNvSpPr/>
            <p:nvPr/>
          </p:nvSpPr>
          <p:spPr>
            <a:xfrm>
              <a:off x="9034351" y="646666"/>
              <a:ext cx="1765500" cy="381300"/>
            </a:xfrm>
            <a:prstGeom prst="roundRect">
              <a:avLst>
                <a:gd name="adj" fmla="val 5389"/>
              </a:avLst>
            </a:prstGeom>
            <a:solidFill>
              <a:srgbClr val="333333"/>
            </a:solidFill>
            <a:ln>
              <a:noFill/>
            </a:ln>
            <a:effectLst>
              <a:outerShdw blurRad="57150" dist="19050" dir="5400000" algn="bl" rotWithShape="0">
                <a:srgbClr val="000000">
                  <a:alpha val="4941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Instructions</a:t>
              </a:r>
              <a:r>
                <a:rPr lang="en-US" sz="1467" b="1" i="0" u="none" strike="noStrike" cap="none">
                  <a:solidFill>
                    <a:srgbClr val="FFFFFF"/>
                  </a:solidFill>
                  <a:latin typeface="Calibri"/>
                  <a:ea typeface="Calibri"/>
                  <a:cs typeface="Calibri"/>
                  <a:sym typeface="Calibri"/>
                </a:rPr>
                <a:t> </a:t>
              </a:r>
              <a:endParaRPr sz="1467" b="1" i="0" u="none" strike="noStrike" cap="none">
                <a:solidFill>
                  <a:srgbClr val="FFFFFF"/>
                </a:solidFill>
                <a:latin typeface="Calibri"/>
                <a:ea typeface="Calibri"/>
                <a:cs typeface="Calibri"/>
                <a:sym typeface="Calibri"/>
              </a:endParaRPr>
            </a:p>
          </p:txBody>
        </p:sp>
        <p:sp>
          <p:nvSpPr>
            <p:cNvPr id="248" name="Google Shape;248;p19"/>
            <p:cNvSpPr/>
            <p:nvPr/>
          </p:nvSpPr>
          <p:spPr>
            <a:xfrm>
              <a:off x="8159355" y="3589980"/>
              <a:ext cx="3515700" cy="2370300"/>
            </a:xfrm>
            <a:prstGeom prst="roundRect">
              <a:avLst>
                <a:gd name="adj" fmla="val 9045"/>
              </a:avLst>
            </a:prstGeom>
            <a:noFill/>
            <a:ln w="9525" cap="flat" cmpd="sng">
              <a:solidFill>
                <a:srgbClr val="000000"/>
              </a:solidFill>
              <a:prstDash val="solid"/>
              <a:round/>
              <a:headEnd type="none" w="sm" len="sm"/>
              <a:tailEnd type="none" w="sm" len="sm"/>
            </a:ln>
          </p:spPr>
          <p:txBody>
            <a:bodyPr spcFirstLastPara="1" wrap="square" lIns="0" tIns="121900" rIns="0" bIns="0" anchor="ctr" anchorCtr="0">
              <a:noAutofit/>
            </a:bodyPr>
            <a:lstStyle/>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Poppins"/>
                <a:ea typeface="Poppins"/>
                <a:cs typeface="Poppins"/>
                <a:sym typeface="Poppins"/>
              </a:endParaRPr>
            </a:p>
          </p:txBody>
        </p:sp>
      </p:grpSp>
      <p:sp>
        <p:nvSpPr>
          <p:cNvPr id="249" name="Google Shape;249;p19"/>
          <p:cNvSpPr txBox="1">
            <a:spLocks noGrp="1"/>
          </p:cNvSpPr>
          <p:nvPr>
            <p:ph type="title"/>
          </p:nvPr>
        </p:nvSpPr>
        <p:spPr>
          <a:xfrm>
            <a:off x="343733" y="130900"/>
            <a:ext cx="11516100" cy="524700"/>
          </a:xfrm>
          <a:prstGeom prst="rect">
            <a:avLst/>
          </a:prstGeom>
          <a:noFill/>
          <a:ln>
            <a:noFill/>
          </a:ln>
        </p:spPr>
        <p:txBody>
          <a:bodyPr spcFirstLastPara="1" wrap="square" lIns="121900" tIns="121900" rIns="121900" bIns="121900" anchor="t" anchorCtr="0">
            <a:noAutofit/>
          </a:bodyPr>
          <a:lstStyle>
            <a:lvl1pPr lvl="0" algn="l" rtl="0">
              <a:lnSpc>
                <a:spcPct val="90000"/>
              </a:lnSpc>
              <a:spcBef>
                <a:spcPts val="0"/>
              </a:spcBef>
              <a:spcAft>
                <a:spcPts val="0"/>
              </a:spcAft>
              <a:buClr>
                <a:srgbClr val="4F535C"/>
              </a:buClr>
              <a:buSzPts val="3000"/>
              <a:buFont typeface="Poppins"/>
              <a:buNone/>
              <a:defRPr>
                <a:solidFill>
                  <a:srgbClr val="4F535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250" name="Google Shape;250;p19"/>
          <p:cNvGrpSpPr/>
          <p:nvPr/>
        </p:nvGrpSpPr>
        <p:grpSpPr>
          <a:xfrm>
            <a:off x="8886060" y="3430876"/>
            <a:ext cx="1913789" cy="528015"/>
            <a:chOff x="8886060" y="3430876"/>
            <a:chExt cx="1913789" cy="528015"/>
          </a:xfrm>
        </p:grpSpPr>
        <p:sp>
          <p:nvSpPr>
            <p:cNvPr id="251" name="Google Shape;251;p19"/>
            <p:cNvSpPr/>
            <p:nvPr/>
          </p:nvSpPr>
          <p:spPr>
            <a:xfrm>
              <a:off x="9034349" y="3577591"/>
              <a:ext cx="1765500" cy="381300"/>
            </a:xfrm>
            <a:prstGeom prst="roundRect">
              <a:avLst>
                <a:gd name="adj" fmla="val 5389"/>
              </a:avLst>
            </a:prstGeom>
            <a:solidFill>
              <a:srgbClr val="24BCB9"/>
            </a:solidFill>
            <a:ln>
              <a:noFill/>
            </a:ln>
            <a:effectLst>
              <a:outerShdw blurRad="57150" dist="19050" dir="5400000" algn="bl" rotWithShape="0">
                <a:srgbClr val="000000">
                  <a:alpha val="4941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Key Points</a:t>
              </a:r>
              <a:r>
                <a:rPr lang="en-US" sz="1467" b="1" i="0" u="none" strike="noStrike" cap="none">
                  <a:solidFill>
                    <a:srgbClr val="FFFFFF"/>
                  </a:solidFill>
                  <a:latin typeface="Calibri"/>
                  <a:ea typeface="Calibri"/>
                  <a:cs typeface="Calibri"/>
                  <a:sym typeface="Calibri"/>
                </a:rPr>
                <a:t> </a:t>
              </a:r>
              <a:endParaRPr sz="1467" b="1" i="0" u="none" strike="noStrike" cap="none">
                <a:solidFill>
                  <a:srgbClr val="FFFFFF"/>
                </a:solidFill>
                <a:latin typeface="Calibri"/>
                <a:ea typeface="Calibri"/>
                <a:cs typeface="Calibri"/>
                <a:sym typeface="Calibri"/>
              </a:endParaRPr>
            </a:p>
          </p:txBody>
        </p:sp>
        <p:pic>
          <p:nvPicPr>
            <p:cNvPr id="252" name="Google Shape;252;p19"/>
            <p:cNvPicPr preferRelativeResize="0"/>
            <p:nvPr/>
          </p:nvPicPr>
          <p:blipFill rotWithShape="1">
            <a:blip r:embed="rId3">
              <a:alphaModFix/>
            </a:blip>
            <a:srcRect/>
            <a:stretch/>
          </p:blipFill>
          <p:spPr>
            <a:xfrm rot="-645643">
              <a:off x="8915783" y="3460597"/>
              <a:ext cx="351475" cy="351488"/>
            </a:xfrm>
            <a:prstGeom prst="rect">
              <a:avLst/>
            </a:prstGeom>
            <a:noFill/>
            <a:ln>
              <a:noFill/>
            </a:ln>
          </p:spPr>
        </p:pic>
      </p:grpSp>
      <p:sp>
        <p:nvSpPr>
          <p:cNvPr id="253" name="Google Shape;253;p19"/>
          <p:cNvSpPr txBox="1">
            <a:spLocks noGrp="1"/>
          </p:cNvSpPr>
          <p:nvPr>
            <p:ph type="body" idx="1"/>
          </p:nvPr>
        </p:nvSpPr>
        <p:spPr>
          <a:xfrm>
            <a:off x="8229600" y="1352793"/>
            <a:ext cx="3368700" cy="1892700"/>
          </a:xfrm>
          <a:prstGeom prst="rect">
            <a:avLst/>
          </a:prstGeom>
          <a:noFill/>
          <a:ln>
            <a:noFill/>
          </a:ln>
        </p:spPr>
        <p:txBody>
          <a:bodyPr spcFirstLastPara="1" wrap="square" lIns="91425" tIns="45700" rIns="91425" bIns="45700" anchor="t" anchorCtr="0">
            <a:normAutofit/>
          </a:bodyPr>
          <a:lstStyle>
            <a:lvl1pPr marL="457200" lvl="0" indent="-228600" algn="l" rtl="0">
              <a:lnSpc>
                <a:spcPct val="150000"/>
              </a:lnSpc>
              <a:spcBef>
                <a:spcPts val="1000"/>
              </a:spcBef>
              <a:spcAft>
                <a:spcPts val="0"/>
              </a:spcAft>
              <a:buClr>
                <a:schemeClr val="dk1"/>
              </a:buClr>
              <a:buSzPts val="1200"/>
              <a:buNone/>
              <a:defRPr sz="1200">
                <a:latin typeface="Calibri"/>
                <a:ea typeface="Calibri"/>
                <a:cs typeface="Calibri"/>
                <a:sym typeface="Calibri"/>
              </a:defRPr>
            </a:lvl1pPr>
            <a:lvl2pPr marL="914400" lvl="1" indent="-342900" algn="l" rtl="0">
              <a:lnSpc>
                <a:spcPct val="15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4" name="Google Shape;254;p19"/>
          <p:cNvSpPr txBox="1">
            <a:spLocks noGrp="1"/>
          </p:cNvSpPr>
          <p:nvPr>
            <p:ph type="body" idx="3"/>
          </p:nvPr>
        </p:nvSpPr>
        <p:spPr>
          <a:xfrm>
            <a:off x="8228606" y="4096180"/>
            <a:ext cx="3368700" cy="1892700"/>
          </a:xfrm>
          <a:prstGeom prst="rect">
            <a:avLst/>
          </a:prstGeom>
          <a:noFill/>
          <a:ln>
            <a:noFill/>
          </a:ln>
        </p:spPr>
        <p:txBody>
          <a:bodyPr spcFirstLastPara="1" wrap="square" lIns="91425" tIns="45700" rIns="91425" bIns="45700" anchor="t" anchorCtr="0">
            <a:normAutofit/>
          </a:bodyPr>
          <a:lstStyle>
            <a:lvl1pPr marL="457200" lvl="0" indent="-228600" algn="l" rtl="0">
              <a:lnSpc>
                <a:spcPct val="150000"/>
              </a:lnSpc>
              <a:spcBef>
                <a:spcPts val="1000"/>
              </a:spcBef>
              <a:spcAft>
                <a:spcPts val="0"/>
              </a:spcAft>
              <a:buClr>
                <a:schemeClr val="dk1"/>
              </a:buClr>
              <a:buSzPts val="1200"/>
              <a:buNone/>
              <a:defRPr sz="1200">
                <a:latin typeface="Calibri"/>
                <a:ea typeface="Calibri"/>
                <a:cs typeface="Calibri"/>
                <a:sym typeface="Calibri"/>
              </a:defRPr>
            </a:lvl1pPr>
            <a:lvl2pPr marL="914400" lvl="1" indent="-342900" algn="l" rtl="0">
              <a:lnSpc>
                <a:spcPct val="15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255"/>
        <p:cNvGrpSpPr/>
        <p:nvPr/>
      </p:nvGrpSpPr>
      <p:grpSpPr>
        <a:xfrm>
          <a:off x="0" y="0"/>
          <a:ext cx="0" cy="0"/>
          <a:chOff x="0" y="0"/>
          <a:chExt cx="0" cy="0"/>
        </a:xfrm>
      </p:grpSpPr>
      <p:pic>
        <p:nvPicPr>
          <p:cNvPr id="256" name="Google Shape;256;p20" descr="A black cell phone&#10;&#10;Description automatically generated with low confidence"/>
          <p:cNvPicPr preferRelativeResize="0"/>
          <p:nvPr/>
        </p:nvPicPr>
        <p:blipFill rotWithShape="1">
          <a:blip r:embed="rId2">
            <a:alphaModFix/>
          </a:blip>
          <a:srcRect/>
          <a:stretch/>
        </p:blipFill>
        <p:spPr>
          <a:xfrm>
            <a:off x="93415" y="607933"/>
            <a:ext cx="3224550" cy="5939314"/>
          </a:xfrm>
          <a:prstGeom prst="rect">
            <a:avLst/>
          </a:prstGeom>
          <a:noFill/>
          <a:ln>
            <a:noFill/>
          </a:ln>
        </p:spPr>
      </p:pic>
      <p:sp>
        <p:nvSpPr>
          <p:cNvPr id="257" name="Google Shape;257;p20"/>
          <p:cNvSpPr txBox="1">
            <a:spLocks noGrp="1"/>
          </p:cNvSpPr>
          <p:nvPr>
            <p:ph type="sldNum" idx="12"/>
          </p:nvPr>
        </p:nvSpPr>
        <p:spPr>
          <a:xfrm>
            <a:off x="11128044" y="6323673"/>
            <a:ext cx="731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258" name="Google Shape;258;p20"/>
          <p:cNvGrpSpPr/>
          <p:nvPr/>
        </p:nvGrpSpPr>
        <p:grpSpPr>
          <a:xfrm>
            <a:off x="8159353" y="824877"/>
            <a:ext cx="3515700" cy="5313614"/>
            <a:chOff x="8159355" y="646666"/>
            <a:chExt cx="3515700" cy="5313614"/>
          </a:xfrm>
        </p:grpSpPr>
        <p:sp>
          <p:nvSpPr>
            <p:cNvPr id="259" name="Google Shape;259;p20"/>
            <p:cNvSpPr/>
            <p:nvPr/>
          </p:nvSpPr>
          <p:spPr>
            <a:xfrm>
              <a:off x="8159355" y="824878"/>
              <a:ext cx="3515700" cy="2370300"/>
            </a:xfrm>
            <a:prstGeom prst="roundRect">
              <a:avLst>
                <a:gd name="adj" fmla="val 9045"/>
              </a:avLst>
            </a:prstGeom>
            <a:noFill/>
            <a:ln w="9525" cap="flat" cmpd="sng">
              <a:solidFill>
                <a:srgbClr val="000000"/>
              </a:solidFill>
              <a:prstDash val="solid"/>
              <a:round/>
              <a:headEnd type="none" w="sm" len="sm"/>
              <a:tailEnd type="none" w="sm" len="sm"/>
            </a:ln>
          </p:spPr>
          <p:txBody>
            <a:bodyPr spcFirstLastPara="1" wrap="square" lIns="0" tIns="121900" rIns="0" bIns="0" anchor="ctr" anchorCtr="0">
              <a:noAutofit/>
            </a:bodyPr>
            <a:lstStyle/>
            <a:p>
              <a:pPr marL="171450" marR="0" lvl="0" indent="-10160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Poppins"/>
                <a:ea typeface="Poppins"/>
                <a:cs typeface="Poppins"/>
                <a:sym typeface="Poppins"/>
              </a:endParaRPr>
            </a:p>
          </p:txBody>
        </p:sp>
        <p:sp>
          <p:nvSpPr>
            <p:cNvPr id="260" name="Google Shape;260;p20"/>
            <p:cNvSpPr/>
            <p:nvPr/>
          </p:nvSpPr>
          <p:spPr>
            <a:xfrm>
              <a:off x="9034351" y="646666"/>
              <a:ext cx="1765500" cy="381300"/>
            </a:xfrm>
            <a:prstGeom prst="roundRect">
              <a:avLst>
                <a:gd name="adj" fmla="val 5389"/>
              </a:avLst>
            </a:prstGeom>
            <a:solidFill>
              <a:srgbClr val="333333"/>
            </a:solidFill>
            <a:ln>
              <a:noFill/>
            </a:ln>
            <a:effectLst>
              <a:outerShdw blurRad="57150" dist="19050" dir="5400000" algn="bl" rotWithShape="0">
                <a:srgbClr val="000000">
                  <a:alpha val="4941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Instructions</a:t>
              </a:r>
              <a:r>
                <a:rPr lang="en-US" sz="1467" b="1" i="0" u="none" strike="noStrike" cap="none">
                  <a:solidFill>
                    <a:srgbClr val="FFFFFF"/>
                  </a:solidFill>
                  <a:latin typeface="Calibri"/>
                  <a:ea typeface="Calibri"/>
                  <a:cs typeface="Calibri"/>
                  <a:sym typeface="Calibri"/>
                </a:rPr>
                <a:t> </a:t>
              </a:r>
              <a:endParaRPr sz="1467" b="1" i="0" u="none" strike="noStrike" cap="none">
                <a:solidFill>
                  <a:srgbClr val="FFFFFF"/>
                </a:solidFill>
                <a:latin typeface="Calibri"/>
                <a:ea typeface="Calibri"/>
                <a:cs typeface="Calibri"/>
                <a:sym typeface="Calibri"/>
              </a:endParaRPr>
            </a:p>
          </p:txBody>
        </p:sp>
        <p:sp>
          <p:nvSpPr>
            <p:cNvPr id="261" name="Google Shape;261;p20"/>
            <p:cNvSpPr/>
            <p:nvPr/>
          </p:nvSpPr>
          <p:spPr>
            <a:xfrm>
              <a:off x="8159355" y="3589980"/>
              <a:ext cx="3515700" cy="2370300"/>
            </a:xfrm>
            <a:prstGeom prst="roundRect">
              <a:avLst>
                <a:gd name="adj" fmla="val 9045"/>
              </a:avLst>
            </a:prstGeom>
            <a:noFill/>
            <a:ln w="9525" cap="flat" cmpd="sng">
              <a:solidFill>
                <a:srgbClr val="000000"/>
              </a:solidFill>
              <a:prstDash val="solid"/>
              <a:round/>
              <a:headEnd type="none" w="sm" len="sm"/>
              <a:tailEnd type="none" w="sm" len="sm"/>
            </a:ln>
          </p:spPr>
          <p:txBody>
            <a:bodyPr spcFirstLastPara="1" wrap="square" lIns="0" tIns="121900" rIns="0" bIns="0" anchor="ctr" anchorCtr="0">
              <a:noAutofit/>
            </a:bodyPr>
            <a:lstStyle/>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Poppins"/>
                <a:ea typeface="Poppins"/>
                <a:cs typeface="Poppins"/>
                <a:sym typeface="Poppins"/>
              </a:endParaRPr>
            </a:p>
          </p:txBody>
        </p:sp>
      </p:grpSp>
      <p:sp>
        <p:nvSpPr>
          <p:cNvPr id="262" name="Google Shape;262;p20"/>
          <p:cNvSpPr txBox="1">
            <a:spLocks noGrp="1"/>
          </p:cNvSpPr>
          <p:nvPr>
            <p:ph type="title"/>
          </p:nvPr>
        </p:nvSpPr>
        <p:spPr>
          <a:xfrm>
            <a:off x="343733" y="130900"/>
            <a:ext cx="11516100" cy="524700"/>
          </a:xfrm>
          <a:prstGeom prst="rect">
            <a:avLst/>
          </a:prstGeom>
          <a:noFill/>
          <a:ln>
            <a:noFill/>
          </a:ln>
        </p:spPr>
        <p:txBody>
          <a:bodyPr spcFirstLastPara="1" wrap="square" lIns="121900" tIns="121900" rIns="121900" bIns="121900" anchor="t" anchorCtr="0">
            <a:noAutofit/>
          </a:bodyPr>
          <a:lstStyle>
            <a:lvl1pPr lvl="0" algn="l" rtl="0">
              <a:lnSpc>
                <a:spcPct val="90000"/>
              </a:lnSpc>
              <a:spcBef>
                <a:spcPts val="0"/>
              </a:spcBef>
              <a:spcAft>
                <a:spcPts val="0"/>
              </a:spcAft>
              <a:buClr>
                <a:srgbClr val="4F535C"/>
              </a:buClr>
              <a:buSzPts val="3000"/>
              <a:buFont typeface="Poppins"/>
              <a:buNone/>
              <a:defRPr>
                <a:solidFill>
                  <a:srgbClr val="4F535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263" name="Google Shape;263;p20"/>
          <p:cNvGrpSpPr/>
          <p:nvPr/>
        </p:nvGrpSpPr>
        <p:grpSpPr>
          <a:xfrm>
            <a:off x="8886060" y="3430876"/>
            <a:ext cx="1913789" cy="528015"/>
            <a:chOff x="8886060" y="3430876"/>
            <a:chExt cx="1913789" cy="528015"/>
          </a:xfrm>
        </p:grpSpPr>
        <p:sp>
          <p:nvSpPr>
            <p:cNvPr id="264" name="Google Shape;264;p20"/>
            <p:cNvSpPr/>
            <p:nvPr/>
          </p:nvSpPr>
          <p:spPr>
            <a:xfrm>
              <a:off x="9034349" y="3577591"/>
              <a:ext cx="1765500" cy="381300"/>
            </a:xfrm>
            <a:prstGeom prst="roundRect">
              <a:avLst>
                <a:gd name="adj" fmla="val 5389"/>
              </a:avLst>
            </a:prstGeom>
            <a:solidFill>
              <a:srgbClr val="24BCB9"/>
            </a:solidFill>
            <a:ln>
              <a:noFill/>
            </a:ln>
            <a:effectLst>
              <a:outerShdw blurRad="57150" dist="19050" dir="5400000" algn="bl" rotWithShape="0">
                <a:srgbClr val="000000">
                  <a:alpha val="4941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Key Points</a:t>
              </a:r>
              <a:r>
                <a:rPr lang="en-US" sz="1467" b="1" i="0" u="none" strike="noStrike" cap="none">
                  <a:solidFill>
                    <a:srgbClr val="FFFFFF"/>
                  </a:solidFill>
                  <a:latin typeface="Calibri"/>
                  <a:ea typeface="Calibri"/>
                  <a:cs typeface="Calibri"/>
                  <a:sym typeface="Calibri"/>
                </a:rPr>
                <a:t> </a:t>
              </a:r>
              <a:endParaRPr sz="1467" b="1" i="0" u="none" strike="noStrike" cap="none">
                <a:solidFill>
                  <a:srgbClr val="FFFFFF"/>
                </a:solidFill>
                <a:latin typeface="Calibri"/>
                <a:ea typeface="Calibri"/>
                <a:cs typeface="Calibri"/>
                <a:sym typeface="Calibri"/>
              </a:endParaRPr>
            </a:p>
          </p:txBody>
        </p:sp>
        <p:pic>
          <p:nvPicPr>
            <p:cNvPr id="265" name="Google Shape;265;p20"/>
            <p:cNvPicPr preferRelativeResize="0"/>
            <p:nvPr/>
          </p:nvPicPr>
          <p:blipFill rotWithShape="1">
            <a:blip r:embed="rId3">
              <a:alphaModFix/>
            </a:blip>
            <a:srcRect/>
            <a:stretch/>
          </p:blipFill>
          <p:spPr>
            <a:xfrm rot="-645643">
              <a:off x="8915783" y="3460597"/>
              <a:ext cx="351475" cy="351488"/>
            </a:xfrm>
            <a:prstGeom prst="rect">
              <a:avLst/>
            </a:prstGeom>
            <a:noFill/>
            <a:ln>
              <a:noFill/>
            </a:ln>
          </p:spPr>
        </p:pic>
      </p:grpSp>
      <p:sp>
        <p:nvSpPr>
          <p:cNvPr id="266" name="Google Shape;266;p20"/>
          <p:cNvSpPr txBox="1">
            <a:spLocks noGrp="1"/>
          </p:cNvSpPr>
          <p:nvPr>
            <p:ph type="body" idx="1"/>
          </p:nvPr>
        </p:nvSpPr>
        <p:spPr>
          <a:xfrm>
            <a:off x="8229600" y="1352793"/>
            <a:ext cx="3368700" cy="1892700"/>
          </a:xfrm>
          <a:prstGeom prst="rect">
            <a:avLst/>
          </a:prstGeom>
          <a:noFill/>
          <a:ln>
            <a:noFill/>
          </a:ln>
        </p:spPr>
        <p:txBody>
          <a:bodyPr spcFirstLastPara="1" wrap="square" lIns="91425" tIns="45700" rIns="91425" bIns="45700" anchor="t" anchorCtr="0">
            <a:normAutofit/>
          </a:bodyPr>
          <a:lstStyle>
            <a:lvl1pPr marL="457200" lvl="0" indent="-228600" algn="l" rtl="0">
              <a:lnSpc>
                <a:spcPct val="150000"/>
              </a:lnSpc>
              <a:spcBef>
                <a:spcPts val="1000"/>
              </a:spcBef>
              <a:spcAft>
                <a:spcPts val="0"/>
              </a:spcAft>
              <a:buClr>
                <a:schemeClr val="dk1"/>
              </a:buClr>
              <a:buSzPts val="1200"/>
              <a:buNone/>
              <a:defRPr sz="1200">
                <a:latin typeface="Calibri"/>
                <a:ea typeface="Calibri"/>
                <a:cs typeface="Calibri"/>
                <a:sym typeface="Calibri"/>
              </a:defRPr>
            </a:lvl1pPr>
            <a:lvl2pPr marL="914400" lvl="1" indent="-342900" algn="l" rtl="0">
              <a:lnSpc>
                <a:spcPct val="15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7" name="Google Shape;267;p20"/>
          <p:cNvSpPr txBox="1">
            <a:spLocks noGrp="1"/>
          </p:cNvSpPr>
          <p:nvPr>
            <p:ph type="body" idx="2"/>
          </p:nvPr>
        </p:nvSpPr>
        <p:spPr>
          <a:xfrm>
            <a:off x="8228606" y="4096180"/>
            <a:ext cx="3368700" cy="1892700"/>
          </a:xfrm>
          <a:prstGeom prst="rect">
            <a:avLst/>
          </a:prstGeom>
          <a:noFill/>
          <a:ln>
            <a:noFill/>
          </a:ln>
        </p:spPr>
        <p:txBody>
          <a:bodyPr spcFirstLastPara="1" wrap="square" lIns="91425" tIns="45700" rIns="91425" bIns="45700" anchor="t" anchorCtr="0">
            <a:normAutofit/>
          </a:bodyPr>
          <a:lstStyle>
            <a:lvl1pPr marL="457200" lvl="0" indent="-228600" algn="l" rtl="0">
              <a:lnSpc>
                <a:spcPct val="150000"/>
              </a:lnSpc>
              <a:spcBef>
                <a:spcPts val="1000"/>
              </a:spcBef>
              <a:spcAft>
                <a:spcPts val="0"/>
              </a:spcAft>
              <a:buClr>
                <a:schemeClr val="dk1"/>
              </a:buClr>
              <a:buSzPts val="1200"/>
              <a:buNone/>
              <a:defRPr sz="1200">
                <a:latin typeface="Calibri"/>
                <a:ea typeface="Calibri"/>
                <a:cs typeface="Calibri"/>
                <a:sym typeface="Calibri"/>
              </a:defRPr>
            </a:lvl1pPr>
            <a:lvl2pPr marL="914400" lvl="1" indent="-342900" algn="l" rtl="0">
              <a:lnSpc>
                <a:spcPct val="15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8" name="Google Shape;268;p20"/>
          <p:cNvSpPr>
            <a:spLocks noGrp="1"/>
          </p:cNvSpPr>
          <p:nvPr>
            <p:ph type="pic" idx="3"/>
          </p:nvPr>
        </p:nvSpPr>
        <p:spPr>
          <a:xfrm>
            <a:off x="552449" y="1528354"/>
            <a:ext cx="2300400" cy="4096200"/>
          </a:xfrm>
          <a:prstGeom prst="rect">
            <a:avLst/>
          </a:prstGeom>
          <a:noFill/>
          <a:ln w="9525" cap="flat" cmpd="sng">
            <a:solidFill>
              <a:schemeClr val="dk1"/>
            </a:solidFill>
            <a:prstDash val="solid"/>
            <a:round/>
            <a:headEnd type="none" w="sm" len="sm"/>
            <a:tailEnd type="none" w="sm" len="sm"/>
          </a:ln>
        </p:spPr>
      </p:sp>
      <p:pic>
        <p:nvPicPr>
          <p:cNvPr id="269" name="Google Shape;269;p20" descr="A black cell phone&#10;&#10;Description automatically generated with low confidence"/>
          <p:cNvPicPr preferRelativeResize="0"/>
          <p:nvPr/>
        </p:nvPicPr>
        <p:blipFill rotWithShape="1">
          <a:blip r:embed="rId2">
            <a:alphaModFix/>
          </a:blip>
          <a:srcRect/>
          <a:stretch/>
        </p:blipFill>
        <p:spPr>
          <a:xfrm>
            <a:off x="4726887" y="607933"/>
            <a:ext cx="3224550" cy="5939314"/>
          </a:xfrm>
          <a:prstGeom prst="rect">
            <a:avLst/>
          </a:prstGeom>
          <a:noFill/>
          <a:ln>
            <a:noFill/>
          </a:ln>
        </p:spPr>
      </p:pic>
      <p:sp>
        <p:nvSpPr>
          <p:cNvPr id="270" name="Google Shape;270;p20"/>
          <p:cNvSpPr>
            <a:spLocks noGrp="1"/>
          </p:cNvSpPr>
          <p:nvPr>
            <p:ph type="pic" idx="4"/>
          </p:nvPr>
        </p:nvSpPr>
        <p:spPr>
          <a:xfrm>
            <a:off x="5179703" y="1529681"/>
            <a:ext cx="2300400" cy="4096200"/>
          </a:xfrm>
          <a:prstGeom prst="rect">
            <a:avLst/>
          </a:prstGeom>
          <a:noFill/>
          <a:ln w="9525" cap="flat" cmpd="sng">
            <a:solidFill>
              <a:schemeClr val="dk1"/>
            </a:solidFill>
            <a:prstDash val="solid"/>
            <a:round/>
            <a:headEnd type="none" w="sm" len="sm"/>
            <a:tailEnd type="none" w="sm" len="sm"/>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271"/>
        <p:cNvGrpSpPr/>
        <p:nvPr/>
      </p:nvGrpSpPr>
      <p:grpSpPr>
        <a:xfrm>
          <a:off x="0" y="0"/>
          <a:ext cx="0" cy="0"/>
          <a:chOff x="0" y="0"/>
          <a:chExt cx="0" cy="0"/>
        </a:xfrm>
      </p:grpSpPr>
      <p:pic>
        <p:nvPicPr>
          <p:cNvPr id="272" name="Google Shape;272;p21" descr="A black cell phone&#10;&#10;Description automatically generated with low confidence"/>
          <p:cNvPicPr preferRelativeResize="0"/>
          <p:nvPr/>
        </p:nvPicPr>
        <p:blipFill rotWithShape="1">
          <a:blip r:embed="rId2">
            <a:alphaModFix/>
          </a:blip>
          <a:srcRect/>
          <a:stretch/>
        </p:blipFill>
        <p:spPr>
          <a:xfrm>
            <a:off x="2698618" y="609090"/>
            <a:ext cx="3224550" cy="5939314"/>
          </a:xfrm>
          <a:prstGeom prst="rect">
            <a:avLst/>
          </a:prstGeom>
          <a:noFill/>
          <a:ln>
            <a:noFill/>
          </a:ln>
        </p:spPr>
      </p:pic>
      <p:sp>
        <p:nvSpPr>
          <p:cNvPr id="273" name="Google Shape;273;p21"/>
          <p:cNvSpPr txBox="1">
            <a:spLocks noGrp="1"/>
          </p:cNvSpPr>
          <p:nvPr>
            <p:ph type="sldNum" idx="12"/>
          </p:nvPr>
        </p:nvSpPr>
        <p:spPr>
          <a:xfrm>
            <a:off x="11128044" y="6323673"/>
            <a:ext cx="731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274" name="Google Shape;274;p21"/>
          <p:cNvGrpSpPr/>
          <p:nvPr/>
        </p:nvGrpSpPr>
        <p:grpSpPr>
          <a:xfrm>
            <a:off x="8159353" y="824877"/>
            <a:ext cx="3515700" cy="5313614"/>
            <a:chOff x="8159355" y="646666"/>
            <a:chExt cx="3515700" cy="5313614"/>
          </a:xfrm>
        </p:grpSpPr>
        <p:sp>
          <p:nvSpPr>
            <p:cNvPr id="275" name="Google Shape;275;p21"/>
            <p:cNvSpPr/>
            <p:nvPr/>
          </p:nvSpPr>
          <p:spPr>
            <a:xfrm>
              <a:off x="8159355" y="824878"/>
              <a:ext cx="3515700" cy="2370300"/>
            </a:xfrm>
            <a:prstGeom prst="roundRect">
              <a:avLst>
                <a:gd name="adj" fmla="val 9045"/>
              </a:avLst>
            </a:prstGeom>
            <a:noFill/>
            <a:ln w="9525" cap="flat" cmpd="sng">
              <a:solidFill>
                <a:srgbClr val="000000"/>
              </a:solidFill>
              <a:prstDash val="solid"/>
              <a:round/>
              <a:headEnd type="none" w="sm" len="sm"/>
              <a:tailEnd type="none" w="sm" len="sm"/>
            </a:ln>
          </p:spPr>
          <p:txBody>
            <a:bodyPr spcFirstLastPara="1" wrap="square" lIns="0" tIns="121900" rIns="0" bIns="0" anchor="ctr" anchorCtr="0">
              <a:noAutofit/>
            </a:bodyPr>
            <a:lstStyle/>
            <a:p>
              <a:pPr marL="171450" marR="0" lvl="0" indent="-10160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Poppins"/>
                <a:ea typeface="Poppins"/>
                <a:cs typeface="Poppins"/>
                <a:sym typeface="Poppins"/>
              </a:endParaRPr>
            </a:p>
          </p:txBody>
        </p:sp>
        <p:sp>
          <p:nvSpPr>
            <p:cNvPr id="276" name="Google Shape;276;p21"/>
            <p:cNvSpPr/>
            <p:nvPr/>
          </p:nvSpPr>
          <p:spPr>
            <a:xfrm>
              <a:off x="9034351" y="646666"/>
              <a:ext cx="1765500" cy="381300"/>
            </a:xfrm>
            <a:prstGeom prst="roundRect">
              <a:avLst>
                <a:gd name="adj" fmla="val 5389"/>
              </a:avLst>
            </a:prstGeom>
            <a:solidFill>
              <a:srgbClr val="333333"/>
            </a:solidFill>
            <a:ln>
              <a:noFill/>
            </a:ln>
            <a:effectLst>
              <a:outerShdw blurRad="57150" dist="19050" dir="5400000" algn="bl" rotWithShape="0">
                <a:srgbClr val="000000">
                  <a:alpha val="4941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Instructions</a:t>
              </a:r>
              <a:r>
                <a:rPr lang="en-US" sz="1467" b="1" i="0" u="none" strike="noStrike" cap="none">
                  <a:solidFill>
                    <a:srgbClr val="FFFFFF"/>
                  </a:solidFill>
                  <a:latin typeface="Calibri"/>
                  <a:ea typeface="Calibri"/>
                  <a:cs typeface="Calibri"/>
                  <a:sym typeface="Calibri"/>
                </a:rPr>
                <a:t> </a:t>
              </a:r>
              <a:endParaRPr sz="1467" b="1" i="0" u="none" strike="noStrike" cap="none">
                <a:solidFill>
                  <a:srgbClr val="FFFFFF"/>
                </a:solidFill>
                <a:latin typeface="Calibri"/>
                <a:ea typeface="Calibri"/>
                <a:cs typeface="Calibri"/>
                <a:sym typeface="Calibri"/>
              </a:endParaRPr>
            </a:p>
          </p:txBody>
        </p:sp>
        <p:sp>
          <p:nvSpPr>
            <p:cNvPr id="277" name="Google Shape;277;p21"/>
            <p:cNvSpPr/>
            <p:nvPr/>
          </p:nvSpPr>
          <p:spPr>
            <a:xfrm>
              <a:off x="8159355" y="3589980"/>
              <a:ext cx="3515700" cy="2370300"/>
            </a:xfrm>
            <a:prstGeom prst="roundRect">
              <a:avLst>
                <a:gd name="adj" fmla="val 9045"/>
              </a:avLst>
            </a:prstGeom>
            <a:noFill/>
            <a:ln w="9525" cap="flat" cmpd="sng">
              <a:solidFill>
                <a:srgbClr val="000000"/>
              </a:solidFill>
              <a:prstDash val="solid"/>
              <a:round/>
              <a:headEnd type="none" w="sm" len="sm"/>
              <a:tailEnd type="none" w="sm" len="sm"/>
            </a:ln>
          </p:spPr>
          <p:txBody>
            <a:bodyPr spcFirstLastPara="1" wrap="square" lIns="0" tIns="121900" rIns="0" bIns="0" anchor="ctr" anchorCtr="0">
              <a:noAutofit/>
            </a:bodyPr>
            <a:lstStyle/>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Poppins"/>
                <a:ea typeface="Poppins"/>
                <a:cs typeface="Poppins"/>
                <a:sym typeface="Poppins"/>
              </a:endParaRPr>
            </a:p>
          </p:txBody>
        </p:sp>
      </p:grpSp>
      <p:sp>
        <p:nvSpPr>
          <p:cNvPr id="278" name="Google Shape;278;p21"/>
          <p:cNvSpPr txBox="1">
            <a:spLocks noGrp="1"/>
          </p:cNvSpPr>
          <p:nvPr>
            <p:ph type="title"/>
          </p:nvPr>
        </p:nvSpPr>
        <p:spPr>
          <a:xfrm>
            <a:off x="343733" y="130900"/>
            <a:ext cx="11516100" cy="524700"/>
          </a:xfrm>
          <a:prstGeom prst="rect">
            <a:avLst/>
          </a:prstGeom>
          <a:noFill/>
          <a:ln>
            <a:noFill/>
          </a:ln>
        </p:spPr>
        <p:txBody>
          <a:bodyPr spcFirstLastPara="1" wrap="square" lIns="121900" tIns="121900" rIns="121900" bIns="121900" anchor="t" anchorCtr="0">
            <a:noAutofit/>
          </a:bodyPr>
          <a:lstStyle>
            <a:lvl1pPr lvl="0" algn="l" rtl="0">
              <a:lnSpc>
                <a:spcPct val="90000"/>
              </a:lnSpc>
              <a:spcBef>
                <a:spcPts val="0"/>
              </a:spcBef>
              <a:spcAft>
                <a:spcPts val="0"/>
              </a:spcAft>
              <a:buClr>
                <a:srgbClr val="4F535C"/>
              </a:buClr>
              <a:buSzPts val="3000"/>
              <a:buFont typeface="Poppins"/>
              <a:buNone/>
              <a:defRPr>
                <a:solidFill>
                  <a:srgbClr val="4F535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279" name="Google Shape;279;p21"/>
          <p:cNvGrpSpPr/>
          <p:nvPr/>
        </p:nvGrpSpPr>
        <p:grpSpPr>
          <a:xfrm>
            <a:off x="8886060" y="3430876"/>
            <a:ext cx="1913789" cy="528015"/>
            <a:chOff x="8886060" y="3430876"/>
            <a:chExt cx="1913789" cy="528015"/>
          </a:xfrm>
        </p:grpSpPr>
        <p:sp>
          <p:nvSpPr>
            <p:cNvPr id="280" name="Google Shape;280;p21"/>
            <p:cNvSpPr/>
            <p:nvPr/>
          </p:nvSpPr>
          <p:spPr>
            <a:xfrm>
              <a:off x="9034349" y="3577591"/>
              <a:ext cx="1765500" cy="381300"/>
            </a:xfrm>
            <a:prstGeom prst="roundRect">
              <a:avLst>
                <a:gd name="adj" fmla="val 5389"/>
              </a:avLst>
            </a:prstGeom>
            <a:solidFill>
              <a:srgbClr val="24BCB9"/>
            </a:solidFill>
            <a:ln>
              <a:noFill/>
            </a:ln>
            <a:effectLst>
              <a:outerShdw blurRad="57150" dist="19050" dir="5400000" algn="bl" rotWithShape="0">
                <a:srgbClr val="000000">
                  <a:alpha val="4941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Key Points</a:t>
              </a:r>
              <a:r>
                <a:rPr lang="en-US" sz="1467" b="1" i="0" u="none" strike="noStrike" cap="none">
                  <a:solidFill>
                    <a:srgbClr val="FFFFFF"/>
                  </a:solidFill>
                  <a:latin typeface="Calibri"/>
                  <a:ea typeface="Calibri"/>
                  <a:cs typeface="Calibri"/>
                  <a:sym typeface="Calibri"/>
                </a:rPr>
                <a:t> </a:t>
              </a:r>
              <a:endParaRPr sz="1467" b="1" i="0" u="none" strike="noStrike" cap="none">
                <a:solidFill>
                  <a:srgbClr val="FFFFFF"/>
                </a:solidFill>
                <a:latin typeface="Calibri"/>
                <a:ea typeface="Calibri"/>
                <a:cs typeface="Calibri"/>
                <a:sym typeface="Calibri"/>
              </a:endParaRPr>
            </a:p>
          </p:txBody>
        </p:sp>
        <p:pic>
          <p:nvPicPr>
            <p:cNvPr id="281" name="Google Shape;281;p21"/>
            <p:cNvPicPr preferRelativeResize="0"/>
            <p:nvPr/>
          </p:nvPicPr>
          <p:blipFill rotWithShape="1">
            <a:blip r:embed="rId3">
              <a:alphaModFix/>
            </a:blip>
            <a:srcRect/>
            <a:stretch/>
          </p:blipFill>
          <p:spPr>
            <a:xfrm rot="-645643">
              <a:off x="8915783" y="3460597"/>
              <a:ext cx="351475" cy="351488"/>
            </a:xfrm>
            <a:prstGeom prst="rect">
              <a:avLst/>
            </a:prstGeom>
            <a:noFill/>
            <a:ln>
              <a:noFill/>
            </a:ln>
          </p:spPr>
        </p:pic>
      </p:grpSp>
      <p:sp>
        <p:nvSpPr>
          <p:cNvPr id="282" name="Google Shape;282;p21"/>
          <p:cNvSpPr txBox="1">
            <a:spLocks noGrp="1"/>
          </p:cNvSpPr>
          <p:nvPr>
            <p:ph type="body" idx="1"/>
          </p:nvPr>
        </p:nvSpPr>
        <p:spPr>
          <a:xfrm>
            <a:off x="8229600" y="1352793"/>
            <a:ext cx="3368700" cy="1892700"/>
          </a:xfrm>
          <a:prstGeom prst="rect">
            <a:avLst/>
          </a:prstGeom>
          <a:noFill/>
          <a:ln>
            <a:noFill/>
          </a:ln>
        </p:spPr>
        <p:txBody>
          <a:bodyPr spcFirstLastPara="1" wrap="square" lIns="91425" tIns="45700" rIns="91425" bIns="45700" anchor="t" anchorCtr="0">
            <a:normAutofit/>
          </a:bodyPr>
          <a:lstStyle>
            <a:lvl1pPr marL="457200" lvl="0" indent="-228600" algn="l" rtl="0">
              <a:lnSpc>
                <a:spcPct val="150000"/>
              </a:lnSpc>
              <a:spcBef>
                <a:spcPts val="1000"/>
              </a:spcBef>
              <a:spcAft>
                <a:spcPts val="0"/>
              </a:spcAft>
              <a:buClr>
                <a:schemeClr val="dk1"/>
              </a:buClr>
              <a:buSzPts val="1200"/>
              <a:buNone/>
              <a:defRPr sz="1200">
                <a:latin typeface="Calibri"/>
                <a:ea typeface="Calibri"/>
                <a:cs typeface="Calibri"/>
                <a:sym typeface="Calibri"/>
              </a:defRPr>
            </a:lvl1pPr>
            <a:lvl2pPr marL="914400" lvl="1" indent="-342900" algn="l" rtl="0">
              <a:lnSpc>
                <a:spcPct val="15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83" name="Google Shape;283;p21"/>
          <p:cNvSpPr txBox="1">
            <a:spLocks noGrp="1"/>
          </p:cNvSpPr>
          <p:nvPr>
            <p:ph type="body" idx="2"/>
          </p:nvPr>
        </p:nvSpPr>
        <p:spPr>
          <a:xfrm>
            <a:off x="8228606" y="4096180"/>
            <a:ext cx="3368700" cy="1892700"/>
          </a:xfrm>
          <a:prstGeom prst="rect">
            <a:avLst/>
          </a:prstGeom>
          <a:noFill/>
          <a:ln>
            <a:noFill/>
          </a:ln>
        </p:spPr>
        <p:txBody>
          <a:bodyPr spcFirstLastPara="1" wrap="square" lIns="91425" tIns="45700" rIns="91425" bIns="45700" anchor="t" anchorCtr="0">
            <a:normAutofit/>
          </a:bodyPr>
          <a:lstStyle>
            <a:lvl1pPr marL="457200" lvl="0" indent="-228600" algn="l" rtl="0">
              <a:lnSpc>
                <a:spcPct val="150000"/>
              </a:lnSpc>
              <a:spcBef>
                <a:spcPts val="1000"/>
              </a:spcBef>
              <a:spcAft>
                <a:spcPts val="0"/>
              </a:spcAft>
              <a:buClr>
                <a:schemeClr val="dk1"/>
              </a:buClr>
              <a:buSzPts val="1200"/>
              <a:buNone/>
              <a:defRPr sz="1200">
                <a:latin typeface="Calibri"/>
                <a:ea typeface="Calibri"/>
                <a:cs typeface="Calibri"/>
                <a:sym typeface="Calibri"/>
              </a:defRPr>
            </a:lvl1pPr>
            <a:lvl2pPr marL="914400" lvl="1" indent="-342900" algn="l" rtl="0">
              <a:lnSpc>
                <a:spcPct val="15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84" name="Google Shape;284;p21"/>
          <p:cNvSpPr>
            <a:spLocks noGrp="1"/>
          </p:cNvSpPr>
          <p:nvPr>
            <p:ph type="pic" idx="3"/>
          </p:nvPr>
        </p:nvSpPr>
        <p:spPr>
          <a:xfrm>
            <a:off x="3157652" y="1529511"/>
            <a:ext cx="2300400" cy="4096200"/>
          </a:xfrm>
          <a:prstGeom prst="rect">
            <a:avLst/>
          </a:prstGeom>
          <a:noFill/>
          <a:ln w="9525" cap="flat" cmpd="sng">
            <a:solidFill>
              <a:schemeClr val="dk1"/>
            </a:solidFill>
            <a:prstDash val="solid"/>
            <a:round/>
            <a:headEnd type="none" w="sm" len="sm"/>
            <a:tailEnd type="none" w="sm" len="sm"/>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0"/>
        <p:cNvGrpSpPr/>
        <p:nvPr/>
      </p:nvGrpSpPr>
      <p:grpSpPr>
        <a:xfrm>
          <a:off x="0" y="0"/>
          <a:ext cx="0" cy="0"/>
          <a:chOff x="0" y="0"/>
          <a:chExt cx="0" cy="0"/>
        </a:xfrm>
      </p:grpSpPr>
      <p:sp>
        <p:nvSpPr>
          <p:cNvPr id="21" name="Google Shape;21;p3"/>
          <p:cNvSpPr/>
          <p:nvPr/>
        </p:nvSpPr>
        <p:spPr>
          <a:xfrm>
            <a:off x="574765" y="844467"/>
            <a:ext cx="11007635" cy="5169067"/>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ctr" rtl="0">
              <a:spcBef>
                <a:spcPts val="0"/>
              </a:spcBef>
              <a:spcAft>
                <a:spcPts val="0"/>
              </a:spcAft>
              <a:buNone/>
            </a:pPr>
            <a:endParaRPr sz="4400" b="0" i="0" u="none" strike="noStrike" cap="none">
              <a:solidFill>
                <a:srgbClr val="404040"/>
              </a:solidFill>
              <a:latin typeface="Arial"/>
              <a:ea typeface="Arial"/>
              <a:cs typeface="Arial"/>
              <a:sym typeface="Arial"/>
            </a:endParaRPr>
          </a:p>
        </p:txBody>
      </p:sp>
      <p:sp>
        <p:nvSpPr>
          <p:cNvPr id="22" name="Google Shape;22;p3"/>
          <p:cNvSpPr txBox="1">
            <a:spLocks noGrp="1"/>
          </p:cNvSpPr>
          <p:nvPr>
            <p:ph type="body" idx="1"/>
          </p:nvPr>
        </p:nvSpPr>
        <p:spPr>
          <a:xfrm>
            <a:off x="593769" y="853962"/>
            <a:ext cx="10969625" cy="5169067"/>
          </a:xfrm>
          <a:prstGeom prst="rect">
            <a:avLst/>
          </a:prstGeom>
          <a:noFill/>
          <a:ln>
            <a:noFill/>
          </a:ln>
        </p:spPr>
        <p:txBody>
          <a:bodyPr spcFirstLastPara="1" wrap="square" lIns="91425" tIns="45700" rIns="91425" bIns="45700" anchor="t" anchorCtr="0">
            <a:normAutofit/>
          </a:bodyPr>
          <a:lstStyle>
            <a:lvl1pPr marL="457200" lvl="0" indent="-298450" algn="l">
              <a:lnSpc>
                <a:spcPct val="150000"/>
              </a:lnSpc>
              <a:spcBef>
                <a:spcPts val="1000"/>
              </a:spcBef>
              <a:spcAft>
                <a:spcPts val="0"/>
              </a:spcAft>
              <a:buClr>
                <a:schemeClr val="dk1"/>
              </a:buClr>
              <a:buSzPts val="1100"/>
              <a:buFont typeface="Arial"/>
              <a:buChar char="•"/>
              <a:defRPr sz="1100"/>
            </a:lvl1pPr>
            <a:lvl2pPr marL="914400" lvl="1" indent="-298450" algn="l">
              <a:lnSpc>
                <a:spcPct val="150000"/>
              </a:lnSpc>
              <a:spcBef>
                <a:spcPts val="500"/>
              </a:spcBef>
              <a:spcAft>
                <a:spcPts val="0"/>
              </a:spcAft>
              <a:buClr>
                <a:schemeClr val="dk1"/>
              </a:buClr>
              <a:buSzPts val="1100"/>
              <a:buChar char="•"/>
              <a:defRPr sz="1100"/>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title"/>
          </p:nvPr>
        </p:nvSpPr>
        <p:spPr>
          <a:xfrm>
            <a:off x="343733" y="130900"/>
            <a:ext cx="11516000" cy="524800"/>
          </a:xfrm>
          <a:prstGeom prst="rect">
            <a:avLst/>
          </a:prstGeom>
          <a:noFill/>
          <a:ln>
            <a:noFill/>
          </a:ln>
        </p:spPr>
        <p:txBody>
          <a:bodyPr spcFirstLastPara="1" wrap="square" lIns="121900" tIns="121900" rIns="121900" bIns="121900" anchor="t" anchorCtr="0">
            <a:noAutofit/>
          </a:bodyPr>
          <a:lstStyle>
            <a:lvl1pPr lvl="0" algn="l">
              <a:lnSpc>
                <a:spcPct val="90000"/>
              </a:lnSpc>
              <a:spcBef>
                <a:spcPts val="0"/>
              </a:spcBef>
              <a:spcAft>
                <a:spcPts val="0"/>
              </a:spcAft>
              <a:buClr>
                <a:srgbClr val="4F535C"/>
              </a:buClr>
              <a:buSzPts val="3000"/>
              <a:buFont typeface="Poppins"/>
              <a:buNone/>
              <a:defRPr>
                <a:solidFill>
                  <a:srgbClr val="4F53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11128044" y="632367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285"/>
        <p:cNvGrpSpPr/>
        <p:nvPr/>
      </p:nvGrpSpPr>
      <p:grpSpPr>
        <a:xfrm>
          <a:off x="0" y="0"/>
          <a:ext cx="0" cy="0"/>
          <a:chOff x="0" y="0"/>
          <a:chExt cx="0" cy="0"/>
        </a:xfrm>
      </p:grpSpPr>
      <p:pic>
        <p:nvPicPr>
          <p:cNvPr id="286" name="Google Shape;286;p22" descr="A picture containing application&#10;&#10;Description automatically generated"/>
          <p:cNvPicPr preferRelativeResize="0"/>
          <p:nvPr/>
        </p:nvPicPr>
        <p:blipFill rotWithShape="1">
          <a:blip r:embed="rId2">
            <a:alphaModFix/>
          </a:blip>
          <a:srcRect/>
          <a:stretch/>
        </p:blipFill>
        <p:spPr>
          <a:xfrm>
            <a:off x="132779" y="600206"/>
            <a:ext cx="3059378" cy="5782825"/>
          </a:xfrm>
          <a:prstGeom prst="rect">
            <a:avLst/>
          </a:prstGeom>
          <a:noFill/>
          <a:ln>
            <a:noFill/>
          </a:ln>
        </p:spPr>
      </p:pic>
      <p:sp>
        <p:nvSpPr>
          <p:cNvPr id="287" name="Google Shape;287;p22"/>
          <p:cNvSpPr>
            <a:spLocks noGrp="1"/>
          </p:cNvSpPr>
          <p:nvPr>
            <p:ph type="pic" idx="2"/>
          </p:nvPr>
        </p:nvSpPr>
        <p:spPr>
          <a:xfrm>
            <a:off x="494085" y="957263"/>
            <a:ext cx="2343900" cy="5076000"/>
          </a:xfrm>
          <a:prstGeom prst="rect">
            <a:avLst/>
          </a:prstGeom>
          <a:noFill/>
          <a:ln w="9525" cap="flat" cmpd="sng">
            <a:solidFill>
              <a:schemeClr val="dk1"/>
            </a:solidFill>
            <a:prstDash val="solid"/>
            <a:round/>
            <a:headEnd type="none" w="sm" len="sm"/>
            <a:tailEnd type="none" w="sm" len="sm"/>
          </a:ln>
        </p:spPr>
      </p:sp>
      <p:sp>
        <p:nvSpPr>
          <p:cNvPr id="288" name="Google Shape;288;p22"/>
          <p:cNvSpPr txBox="1">
            <a:spLocks noGrp="1"/>
          </p:cNvSpPr>
          <p:nvPr>
            <p:ph type="sldNum" idx="12"/>
          </p:nvPr>
        </p:nvSpPr>
        <p:spPr>
          <a:xfrm>
            <a:off x="11128044" y="6323673"/>
            <a:ext cx="731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289" name="Google Shape;289;p22"/>
          <p:cNvGrpSpPr/>
          <p:nvPr/>
        </p:nvGrpSpPr>
        <p:grpSpPr>
          <a:xfrm>
            <a:off x="8159353" y="824877"/>
            <a:ext cx="3515700" cy="5313614"/>
            <a:chOff x="8159355" y="646666"/>
            <a:chExt cx="3515700" cy="5313614"/>
          </a:xfrm>
        </p:grpSpPr>
        <p:sp>
          <p:nvSpPr>
            <p:cNvPr id="290" name="Google Shape;290;p22"/>
            <p:cNvSpPr/>
            <p:nvPr/>
          </p:nvSpPr>
          <p:spPr>
            <a:xfrm>
              <a:off x="8159355" y="824878"/>
              <a:ext cx="3515700" cy="2370300"/>
            </a:xfrm>
            <a:prstGeom prst="roundRect">
              <a:avLst>
                <a:gd name="adj" fmla="val 9045"/>
              </a:avLst>
            </a:prstGeom>
            <a:noFill/>
            <a:ln w="9525" cap="flat" cmpd="sng">
              <a:solidFill>
                <a:srgbClr val="000000"/>
              </a:solidFill>
              <a:prstDash val="solid"/>
              <a:round/>
              <a:headEnd type="none" w="sm" len="sm"/>
              <a:tailEnd type="none" w="sm" len="sm"/>
            </a:ln>
          </p:spPr>
          <p:txBody>
            <a:bodyPr spcFirstLastPara="1" wrap="square" lIns="0" tIns="121900" rIns="0" bIns="0" anchor="ctr" anchorCtr="0">
              <a:noAutofit/>
            </a:bodyPr>
            <a:lstStyle/>
            <a:p>
              <a:pPr marL="171450" marR="0" lvl="0" indent="-10160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Poppins"/>
                <a:ea typeface="Poppins"/>
                <a:cs typeface="Poppins"/>
                <a:sym typeface="Poppins"/>
              </a:endParaRPr>
            </a:p>
          </p:txBody>
        </p:sp>
        <p:sp>
          <p:nvSpPr>
            <p:cNvPr id="291" name="Google Shape;291;p22"/>
            <p:cNvSpPr/>
            <p:nvPr/>
          </p:nvSpPr>
          <p:spPr>
            <a:xfrm>
              <a:off x="9034351" y="646666"/>
              <a:ext cx="1765500" cy="381300"/>
            </a:xfrm>
            <a:prstGeom prst="roundRect">
              <a:avLst>
                <a:gd name="adj" fmla="val 5389"/>
              </a:avLst>
            </a:prstGeom>
            <a:solidFill>
              <a:srgbClr val="333333"/>
            </a:solidFill>
            <a:ln>
              <a:noFill/>
            </a:ln>
            <a:effectLst>
              <a:outerShdw blurRad="57150" dist="19050" dir="5400000" algn="bl" rotWithShape="0">
                <a:srgbClr val="000000">
                  <a:alpha val="4941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Instructions</a:t>
              </a:r>
              <a:r>
                <a:rPr lang="en-US" sz="1467" b="1" i="0" u="none" strike="noStrike" cap="none">
                  <a:solidFill>
                    <a:srgbClr val="FFFFFF"/>
                  </a:solidFill>
                  <a:latin typeface="Calibri"/>
                  <a:ea typeface="Calibri"/>
                  <a:cs typeface="Calibri"/>
                  <a:sym typeface="Calibri"/>
                </a:rPr>
                <a:t> </a:t>
              </a:r>
              <a:endParaRPr sz="1467" b="1" i="0" u="none" strike="noStrike" cap="none">
                <a:solidFill>
                  <a:srgbClr val="FFFFFF"/>
                </a:solidFill>
                <a:latin typeface="Calibri"/>
                <a:ea typeface="Calibri"/>
                <a:cs typeface="Calibri"/>
                <a:sym typeface="Calibri"/>
              </a:endParaRPr>
            </a:p>
          </p:txBody>
        </p:sp>
        <p:sp>
          <p:nvSpPr>
            <p:cNvPr id="292" name="Google Shape;292;p22"/>
            <p:cNvSpPr/>
            <p:nvPr/>
          </p:nvSpPr>
          <p:spPr>
            <a:xfrm>
              <a:off x="8159355" y="3589980"/>
              <a:ext cx="3515700" cy="2370300"/>
            </a:xfrm>
            <a:prstGeom prst="roundRect">
              <a:avLst>
                <a:gd name="adj" fmla="val 9045"/>
              </a:avLst>
            </a:prstGeom>
            <a:noFill/>
            <a:ln w="9525" cap="flat" cmpd="sng">
              <a:solidFill>
                <a:srgbClr val="000000"/>
              </a:solidFill>
              <a:prstDash val="solid"/>
              <a:round/>
              <a:headEnd type="none" w="sm" len="sm"/>
              <a:tailEnd type="none" w="sm" len="sm"/>
            </a:ln>
          </p:spPr>
          <p:txBody>
            <a:bodyPr spcFirstLastPara="1" wrap="square" lIns="0" tIns="121900" rIns="0" bIns="0" anchor="ctr" anchorCtr="0">
              <a:noAutofit/>
            </a:bodyPr>
            <a:lstStyle/>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Poppins"/>
                <a:ea typeface="Poppins"/>
                <a:cs typeface="Poppins"/>
                <a:sym typeface="Poppins"/>
              </a:endParaRPr>
            </a:p>
          </p:txBody>
        </p:sp>
      </p:grpSp>
      <p:sp>
        <p:nvSpPr>
          <p:cNvPr id="293" name="Google Shape;293;p22"/>
          <p:cNvSpPr txBox="1">
            <a:spLocks noGrp="1"/>
          </p:cNvSpPr>
          <p:nvPr>
            <p:ph type="title"/>
          </p:nvPr>
        </p:nvSpPr>
        <p:spPr>
          <a:xfrm>
            <a:off x="343733" y="130900"/>
            <a:ext cx="11516100" cy="524700"/>
          </a:xfrm>
          <a:prstGeom prst="rect">
            <a:avLst/>
          </a:prstGeom>
          <a:noFill/>
          <a:ln>
            <a:noFill/>
          </a:ln>
        </p:spPr>
        <p:txBody>
          <a:bodyPr spcFirstLastPara="1" wrap="square" lIns="121900" tIns="121900" rIns="121900" bIns="121900" anchor="t" anchorCtr="0">
            <a:noAutofit/>
          </a:bodyPr>
          <a:lstStyle>
            <a:lvl1pPr lvl="0" algn="l" rtl="0">
              <a:lnSpc>
                <a:spcPct val="90000"/>
              </a:lnSpc>
              <a:spcBef>
                <a:spcPts val="0"/>
              </a:spcBef>
              <a:spcAft>
                <a:spcPts val="0"/>
              </a:spcAft>
              <a:buClr>
                <a:srgbClr val="4F535C"/>
              </a:buClr>
              <a:buSzPts val="3000"/>
              <a:buFont typeface="Poppins"/>
              <a:buNone/>
              <a:defRPr>
                <a:solidFill>
                  <a:srgbClr val="4F535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294" name="Google Shape;294;p22"/>
          <p:cNvGrpSpPr/>
          <p:nvPr/>
        </p:nvGrpSpPr>
        <p:grpSpPr>
          <a:xfrm>
            <a:off x="8886060" y="3430876"/>
            <a:ext cx="1913789" cy="528015"/>
            <a:chOff x="8886060" y="3430876"/>
            <a:chExt cx="1913789" cy="528015"/>
          </a:xfrm>
        </p:grpSpPr>
        <p:sp>
          <p:nvSpPr>
            <p:cNvPr id="295" name="Google Shape;295;p22"/>
            <p:cNvSpPr/>
            <p:nvPr/>
          </p:nvSpPr>
          <p:spPr>
            <a:xfrm>
              <a:off x="9034349" y="3577591"/>
              <a:ext cx="1765500" cy="381300"/>
            </a:xfrm>
            <a:prstGeom prst="roundRect">
              <a:avLst>
                <a:gd name="adj" fmla="val 5389"/>
              </a:avLst>
            </a:prstGeom>
            <a:solidFill>
              <a:srgbClr val="24BCB9"/>
            </a:solidFill>
            <a:ln>
              <a:noFill/>
            </a:ln>
            <a:effectLst>
              <a:outerShdw blurRad="57150" dist="19050" dir="5400000" algn="bl" rotWithShape="0">
                <a:srgbClr val="000000">
                  <a:alpha val="4941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Key Points</a:t>
              </a:r>
              <a:r>
                <a:rPr lang="en-US" sz="1467" b="1" i="0" u="none" strike="noStrike" cap="none">
                  <a:solidFill>
                    <a:srgbClr val="FFFFFF"/>
                  </a:solidFill>
                  <a:latin typeface="Calibri"/>
                  <a:ea typeface="Calibri"/>
                  <a:cs typeface="Calibri"/>
                  <a:sym typeface="Calibri"/>
                </a:rPr>
                <a:t> </a:t>
              </a:r>
              <a:endParaRPr sz="1467" b="1" i="0" u="none" strike="noStrike" cap="none">
                <a:solidFill>
                  <a:srgbClr val="FFFFFF"/>
                </a:solidFill>
                <a:latin typeface="Calibri"/>
                <a:ea typeface="Calibri"/>
                <a:cs typeface="Calibri"/>
                <a:sym typeface="Calibri"/>
              </a:endParaRPr>
            </a:p>
          </p:txBody>
        </p:sp>
        <p:pic>
          <p:nvPicPr>
            <p:cNvPr id="296" name="Google Shape;296;p22"/>
            <p:cNvPicPr preferRelativeResize="0"/>
            <p:nvPr/>
          </p:nvPicPr>
          <p:blipFill rotWithShape="1">
            <a:blip r:embed="rId3">
              <a:alphaModFix/>
            </a:blip>
            <a:srcRect/>
            <a:stretch/>
          </p:blipFill>
          <p:spPr>
            <a:xfrm rot="-645643">
              <a:off x="8915783" y="3460597"/>
              <a:ext cx="351475" cy="351488"/>
            </a:xfrm>
            <a:prstGeom prst="rect">
              <a:avLst/>
            </a:prstGeom>
            <a:noFill/>
            <a:ln>
              <a:noFill/>
            </a:ln>
          </p:spPr>
        </p:pic>
      </p:grpSp>
      <p:sp>
        <p:nvSpPr>
          <p:cNvPr id="297" name="Google Shape;297;p22"/>
          <p:cNvSpPr txBox="1">
            <a:spLocks noGrp="1"/>
          </p:cNvSpPr>
          <p:nvPr>
            <p:ph type="body" idx="1"/>
          </p:nvPr>
        </p:nvSpPr>
        <p:spPr>
          <a:xfrm>
            <a:off x="8229600" y="1352793"/>
            <a:ext cx="3368700" cy="1892700"/>
          </a:xfrm>
          <a:prstGeom prst="rect">
            <a:avLst/>
          </a:prstGeom>
          <a:noFill/>
          <a:ln>
            <a:noFill/>
          </a:ln>
        </p:spPr>
        <p:txBody>
          <a:bodyPr spcFirstLastPara="1" wrap="square" lIns="91425" tIns="45700" rIns="91425" bIns="45700" anchor="t" anchorCtr="0">
            <a:normAutofit/>
          </a:bodyPr>
          <a:lstStyle>
            <a:lvl1pPr marL="457200" lvl="0" indent="-228600" algn="l" rtl="0">
              <a:lnSpc>
                <a:spcPct val="150000"/>
              </a:lnSpc>
              <a:spcBef>
                <a:spcPts val="1000"/>
              </a:spcBef>
              <a:spcAft>
                <a:spcPts val="0"/>
              </a:spcAft>
              <a:buClr>
                <a:schemeClr val="dk1"/>
              </a:buClr>
              <a:buSzPts val="1200"/>
              <a:buNone/>
              <a:defRPr sz="1200">
                <a:latin typeface="Calibri"/>
                <a:ea typeface="Calibri"/>
                <a:cs typeface="Calibri"/>
                <a:sym typeface="Calibri"/>
              </a:defRPr>
            </a:lvl1pPr>
            <a:lvl2pPr marL="914400" lvl="1" indent="-342900" algn="l" rtl="0">
              <a:lnSpc>
                <a:spcPct val="15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98" name="Google Shape;298;p22"/>
          <p:cNvSpPr txBox="1">
            <a:spLocks noGrp="1"/>
          </p:cNvSpPr>
          <p:nvPr>
            <p:ph type="body" idx="3"/>
          </p:nvPr>
        </p:nvSpPr>
        <p:spPr>
          <a:xfrm>
            <a:off x="8228606" y="4096180"/>
            <a:ext cx="3368700" cy="1892700"/>
          </a:xfrm>
          <a:prstGeom prst="rect">
            <a:avLst/>
          </a:prstGeom>
          <a:noFill/>
          <a:ln>
            <a:noFill/>
          </a:ln>
        </p:spPr>
        <p:txBody>
          <a:bodyPr spcFirstLastPara="1" wrap="square" lIns="91425" tIns="45700" rIns="91425" bIns="45700" anchor="t" anchorCtr="0">
            <a:normAutofit/>
          </a:bodyPr>
          <a:lstStyle>
            <a:lvl1pPr marL="457200" lvl="0" indent="-228600" algn="l" rtl="0">
              <a:lnSpc>
                <a:spcPct val="150000"/>
              </a:lnSpc>
              <a:spcBef>
                <a:spcPts val="1000"/>
              </a:spcBef>
              <a:spcAft>
                <a:spcPts val="0"/>
              </a:spcAft>
              <a:buClr>
                <a:schemeClr val="dk1"/>
              </a:buClr>
              <a:buSzPts val="1200"/>
              <a:buNone/>
              <a:defRPr sz="1200">
                <a:latin typeface="Calibri"/>
                <a:ea typeface="Calibri"/>
                <a:cs typeface="Calibri"/>
                <a:sym typeface="Calibri"/>
              </a:defRPr>
            </a:lvl1pPr>
            <a:lvl2pPr marL="914400" lvl="1" indent="-342900" algn="l" rtl="0">
              <a:lnSpc>
                <a:spcPct val="15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299" name="Google Shape;299;p22" descr="A picture containing application&#10;&#10;Description automatically generated"/>
          <p:cNvPicPr preferRelativeResize="0"/>
          <p:nvPr/>
        </p:nvPicPr>
        <p:blipFill rotWithShape="1">
          <a:blip r:embed="rId2">
            <a:alphaModFix/>
          </a:blip>
          <a:srcRect/>
          <a:stretch/>
        </p:blipFill>
        <p:spPr>
          <a:xfrm>
            <a:off x="4805875" y="588027"/>
            <a:ext cx="3059378" cy="5782825"/>
          </a:xfrm>
          <a:prstGeom prst="rect">
            <a:avLst/>
          </a:prstGeom>
          <a:noFill/>
          <a:ln>
            <a:noFill/>
          </a:ln>
        </p:spPr>
      </p:pic>
      <p:sp>
        <p:nvSpPr>
          <p:cNvPr id="300" name="Google Shape;300;p22"/>
          <p:cNvSpPr>
            <a:spLocks noGrp="1"/>
          </p:cNvSpPr>
          <p:nvPr>
            <p:ph type="pic" idx="4"/>
          </p:nvPr>
        </p:nvSpPr>
        <p:spPr>
          <a:xfrm>
            <a:off x="5166714" y="937138"/>
            <a:ext cx="2343900" cy="5076000"/>
          </a:xfrm>
          <a:prstGeom prst="rect">
            <a:avLst/>
          </a:prstGeom>
          <a:noFill/>
          <a:ln w="9525" cap="flat" cmpd="sng">
            <a:solidFill>
              <a:schemeClr val="dk1"/>
            </a:solidFill>
            <a:prstDash val="solid"/>
            <a:round/>
            <a:headEnd type="none" w="sm" len="sm"/>
            <a:tailEnd type="none" w="sm" len="sm"/>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301"/>
        <p:cNvGrpSpPr/>
        <p:nvPr/>
      </p:nvGrpSpPr>
      <p:grpSpPr>
        <a:xfrm>
          <a:off x="0" y="0"/>
          <a:ext cx="0" cy="0"/>
          <a:chOff x="0" y="0"/>
          <a:chExt cx="0" cy="0"/>
        </a:xfrm>
      </p:grpSpPr>
      <p:pic>
        <p:nvPicPr>
          <p:cNvPr id="302" name="Google Shape;302;p23" descr="A picture containing application&#10;&#10;Description automatically generated"/>
          <p:cNvPicPr preferRelativeResize="0"/>
          <p:nvPr/>
        </p:nvPicPr>
        <p:blipFill rotWithShape="1">
          <a:blip r:embed="rId2">
            <a:alphaModFix/>
          </a:blip>
          <a:srcRect/>
          <a:stretch/>
        </p:blipFill>
        <p:spPr>
          <a:xfrm>
            <a:off x="2722070" y="655700"/>
            <a:ext cx="3059378" cy="5782825"/>
          </a:xfrm>
          <a:prstGeom prst="rect">
            <a:avLst/>
          </a:prstGeom>
          <a:noFill/>
          <a:ln>
            <a:noFill/>
          </a:ln>
        </p:spPr>
      </p:pic>
      <p:sp>
        <p:nvSpPr>
          <p:cNvPr id="303" name="Google Shape;303;p23"/>
          <p:cNvSpPr>
            <a:spLocks noGrp="1"/>
          </p:cNvSpPr>
          <p:nvPr>
            <p:ph type="pic" idx="2"/>
          </p:nvPr>
        </p:nvSpPr>
        <p:spPr>
          <a:xfrm>
            <a:off x="3083376" y="1012757"/>
            <a:ext cx="2343900" cy="5076000"/>
          </a:xfrm>
          <a:prstGeom prst="rect">
            <a:avLst/>
          </a:prstGeom>
          <a:noFill/>
          <a:ln w="9525" cap="flat" cmpd="sng">
            <a:solidFill>
              <a:schemeClr val="dk1"/>
            </a:solidFill>
            <a:prstDash val="solid"/>
            <a:round/>
            <a:headEnd type="none" w="sm" len="sm"/>
            <a:tailEnd type="none" w="sm" len="sm"/>
          </a:ln>
        </p:spPr>
      </p:sp>
      <p:sp>
        <p:nvSpPr>
          <p:cNvPr id="304" name="Google Shape;304;p23"/>
          <p:cNvSpPr txBox="1">
            <a:spLocks noGrp="1"/>
          </p:cNvSpPr>
          <p:nvPr>
            <p:ph type="sldNum" idx="12"/>
          </p:nvPr>
        </p:nvSpPr>
        <p:spPr>
          <a:xfrm>
            <a:off x="11128044" y="6323673"/>
            <a:ext cx="731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305" name="Google Shape;305;p23"/>
          <p:cNvGrpSpPr/>
          <p:nvPr/>
        </p:nvGrpSpPr>
        <p:grpSpPr>
          <a:xfrm>
            <a:off x="8159353" y="824877"/>
            <a:ext cx="3515700" cy="5313614"/>
            <a:chOff x="8159355" y="646666"/>
            <a:chExt cx="3515700" cy="5313614"/>
          </a:xfrm>
        </p:grpSpPr>
        <p:sp>
          <p:nvSpPr>
            <p:cNvPr id="306" name="Google Shape;306;p23"/>
            <p:cNvSpPr/>
            <p:nvPr/>
          </p:nvSpPr>
          <p:spPr>
            <a:xfrm>
              <a:off x="8159355" y="824878"/>
              <a:ext cx="3515700" cy="2370300"/>
            </a:xfrm>
            <a:prstGeom prst="roundRect">
              <a:avLst>
                <a:gd name="adj" fmla="val 9045"/>
              </a:avLst>
            </a:prstGeom>
            <a:noFill/>
            <a:ln w="9525" cap="flat" cmpd="sng">
              <a:solidFill>
                <a:srgbClr val="000000"/>
              </a:solidFill>
              <a:prstDash val="solid"/>
              <a:round/>
              <a:headEnd type="none" w="sm" len="sm"/>
              <a:tailEnd type="none" w="sm" len="sm"/>
            </a:ln>
          </p:spPr>
          <p:txBody>
            <a:bodyPr spcFirstLastPara="1" wrap="square" lIns="0" tIns="121900" rIns="0" bIns="0" anchor="ctr" anchorCtr="0">
              <a:noAutofit/>
            </a:bodyPr>
            <a:lstStyle/>
            <a:p>
              <a:pPr marL="171450" marR="0" lvl="0" indent="-10160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Poppins"/>
                <a:ea typeface="Poppins"/>
                <a:cs typeface="Poppins"/>
                <a:sym typeface="Poppins"/>
              </a:endParaRPr>
            </a:p>
          </p:txBody>
        </p:sp>
        <p:sp>
          <p:nvSpPr>
            <p:cNvPr id="307" name="Google Shape;307;p23"/>
            <p:cNvSpPr/>
            <p:nvPr/>
          </p:nvSpPr>
          <p:spPr>
            <a:xfrm>
              <a:off x="9034351" y="646666"/>
              <a:ext cx="1765500" cy="381300"/>
            </a:xfrm>
            <a:prstGeom prst="roundRect">
              <a:avLst>
                <a:gd name="adj" fmla="val 5389"/>
              </a:avLst>
            </a:prstGeom>
            <a:solidFill>
              <a:srgbClr val="333333"/>
            </a:solidFill>
            <a:ln>
              <a:noFill/>
            </a:ln>
            <a:effectLst>
              <a:outerShdw blurRad="57150" dist="19050" dir="5400000" algn="bl" rotWithShape="0">
                <a:srgbClr val="000000">
                  <a:alpha val="4941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Instructions</a:t>
              </a:r>
              <a:r>
                <a:rPr lang="en-US" sz="1467" b="1" i="0" u="none" strike="noStrike" cap="none">
                  <a:solidFill>
                    <a:srgbClr val="FFFFFF"/>
                  </a:solidFill>
                  <a:latin typeface="Calibri"/>
                  <a:ea typeface="Calibri"/>
                  <a:cs typeface="Calibri"/>
                  <a:sym typeface="Calibri"/>
                </a:rPr>
                <a:t> </a:t>
              </a:r>
              <a:endParaRPr sz="1467" b="1" i="0" u="none" strike="noStrike" cap="none">
                <a:solidFill>
                  <a:srgbClr val="FFFFFF"/>
                </a:solidFill>
                <a:latin typeface="Calibri"/>
                <a:ea typeface="Calibri"/>
                <a:cs typeface="Calibri"/>
                <a:sym typeface="Calibri"/>
              </a:endParaRPr>
            </a:p>
          </p:txBody>
        </p:sp>
        <p:sp>
          <p:nvSpPr>
            <p:cNvPr id="308" name="Google Shape;308;p23"/>
            <p:cNvSpPr/>
            <p:nvPr/>
          </p:nvSpPr>
          <p:spPr>
            <a:xfrm>
              <a:off x="8159355" y="3589980"/>
              <a:ext cx="3515700" cy="2370300"/>
            </a:xfrm>
            <a:prstGeom prst="roundRect">
              <a:avLst>
                <a:gd name="adj" fmla="val 9045"/>
              </a:avLst>
            </a:prstGeom>
            <a:noFill/>
            <a:ln w="9525" cap="flat" cmpd="sng">
              <a:solidFill>
                <a:srgbClr val="000000"/>
              </a:solidFill>
              <a:prstDash val="solid"/>
              <a:round/>
              <a:headEnd type="none" w="sm" len="sm"/>
              <a:tailEnd type="none" w="sm" len="sm"/>
            </a:ln>
          </p:spPr>
          <p:txBody>
            <a:bodyPr spcFirstLastPara="1" wrap="square" lIns="0" tIns="121900" rIns="0" bIns="0" anchor="ctr" anchorCtr="0">
              <a:noAutofit/>
            </a:bodyPr>
            <a:lstStyle/>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Poppins"/>
                <a:ea typeface="Poppins"/>
                <a:cs typeface="Poppins"/>
                <a:sym typeface="Poppins"/>
              </a:endParaRPr>
            </a:p>
          </p:txBody>
        </p:sp>
      </p:grpSp>
      <p:sp>
        <p:nvSpPr>
          <p:cNvPr id="309" name="Google Shape;309;p23"/>
          <p:cNvSpPr txBox="1">
            <a:spLocks noGrp="1"/>
          </p:cNvSpPr>
          <p:nvPr>
            <p:ph type="title"/>
          </p:nvPr>
        </p:nvSpPr>
        <p:spPr>
          <a:xfrm>
            <a:off x="343733" y="130900"/>
            <a:ext cx="11516100" cy="524700"/>
          </a:xfrm>
          <a:prstGeom prst="rect">
            <a:avLst/>
          </a:prstGeom>
          <a:noFill/>
          <a:ln>
            <a:noFill/>
          </a:ln>
        </p:spPr>
        <p:txBody>
          <a:bodyPr spcFirstLastPara="1" wrap="square" lIns="121900" tIns="121900" rIns="121900" bIns="121900" anchor="t" anchorCtr="0">
            <a:noAutofit/>
          </a:bodyPr>
          <a:lstStyle>
            <a:lvl1pPr lvl="0" algn="l" rtl="0">
              <a:lnSpc>
                <a:spcPct val="90000"/>
              </a:lnSpc>
              <a:spcBef>
                <a:spcPts val="0"/>
              </a:spcBef>
              <a:spcAft>
                <a:spcPts val="0"/>
              </a:spcAft>
              <a:buClr>
                <a:srgbClr val="4F535C"/>
              </a:buClr>
              <a:buSzPts val="3000"/>
              <a:buFont typeface="Poppins"/>
              <a:buNone/>
              <a:defRPr>
                <a:solidFill>
                  <a:srgbClr val="4F535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310" name="Google Shape;310;p23"/>
          <p:cNvGrpSpPr/>
          <p:nvPr/>
        </p:nvGrpSpPr>
        <p:grpSpPr>
          <a:xfrm>
            <a:off x="8886060" y="3430876"/>
            <a:ext cx="1913789" cy="528015"/>
            <a:chOff x="8886060" y="3430876"/>
            <a:chExt cx="1913789" cy="528015"/>
          </a:xfrm>
        </p:grpSpPr>
        <p:sp>
          <p:nvSpPr>
            <p:cNvPr id="311" name="Google Shape;311;p23"/>
            <p:cNvSpPr/>
            <p:nvPr/>
          </p:nvSpPr>
          <p:spPr>
            <a:xfrm>
              <a:off x="9034349" y="3577591"/>
              <a:ext cx="1765500" cy="381300"/>
            </a:xfrm>
            <a:prstGeom prst="roundRect">
              <a:avLst>
                <a:gd name="adj" fmla="val 5389"/>
              </a:avLst>
            </a:prstGeom>
            <a:solidFill>
              <a:srgbClr val="24BCB9"/>
            </a:solidFill>
            <a:ln>
              <a:noFill/>
            </a:ln>
            <a:effectLst>
              <a:outerShdw blurRad="57150" dist="19050" dir="5400000" algn="bl" rotWithShape="0">
                <a:srgbClr val="000000">
                  <a:alpha val="4941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Key Points</a:t>
              </a:r>
              <a:r>
                <a:rPr lang="en-US" sz="1467" b="1" i="0" u="none" strike="noStrike" cap="none">
                  <a:solidFill>
                    <a:srgbClr val="FFFFFF"/>
                  </a:solidFill>
                  <a:latin typeface="Calibri"/>
                  <a:ea typeface="Calibri"/>
                  <a:cs typeface="Calibri"/>
                  <a:sym typeface="Calibri"/>
                </a:rPr>
                <a:t> </a:t>
              </a:r>
              <a:endParaRPr sz="1467" b="1" i="0" u="none" strike="noStrike" cap="none">
                <a:solidFill>
                  <a:srgbClr val="FFFFFF"/>
                </a:solidFill>
                <a:latin typeface="Calibri"/>
                <a:ea typeface="Calibri"/>
                <a:cs typeface="Calibri"/>
                <a:sym typeface="Calibri"/>
              </a:endParaRPr>
            </a:p>
          </p:txBody>
        </p:sp>
        <p:pic>
          <p:nvPicPr>
            <p:cNvPr id="312" name="Google Shape;312;p23"/>
            <p:cNvPicPr preferRelativeResize="0"/>
            <p:nvPr/>
          </p:nvPicPr>
          <p:blipFill rotWithShape="1">
            <a:blip r:embed="rId3">
              <a:alphaModFix/>
            </a:blip>
            <a:srcRect/>
            <a:stretch/>
          </p:blipFill>
          <p:spPr>
            <a:xfrm rot="-645643">
              <a:off x="8915783" y="3460597"/>
              <a:ext cx="351475" cy="351488"/>
            </a:xfrm>
            <a:prstGeom prst="rect">
              <a:avLst/>
            </a:prstGeom>
            <a:noFill/>
            <a:ln>
              <a:noFill/>
            </a:ln>
          </p:spPr>
        </p:pic>
      </p:grpSp>
      <p:sp>
        <p:nvSpPr>
          <p:cNvPr id="313" name="Google Shape;313;p23"/>
          <p:cNvSpPr txBox="1">
            <a:spLocks noGrp="1"/>
          </p:cNvSpPr>
          <p:nvPr>
            <p:ph type="body" idx="1"/>
          </p:nvPr>
        </p:nvSpPr>
        <p:spPr>
          <a:xfrm>
            <a:off x="8229600" y="1352793"/>
            <a:ext cx="3368700" cy="1892700"/>
          </a:xfrm>
          <a:prstGeom prst="rect">
            <a:avLst/>
          </a:prstGeom>
          <a:noFill/>
          <a:ln>
            <a:noFill/>
          </a:ln>
        </p:spPr>
        <p:txBody>
          <a:bodyPr spcFirstLastPara="1" wrap="square" lIns="91425" tIns="45700" rIns="91425" bIns="45700" anchor="t" anchorCtr="0">
            <a:normAutofit/>
          </a:bodyPr>
          <a:lstStyle>
            <a:lvl1pPr marL="457200" lvl="0" indent="-228600" algn="l" rtl="0">
              <a:lnSpc>
                <a:spcPct val="150000"/>
              </a:lnSpc>
              <a:spcBef>
                <a:spcPts val="1000"/>
              </a:spcBef>
              <a:spcAft>
                <a:spcPts val="0"/>
              </a:spcAft>
              <a:buClr>
                <a:schemeClr val="dk1"/>
              </a:buClr>
              <a:buSzPts val="1200"/>
              <a:buNone/>
              <a:defRPr sz="1200">
                <a:latin typeface="Calibri"/>
                <a:ea typeface="Calibri"/>
                <a:cs typeface="Calibri"/>
                <a:sym typeface="Calibri"/>
              </a:defRPr>
            </a:lvl1pPr>
            <a:lvl2pPr marL="914400" lvl="1" indent="-342900" algn="l" rtl="0">
              <a:lnSpc>
                <a:spcPct val="15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14" name="Google Shape;314;p23"/>
          <p:cNvSpPr txBox="1">
            <a:spLocks noGrp="1"/>
          </p:cNvSpPr>
          <p:nvPr>
            <p:ph type="body" idx="3"/>
          </p:nvPr>
        </p:nvSpPr>
        <p:spPr>
          <a:xfrm>
            <a:off x="8228606" y="4096180"/>
            <a:ext cx="3368700" cy="1892700"/>
          </a:xfrm>
          <a:prstGeom prst="rect">
            <a:avLst/>
          </a:prstGeom>
          <a:noFill/>
          <a:ln>
            <a:noFill/>
          </a:ln>
        </p:spPr>
        <p:txBody>
          <a:bodyPr spcFirstLastPara="1" wrap="square" lIns="91425" tIns="45700" rIns="91425" bIns="45700" anchor="t" anchorCtr="0">
            <a:normAutofit/>
          </a:bodyPr>
          <a:lstStyle>
            <a:lvl1pPr marL="457200" lvl="0" indent="-228600" algn="l" rtl="0">
              <a:lnSpc>
                <a:spcPct val="150000"/>
              </a:lnSpc>
              <a:spcBef>
                <a:spcPts val="1000"/>
              </a:spcBef>
              <a:spcAft>
                <a:spcPts val="0"/>
              </a:spcAft>
              <a:buClr>
                <a:schemeClr val="dk1"/>
              </a:buClr>
              <a:buSzPts val="1200"/>
              <a:buNone/>
              <a:defRPr sz="1200">
                <a:latin typeface="Calibri"/>
                <a:ea typeface="Calibri"/>
                <a:cs typeface="Calibri"/>
                <a:sym typeface="Calibri"/>
              </a:defRPr>
            </a:lvl1pPr>
            <a:lvl2pPr marL="914400" lvl="1" indent="-342900" algn="l" rtl="0">
              <a:lnSpc>
                <a:spcPct val="15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315"/>
        <p:cNvGrpSpPr/>
        <p:nvPr/>
      </p:nvGrpSpPr>
      <p:grpSpPr>
        <a:xfrm>
          <a:off x="0" y="0"/>
          <a:ext cx="0" cy="0"/>
          <a:chOff x="0" y="0"/>
          <a:chExt cx="0" cy="0"/>
        </a:xfrm>
      </p:grpSpPr>
      <p:pic>
        <p:nvPicPr>
          <p:cNvPr id="316" name="Google Shape;316;p24" descr="Shape&#10;&#10;Description automatically generated with medium confidence"/>
          <p:cNvPicPr preferRelativeResize="0"/>
          <p:nvPr/>
        </p:nvPicPr>
        <p:blipFill rotWithShape="1">
          <a:blip r:embed="rId2">
            <a:alphaModFix/>
          </a:blip>
          <a:srcRect/>
          <a:stretch/>
        </p:blipFill>
        <p:spPr>
          <a:xfrm>
            <a:off x="57213" y="973432"/>
            <a:ext cx="8120581" cy="5094514"/>
          </a:xfrm>
          <a:prstGeom prst="rect">
            <a:avLst/>
          </a:prstGeom>
          <a:noFill/>
          <a:ln>
            <a:noFill/>
          </a:ln>
        </p:spPr>
      </p:pic>
      <p:sp>
        <p:nvSpPr>
          <p:cNvPr id="317" name="Google Shape;317;p24"/>
          <p:cNvSpPr txBox="1">
            <a:spLocks noGrp="1"/>
          </p:cNvSpPr>
          <p:nvPr>
            <p:ph type="sldNum" idx="12"/>
          </p:nvPr>
        </p:nvSpPr>
        <p:spPr>
          <a:xfrm>
            <a:off x="11128044" y="6323673"/>
            <a:ext cx="731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318" name="Google Shape;318;p24"/>
          <p:cNvGrpSpPr/>
          <p:nvPr/>
        </p:nvGrpSpPr>
        <p:grpSpPr>
          <a:xfrm>
            <a:off x="8159353" y="824877"/>
            <a:ext cx="3515700" cy="5313614"/>
            <a:chOff x="8159355" y="646666"/>
            <a:chExt cx="3515700" cy="5313614"/>
          </a:xfrm>
        </p:grpSpPr>
        <p:sp>
          <p:nvSpPr>
            <p:cNvPr id="319" name="Google Shape;319;p24"/>
            <p:cNvSpPr/>
            <p:nvPr/>
          </p:nvSpPr>
          <p:spPr>
            <a:xfrm>
              <a:off x="8159355" y="824878"/>
              <a:ext cx="3515700" cy="2370300"/>
            </a:xfrm>
            <a:prstGeom prst="roundRect">
              <a:avLst>
                <a:gd name="adj" fmla="val 9045"/>
              </a:avLst>
            </a:prstGeom>
            <a:noFill/>
            <a:ln w="9525" cap="flat" cmpd="sng">
              <a:solidFill>
                <a:srgbClr val="000000"/>
              </a:solidFill>
              <a:prstDash val="solid"/>
              <a:round/>
              <a:headEnd type="none" w="sm" len="sm"/>
              <a:tailEnd type="none" w="sm" len="sm"/>
            </a:ln>
          </p:spPr>
          <p:txBody>
            <a:bodyPr spcFirstLastPara="1" wrap="square" lIns="0" tIns="121900" rIns="0" bIns="0" anchor="ctr" anchorCtr="0">
              <a:noAutofit/>
            </a:bodyPr>
            <a:lstStyle/>
            <a:p>
              <a:pPr marL="171450" marR="0" lvl="0" indent="-10160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Poppins"/>
                <a:ea typeface="Poppins"/>
                <a:cs typeface="Poppins"/>
                <a:sym typeface="Poppins"/>
              </a:endParaRPr>
            </a:p>
          </p:txBody>
        </p:sp>
        <p:sp>
          <p:nvSpPr>
            <p:cNvPr id="320" name="Google Shape;320;p24"/>
            <p:cNvSpPr/>
            <p:nvPr/>
          </p:nvSpPr>
          <p:spPr>
            <a:xfrm>
              <a:off x="9034351" y="646666"/>
              <a:ext cx="1765500" cy="381300"/>
            </a:xfrm>
            <a:prstGeom prst="roundRect">
              <a:avLst>
                <a:gd name="adj" fmla="val 5389"/>
              </a:avLst>
            </a:prstGeom>
            <a:solidFill>
              <a:srgbClr val="333333"/>
            </a:solidFill>
            <a:ln>
              <a:noFill/>
            </a:ln>
            <a:effectLst>
              <a:outerShdw blurRad="57150" dist="19050" dir="5400000" algn="bl" rotWithShape="0">
                <a:srgbClr val="000000">
                  <a:alpha val="4941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Instructions</a:t>
              </a:r>
              <a:r>
                <a:rPr lang="en-US" sz="1467" b="1" i="0" u="none" strike="noStrike" cap="none">
                  <a:solidFill>
                    <a:srgbClr val="FFFFFF"/>
                  </a:solidFill>
                  <a:latin typeface="Calibri"/>
                  <a:ea typeface="Calibri"/>
                  <a:cs typeface="Calibri"/>
                  <a:sym typeface="Calibri"/>
                </a:rPr>
                <a:t> </a:t>
              </a:r>
              <a:endParaRPr sz="1467" b="1" i="0" u="none" strike="noStrike" cap="none">
                <a:solidFill>
                  <a:srgbClr val="FFFFFF"/>
                </a:solidFill>
                <a:latin typeface="Calibri"/>
                <a:ea typeface="Calibri"/>
                <a:cs typeface="Calibri"/>
                <a:sym typeface="Calibri"/>
              </a:endParaRPr>
            </a:p>
          </p:txBody>
        </p:sp>
        <p:sp>
          <p:nvSpPr>
            <p:cNvPr id="321" name="Google Shape;321;p24"/>
            <p:cNvSpPr/>
            <p:nvPr/>
          </p:nvSpPr>
          <p:spPr>
            <a:xfrm>
              <a:off x="8159355" y="3589980"/>
              <a:ext cx="3515700" cy="2370300"/>
            </a:xfrm>
            <a:prstGeom prst="roundRect">
              <a:avLst>
                <a:gd name="adj" fmla="val 9045"/>
              </a:avLst>
            </a:prstGeom>
            <a:noFill/>
            <a:ln w="9525" cap="flat" cmpd="sng">
              <a:solidFill>
                <a:srgbClr val="000000"/>
              </a:solidFill>
              <a:prstDash val="solid"/>
              <a:round/>
              <a:headEnd type="none" w="sm" len="sm"/>
              <a:tailEnd type="none" w="sm" len="sm"/>
            </a:ln>
          </p:spPr>
          <p:txBody>
            <a:bodyPr spcFirstLastPara="1" wrap="square" lIns="0" tIns="121900" rIns="0" bIns="0" anchor="ctr" anchorCtr="0">
              <a:noAutofit/>
            </a:bodyPr>
            <a:lstStyle/>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dk1"/>
                </a:solidFill>
                <a:latin typeface="Poppins"/>
                <a:ea typeface="Poppins"/>
                <a:cs typeface="Poppins"/>
                <a:sym typeface="Poppins"/>
              </a:endParaRPr>
            </a:p>
          </p:txBody>
        </p:sp>
      </p:grpSp>
      <p:sp>
        <p:nvSpPr>
          <p:cNvPr id="322" name="Google Shape;322;p24"/>
          <p:cNvSpPr txBox="1">
            <a:spLocks noGrp="1"/>
          </p:cNvSpPr>
          <p:nvPr>
            <p:ph type="title"/>
          </p:nvPr>
        </p:nvSpPr>
        <p:spPr>
          <a:xfrm>
            <a:off x="343733" y="130900"/>
            <a:ext cx="11516100" cy="524700"/>
          </a:xfrm>
          <a:prstGeom prst="rect">
            <a:avLst/>
          </a:prstGeom>
          <a:noFill/>
          <a:ln>
            <a:noFill/>
          </a:ln>
        </p:spPr>
        <p:txBody>
          <a:bodyPr spcFirstLastPara="1" wrap="square" lIns="121900" tIns="121900" rIns="121900" bIns="121900" anchor="t" anchorCtr="0">
            <a:noAutofit/>
          </a:bodyPr>
          <a:lstStyle>
            <a:lvl1pPr lvl="0" algn="l" rtl="0">
              <a:lnSpc>
                <a:spcPct val="90000"/>
              </a:lnSpc>
              <a:spcBef>
                <a:spcPts val="0"/>
              </a:spcBef>
              <a:spcAft>
                <a:spcPts val="0"/>
              </a:spcAft>
              <a:buClr>
                <a:srgbClr val="4F535C"/>
              </a:buClr>
              <a:buSzPts val="3000"/>
              <a:buFont typeface="Poppins"/>
              <a:buNone/>
              <a:defRPr>
                <a:solidFill>
                  <a:srgbClr val="4F535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323" name="Google Shape;323;p24"/>
          <p:cNvGrpSpPr/>
          <p:nvPr/>
        </p:nvGrpSpPr>
        <p:grpSpPr>
          <a:xfrm>
            <a:off x="8886060" y="3430876"/>
            <a:ext cx="1913789" cy="528015"/>
            <a:chOff x="8886060" y="3430876"/>
            <a:chExt cx="1913789" cy="528015"/>
          </a:xfrm>
        </p:grpSpPr>
        <p:sp>
          <p:nvSpPr>
            <p:cNvPr id="324" name="Google Shape;324;p24"/>
            <p:cNvSpPr/>
            <p:nvPr/>
          </p:nvSpPr>
          <p:spPr>
            <a:xfrm>
              <a:off x="9034349" y="3577591"/>
              <a:ext cx="1765500" cy="381300"/>
            </a:xfrm>
            <a:prstGeom prst="roundRect">
              <a:avLst>
                <a:gd name="adj" fmla="val 5389"/>
              </a:avLst>
            </a:prstGeom>
            <a:solidFill>
              <a:srgbClr val="9D000C"/>
            </a:solidFill>
            <a:ln>
              <a:noFill/>
            </a:ln>
            <a:effectLst>
              <a:outerShdw blurRad="57150" dist="19050" dir="5400000" algn="bl" rotWithShape="0">
                <a:srgbClr val="000000">
                  <a:alpha val="4941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Calibri"/>
                  <a:ea typeface="Calibri"/>
                  <a:cs typeface="Calibri"/>
                  <a:sym typeface="Calibri"/>
                </a:rPr>
                <a:t>Key Points</a:t>
              </a:r>
              <a:r>
                <a:rPr lang="en-US" sz="1467" b="1" i="0" u="none" strike="noStrike" cap="none">
                  <a:solidFill>
                    <a:srgbClr val="FFFFFF"/>
                  </a:solidFill>
                  <a:latin typeface="Calibri"/>
                  <a:ea typeface="Calibri"/>
                  <a:cs typeface="Calibri"/>
                  <a:sym typeface="Calibri"/>
                </a:rPr>
                <a:t> </a:t>
              </a:r>
              <a:endParaRPr sz="1467" b="1" i="0" u="none" strike="noStrike" cap="none">
                <a:solidFill>
                  <a:srgbClr val="FFFFFF"/>
                </a:solidFill>
                <a:latin typeface="Calibri"/>
                <a:ea typeface="Calibri"/>
                <a:cs typeface="Calibri"/>
                <a:sym typeface="Calibri"/>
              </a:endParaRPr>
            </a:p>
          </p:txBody>
        </p:sp>
        <p:pic>
          <p:nvPicPr>
            <p:cNvPr id="325" name="Google Shape;325;p24"/>
            <p:cNvPicPr preferRelativeResize="0"/>
            <p:nvPr/>
          </p:nvPicPr>
          <p:blipFill rotWithShape="1">
            <a:blip r:embed="rId3">
              <a:alphaModFix/>
            </a:blip>
            <a:srcRect/>
            <a:stretch/>
          </p:blipFill>
          <p:spPr>
            <a:xfrm rot="-645643">
              <a:off x="8915783" y="3460597"/>
              <a:ext cx="351475" cy="351488"/>
            </a:xfrm>
            <a:prstGeom prst="rect">
              <a:avLst/>
            </a:prstGeom>
            <a:noFill/>
            <a:ln>
              <a:noFill/>
            </a:ln>
          </p:spPr>
        </p:pic>
      </p:grpSp>
      <p:sp>
        <p:nvSpPr>
          <p:cNvPr id="326" name="Google Shape;326;p24"/>
          <p:cNvSpPr txBox="1">
            <a:spLocks noGrp="1"/>
          </p:cNvSpPr>
          <p:nvPr>
            <p:ph type="body" idx="1"/>
          </p:nvPr>
        </p:nvSpPr>
        <p:spPr>
          <a:xfrm>
            <a:off x="8229600" y="1352793"/>
            <a:ext cx="3368700" cy="1892700"/>
          </a:xfrm>
          <a:prstGeom prst="rect">
            <a:avLst/>
          </a:prstGeom>
          <a:noFill/>
          <a:ln>
            <a:noFill/>
          </a:ln>
        </p:spPr>
        <p:txBody>
          <a:bodyPr spcFirstLastPara="1" wrap="square" lIns="91425" tIns="45700" rIns="91425" bIns="45700" anchor="t" anchorCtr="0">
            <a:normAutofit/>
          </a:bodyPr>
          <a:lstStyle>
            <a:lvl1pPr marL="457200" lvl="0" indent="-228600" algn="l" rtl="0">
              <a:lnSpc>
                <a:spcPct val="150000"/>
              </a:lnSpc>
              <a:spcBef>
                <a:spcPts val="1000"/>
              </a:spcBef>
              <a:spcAft>
                <a:spcPts val="0"/>
              </a:spcAft>
              <a:buClr>
                <a:schemeClr val="dk1"/>
              </a:buClr>
              <a:buSzPts val="1200"/>
              <a:buNone/>
              <a:defRPr sz="1200">
                <a:latin typeface="Calibri"/>
                <a:ea typeface="Calibri"/>
                <a:cs typeface="Calibri"/>
                <a:sym typeface="Calibri"/>
              </a:defRPr>
            </a:lvl1pPr>
            <a:lvl2pPr marL="914400" lvl="1" indent="-342900" algn="l" rtl="0">
              <a:lnSpc>
                <a:spcPct val="15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27" name="Google Shape;327;p24"/>
          <p:cNvSpPr txBox="1">
            <a:spLocks noGrp="1"/>
          </p:cNvSpPr>
          <p:nvPr>
            <p:ph type="body" idx="2"/>
          </p:nvPr>
        </p:nvSpPr>
        <p:spPr>
          <a:xfrm>
            <a:off x="8228606" y="4096180"/>
            <a:ext cx="3368700" cy="1892700"/>
          </a:xfrm>
          <a:prstGeom prst="rect">
            <a:avLst/>
          </a:prstGeom>
          <a:noFill/>
          <a:ln>
            <a:noFill/>
          </a:ln>
        </p:spPr>
        <p:txBody>
          <a:bodyPr spcFirstLastPara="1" wrap="square" lIns="91425" tIns="45700" rIns="91425" bIns="45700" anchor="t" anchorCtr="0">
            <a:normAutofit/>
          </a:bodyPr>
          <a:lstStyle>
            <a:lvl1pPr marL="457200" lvl="0" indent="-228600" algn="l" rtl="0">
              <a:lnSpc>
                <a:spcPct val="150000"/>
              </a:lnSpc>
              <a:spcBef>
                <a:spcPts val="1000"/>
              </a:spcBef>
              <a:spcAft>
                <a:spcPts val="0"/>
              </a:spcAft>
              <a:buClr>
                <a:schemeClr val="dk1"/>
              </a:buClr>
              <a:buSzPts val="1200"/>
              <a:buNone/>
              <a:defRPr sz="1200">
                <a:latin typeface="Calibri"/>
                <a:ea typeface="Calibri"/>
                <a:cs typeface="Calibri"/>
                <a:sym typeface="Calibri"/>
              </a:defRPr>
            </a:lvl1pPr>
            <a:lvl2pPr marL="914400" lvl="1" indent="-342900" algn="l" rtl="0">
              <a:lnSpc>
                <a:spcPct val="15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28" name="Google Shape;328;p24"/>
          <p:cNvSpPr>
            <a:spLocks noGrp="1"/>
          </p:cNvSpPr>
          <p:nvPr>
            <p:ph type="pic" idx="3"/>
          </p:nvPr>
        </p:nvSpPr>
        <p:spPr>
          <a:xfrm>
            <a:off x="432654" y="1452942"/>
            <a:ext cx="7359300" cy="4139700"/>
          </a:xfrm>
          <a:prstGeom prst="rect">
            <a:avLst/>
          </a:prstGeom>
          <a:noFill/>
          <a:ln w="9525" cap="flat" cmpd="sng">
            <a:solidFill>
              <a:schemeClr val="dk1"/>
            </a:solidFill>
            <a:prstDash val="solid"/>
            <a:round/>
            <a:headEnd type="none" w="sm" len="sm"/>
            <a:tailEnd type="none" w="sm" len="sm"/>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29"/>
        <p:cNvGrpSpPr/>
        <p:nvPr/>
      </p:nvGrpSpPr>
      <p:grpSpPr>
        <a:xfrm>
          <a:off x="0" y="0"/>
          <a:ext cx="0" cy="0"/>
          <a:chOff x="0" y="0"/>
          <a:chExt cx="0" cy="0"/>
        </a:xfrm>
      </p:grpSpPr>
      <p:sp>
        <p:nvSpPr>
          <p:cNvPr id="330" name="Google Shape;330;p25"/>
          <p:cNvSpPr/>
          <p:nvPr/>
        </p:nvSpPr>
        <p:spPr>
          <a:xfrm>
            <a:off x="574765" y="844467"/>
            <a:ext cx="11007600" cy="5169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4400"/>
              <a:buFont typeface="Arial"/>
              <a:buNone/>
            </a:pPr>
            <a:endParaRPr sz="4400" b="0" i="0" u="none" strike="noStrike" cap="none">
              <a:solidFill>
                <a:srgbClr val="404040"/>
              </a:solidFill>
              <a:latin typeface="Calibri"/>
              <a:ea typeface="Calibri"/>
              <a:cs typeface="Calibri"/>
              <a:sym typeface="Calibri"/>
            </a:endParaRPr>
          </a:p>
        </p:txBody>
      </p:sp>
      <p:sp>
        <p:nvSpPr>
          <p:cNvPr id="331" name="Google Shape;331;p25"/>
          <p:cNvSpPr txBox="1">
            <a:spLocks noGrp="1"/>
          </p:cNvSpPr>
          <p:nvPr>
            <p:ph type="body" idx="1"/>
          </p:nvPr>
        </p:nvSpPr>
        <p:spPr>
          <a:xfrm>
            <a:off x="593769" y="853962"/>
            <a:ext cx="10969500" cy="5169000"/>
          </a:xfrm>
          <a:prstGeom prst="rect">
            <a:avLst/>
          </a:prstGeom>
          <a:noFill/>
          <a:ln>
            <a:noFill/>
          </a:ln>
        </p:spPr>
        <p:txBody>
          <a:bodyPr spcFirstLastPara="1" wrap="square" lIns="91425" tIns="45700" rIns="91425" bIns="45700" anchor="t" anchorCtr="0">
            <a:normAutofit/>
          </a:bodyPr>
          <a:lstStyle>
            <a:lvl1pPr marL="457200" lvl="0" indent="-298450" algn="l" rtl="0">
              <a:lnSpc>
                <a:spcPct val="150000"/>
              </a:lnSpc>
              <a:spcBef>
                <a:spcPts val="1000"/>
              </a:spcBef>
              <a:spcAft>
                <a:spcPts val="0"/>
              </a:spcAft>
              <a:buClr>
                <a:schemeClr val="dk1"/>
              </a:buClr>
              <a:buSzPts val="1100"/>
              <a:buFont typeface="Arial"/>
              <a:buChar char="•"/>
              <a:defRPr sz="1100"/>
            </a:lvl1pPr>
            <a:lvl2pPr marL="914400" lvl="1" indent="-298450" algn="l" rtl="0">
              <a:lnSpc>
                <a:spcPct val="150000"/>
              </a:lnSpc>
              <a:spcBef>
                <a:spcPts val="500"/>
              </a:spcBef>
              <a:spcAft>
                <a:spcPts val="0"/>
              </a:spcAft>
              <a:buClr>
                <a:schemeClr val="dk1"/>
              </a:buClr>
              <a:buSzPts val="1100"/>
              <a:buChar char="•"/>
              <a:defRPr sz="1100"/>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32" name="Google Shape;332;p25"/>
          <p:cNvSpPr txBox="1">
            <a:spLocks noGrp="1"/>
          </p:cNvSpPr>
          <p:nvPr>
            <p:ph type="title"/>
          </p:nvPr>
        </p:nvSpPr>
        <p:spPr>
          <a:xfrm>
            <a:off x="343733" y="130900"/>
            <a:ext cx="11516100" cy="524700"/>
          </a:xfrm>
          <a:prstGeom prst="rect">
            <a:avLst/>
          </a:prstGeom>
          <a:noFill/>
          <a:ln>
            <a:noFill/>
          </a:ln>
        </p:spPr>
        <p:txBody>
          <a:bodyPr spcFirstLastPara="1" wrap="square" lIns="121900" tIns="121900" rIns="121900" bIns="121900" anchor="t" anchorCtr="0">
            <a:noAutofit/>
          </a:bodyPr>
          <a:lstStyle>
            <a:lvl1pPr lvl="0" algn="l" rtl="0">
              <a:lnSpc>
                <a:spcPct val="90000"/>
              </a:lnSpc>
              <a:spcBef>
                <a:spcPts val="0"/>
              </a:spcBef>
              <a:spcAft>
                <a:spcPts val="0"/>
              </a:spcAft>
              <a:buClr>
                <a:srgbClr val="4F535C"/>
              </a:buClr>
              <a:buSzPts val="3000"/>
              <a:buFont typeface="Poppins"/>
              <a:buNone/>
              <a:defRPr>
                <a:solidFill>
                  <a:srgbClr val="4F535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3" name="Google Shape;333;p25"/>
          <p:cNvSpPr txBox="1">
            <a:spLocks noGrp="1"/>
          </p:cNvSpPr>
          <p:nvPr>
            <p:ph type="sldNum" idx="12"/>
          </p:nvPr>
        </p:nvSpPr>
        <p:spPr>
          <a:xfrm>
            <a:off x="11128044" y="6323673"/>
            <a:ext cx="731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334"/>
        <p:cNvGrpSpPr/>
        <p:nvPr/>
      </p:nvGrpSpPr>
      <p:grpSpPr>
        <a:xfrm>
          <a:off x="0" y="0"/>
          <a:ext cx="0" cy="0"/>
          <a:chOff x="0" y="0"/>
          <a:chExt cx="0" cy="0"/>
        </a:xfrm>
      </p:grpSpPr>
      <p:sp>
        <p:nvSpPr>
          <p:cNvPr id="335" name="Google Shape;335;p26"/>
          <p:cNvSpPr txBox="1"/>
          <p:nvPr/>
        </p:nvSpPr>
        <p:spPr>
          <a:xfrm>
            <a:off x="0" y="3021196"/>
            <a:ext cx="12192000" cy="815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700"/>
              <a:buFont typeface="Arial"/>
              <a:buNone/>
            </a:pPr>
            <a:endParaRPr sz="4700" b="0" i="0" u="none" strike="noStrike" cap="none">
              <a:solidFill>
                <a:schemeClr val="dk1"/>
              </a:solidFill>
              <a:latin typeface="Poppins"/>
              <a:ea typeface="Poppins"/>
              <a:cs typeface="Poppins"/>
              <a:sym typeface="Poppins"/>
            </a:endParaRPr>
          </a:p>
        </p:txBody>
      </p:sp>
      <p:sp>
        <p:nvSpPr>
          <p:cNvPr id="336" name="Google Shape;336;p26"/>
          <p:cNvSpPr txBox="1">
            <a:spLocks noGrp="1"/>
          </p:cNvSpPr>
          <p:nvPr>
            <p:ph type="body" idx="1"/>
          </p:nvPr>
        </p:nvSpPr>
        <p:spPr>
          <a:xfrm>
            <a:off x="0" y="3021196"/>
            <a:ext cx="12192000" cy="9543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50000"/>
              </a:lnSpc>
              <a:spcBef>
                <a:spcPts val="1000"/>
              </a:spcBef>
              <a:spcAft>
                <a:spcPts val="0"/>
              </a:spcAft>
              <a:buClr>
                <a:schemeClr val="dk1"/>
              </a:buClr>
              <a:buSzPts val="4700"/>
              <a:buNone/>
              <a:defRPr sz="4700">
                <a:latin typeface="Calibri"/>
                <a:ea typeface="Calibri"/>
                <a:cs typeface="Calibri"/>
                <a:sym typeface="Calibri"/>
              </a:defRPr>
            </a:lvl1pPr>
            <a:lvl2pPr marL="914400" lvl="1" indent="-342900" algn="l" rtl="0">
              <a:lnSpc>
                <a:spcPct val="15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37" name="Google Shape;337;p26"/>
          <p:cNvSpPr txBox="1">
            <a:spLocks noGrp="1"/>
          </p:cNvSpPr>
          <p:nvPr>
            <p:ph type="sldNum" idx="12"/>
          </p:nvPr>
        </p:nvSpPr>
        <p:spPr>
          <a:xfrm>
            <a:off x="11128044" y="6323673"/>
            <a:ext cx="731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38"/>
        <p:cNvGrpSpPr/>
        <p:nvPr/>
      </p:nvGrpSpPr>
      <p:grpSpPr>
        <a:xfrm>
          <a:off x="0" y="0"/>
          <a:ext cx="0" cy="0"/>
          <a:chOff x="0" y="0"/>
          <a:chExt cx="0" cy="0"/>
        </a:xfrm>
      </p:grpSpPr>
      <p:grpSp>
        <p:nvGrpSpPr>
          <p:cNvPr id="339" name="Google Shape;339;p27"/>
          <p:cNvGrpSpPr/>
          <p:nvPr/>
        </p:nvGrpSpPr>
        <p:grpSpPr>
          <a:xfrm>
            <a:off x="1287174" y="3197562"/>
            <a:ext cx="9624521" cy="1341091"/>
            <a:chOff x="1518667" y="3058666"/>
            <a:chExt cx="9624521" cy="1341091"/>
          </a:xfrm>
        </p:grpSpPr>
        <p:grpSp>
          <p:nvGrpSpPr>
            <p:cNvPr id="340" name="Google Shape;340;p27"/>
            <p:cNvGrpSpPr/>
            <p:nvPr/>
          </p:nvGrpSpPr>
          <p:grpSpPr>
            <a:xfrm>
              <a:off x="1518667" y="3058666"/>
              <a:ext cx="1327184" cy="1328642"/>
              <a:chOff x="939870" y="3058868"/>
              <a:chExt cx="1327184" cy="1328642"/>
            </a:xfrm>
          </p:grpSpPr>
          <p:grpSp>
            <p:nvGrpSpPr>
              <p:cNvPr id="341" name="Google Shape;341;p27"/>
              <p:cNvGrpSpPr/>
              <p:nvPr/>
            </p:nvGrpSpPr>
            <p:grpSpPr>
              <a:xfrm>
                <a:off x="939870" y="3058868"/>
                <a:ext cx="1327184" cy="1328642"/>
                <a:chOff x="932310" y="1638424"/>
                <a:chExt cx="995413" cy="996507"/>
              </a:xfrm>
            </p:grpSpPr>
            <p:sp>
              <p:nvSpPr>
                <p:cNvPr id="342" name="Google Shape;342;p27"/>
                <p:cNvSpPr/>
                <p:nvPr/>
              </p:nvSpPr>
              <p:spPr>
                <a:xfrm>
                  <a:off x="932310" y="1638424"/>
                  <a:ext cx="995413" cy="996507"/>
                </a:xfrm>
                <a:custGeom>
                  <a:avLst/>
                  <a:gdLst/>
                  <a:ahLst/>
                  <a:cxnLst/>
                  <a:rect l="l" t="t" r="r" b="b"/>
                  <a:pathLst>
                    <a:path w="30023" h="30056" extrusionOk="0">
                      <a:moveTo>
                        <a:pt x="15011" y="1"/>
                      </a:moveTo>
                      <a:cubicBezTo>
                        <a:pt x="6739" y="1"/>
                        <a:pt x="1" y="6739"/>
                        <a:pt x="1" y="15045"/>
                      </a:cubicBezTo>
                      <a:cubicBezTo>
                        <a:pt x="1" y="23351"/>
                        <a:pt x="6739" y="30056"/>
                        <a:pt x="15011" y="30056"/>
                      </a:cubicBezTo>
                      <a:cubicBezTo>
                        <a:pt x="23317" y="30056"/>
                        <a:pt x="30022" y="23351"/>
                        <a:pt x="30022" y="15045"/>
                      </a:cubicBezTo>
                      <a:cubicBezTo>
                        <a:pt x="30022" y="6739"/>
                        <a:pt x="23317" y="1"/>
                        <a:pt x="1501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Poppins"/>
                    <a:ea typeface="Poppins"/>
                    <a:cs typeface="Poppins"/>
                    <a:sym typeface="Poppins"/>
                  </a:endParaRPr>
                </a:p>
              </p:txBody>
            </p:sp>
            <p:sp>
              <p:nvSpPr>
                <p:cNvPr id="343" name="Google Shape;343;p27"/>
                <p:cNvSpPr/>
                <p:nvPr/>
              </p:nvSpPr>
              <p:spPr>
                <a:xfrm>
                  <a:off x="1053422" y="1758976"/>
                  <a:ext cx="753182" cy="755404"/>
                </a:xfrm>
                <a:custGeom>
                  <a:avLst/>
                  <a:gdLst/>
                  <a:ahLst/>
                  <a:cxnLst/>
                  <a:rect l="l" t="t" r="r" b="b"/>
                  <a:pathLst>
                    <a:path w="22717" h="22784" extrusionOk="0">
                      <a:moveTo>
                        <a:pt x="11341" y="1"/>
                      </a:moveTo>
                      <a:cubicBezTo>
                        <a:pt x="5070" y="1"/>
                        <a:pt x="0" y="5104"/>
                        <a:pt x="0" y="11409"/>
                      </a:cubicBezTo>
                      <a:cubicBezTo>
                        <a:pt x="0" y="17680"/>
                        <a:pt x="5070" y="22784"/>
                        <a:pt x="11341" y="22784"/>
                      </a:cubicBezTo>
                      <a:cubicBezTo>
                        <a:pt x="17646" y="22784"/>
                        <a:pt x="22716" y="17680"/>
                        <a:pt x="22716" y="11409"/>
                      </a:cubicBezTo>
                      <a:cubicBezTo>
                        <a:pt x="22716" y="5104"/>
                        <a:pt x="17646" y="1"/>
                        <a:pt x="11341" y="1"/>
                      </a:cubicBezTo>
                      <a:close/>
                    </a:path>
                  </a:pathLst>
                </a:custGeom>
                <a:solidFill>
                  <a:srgbClr val="FFFFFF"/>
                </a:solidFill>
                <a:ln>
                  <a:noFill/>
                </a:ln>
                <a:effectLst>
                  <a:outerShdw blurRad="171450" dist="19050" dir="5400000" algn="bl" rotWithShape="0">
                    <a:srgbClr val="000000">
                      <a:alpha val="7647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Poppins"/>
                    <a:ea typeface="Poppins"/>
                    <a:cs typeface="Poppins"/>
                    <a:sym typeface="Poppins"/>
                  </a:endParaRPr>
                </a:p>
              </p:txBody>
            </p:sp>
          </p:grpSp>
          <p:grpSp>
            <p:nvGrpSpPr>
              <p:cNvPr id="344" name="Google Shape;344;p27"/>
              <p:cNvGrpSpPr/>
              <p:nvPr/>
            </p:nvGrpSpPr>
            <p:grpSpPr>
              <a:xfrm>
                <a:off x="1361693" y="3529802"/>
                <a:ext cx="483540" cy="386774"/>
                <a:chOff x="1248336" y="1997327"/>
                <a:chExt cx="362664" cy="290088"/>
              </a:xfrm>
            </p:grpSpPr>
            <p:sp>
              <p:nvSpPr>
                <p:cNvPr id="345" name="Google Shape;345;p27"/>
                <p:cNvSpPr/>
                <p:nvPr/>
              </p:nvSpPr>
              <p:spPr>
                <a:xfrm>
                  <a:off x="1248336" y="1997327"/>
                  <a:ext cx="362664" cy="290088"/>
                </a:xfrm>
                <a:custGeom>
                  <a:avLst/>
                  <a:gdLst/>
                  <a:ahLst/>
                  <a:cxnLst/>
                  <a:rect l="l" t="t" r="r" b="b"/>
                  <a:pathLst>
                    <a:path w="21600" h="21600" extrusionOk="0">
                      <a:moveTo>
                        <a:pt x="21600" y="21600"/>
                      </a:moveTo>
                      <a:lnTo>
                        <a:pt x="15536" y="21600"/>
                      </a:lnTo>
                      <a:lnTo>
                        <a:pt x="15536" y="19912"/>
                      </a:lnTo>
                      <a:lnTo>
                        <a:pt x="20256" y="19912"/>
                      </a:lnTo>
                      <a:lnTo>
                        <a:pt x="20256" y="1688"/>
                      </a:lnTo>
                      <a:lnTo>
                        <a:pt x="1344" y="1688"/>
                      </a:lnTo>
                      <a:lnTo>
                        <a:pt x="1344" y="19912"/>
                      </a:lnTo>
                      <a:lnTo>
                        <a:pt x="6096" y="19912"/>
                      </a:lnTo>
                      <a:lnTo>
                        <a:pt x="6096" y="21600"/>
                      </a:lnTo>
                      <a:lnTo>
                        <a:pt x="0" y="21600"/>
                      </a:lnTo>
                      <a:lnTo>
                        <a:pt x="0" y="0"/>
                      </a:lnTo>
                      <a:lnTo>
                        <a:pt x="21600" y="0"/>
                      </a:lnTo>
                      <a:lnTo>
                        <a:pt x="21600" y="21600"/>
                      </a:lnTo>
                    </a:path>
                  </a:pathLst>
                </a:custGeom>
                <a:solidFill>
                  <a:srgbClr val="1060B1"/>
                </a:solidFill>
                <a:ln>
                  <a:noFill/>
                </a:ln>
              </p:spPr>
              <p:txBody>
                <a:bodyPr spcFirstLastPara="1" wrap="square" lIns="22825" tIns="60925" rIns="22825"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Open Sans"/>
                    <a:ea typeface="Open Sans"/>
                    <a:cs typeface="Open Sans"/>
                    <a:sym typeface="Open Sans"/>
                  </a:endParaRPr>
                </a:p>
              </p:txBody>
            </p:sp>
            <p:sp>
              <p:nvSpPr>
                <p:cNvPr id="346" name="Google Shape;346;p27"/>
                <p:cNvSpPr/>
                <p:nvPr/>
              </p:nvSpPr>
              <p:spPr>
                <a:xfrm>
                  <a:off x="1315735" y="2041485"/>
                  <a:ext cx="112374" cy="110376"/>
                </a:xfrm>
                <a:custGeom>
                  <a:avLst/>
                  <a:gdLst/>
                  <a:ahLst/>
                  <a:cxnLst/>
                  <a:rect l="l" t="t" r="r" b="b"/>
                  <a:pathLst>
                    <a:path w="21600" h="21600" extrusionOk="0">
                      <a:moveTo>
                        <a:pt x="10850" y="21600"/>
                      </a:moveTo>
                      <a:cubicBezTo>
                        <a:pt x="4722" y="21600"/>
                        <a:pt x="0" y="16800"/>
                        <a:pt x="0" y="10800"/>
                      </a:cubicBezTo>
                      <a:cubicBezTo>
                        <a:pt x="0" y="4700"/>
                        <a:pt x="4722" y="0"/>
                        <a:pt x="10850" y="0"/>
                      </a:cubicBezTo>
                      <a:cubicBezTo>
                        <a:pt x="16979" y="0"/>
                        <a:pt x="21600" y="4700"/>
                        <a:pt x="21600" y="10800"/>
                      </a:cubicBezTo>
                      <a:cubicBezTo>
                        <a:pt x="21600" y="16800"/>
                        <a:pt x="16979" y="21600"/>
                        <a:pt x="10850" y="21600"/>
                      </a:cubicBezTo>
                      <a:close/>
                      <a:moveTo>
                        <a:pt x="10850" y="4300"/>
                      </a:moveTo>
                      <a:cubicBezTo>
                        <a:pt x="7133" y="4300"/>
                        <a:pt x="4320" y="7100"/>
                        <a:pt x="4320" y="10800"/>
                      </a:cubicBezTo>
                      <a:cubicBezTo>
                        <a:pt x="4320" y="14500"/>
                        <a:pt x="7133" y="17300"/>
                        <a:pt x="10850" y="17300"/>
                      </a:cubicBezTo>
                      <a:cubicBezTo>
                        <a:pt x="14567" y="17300"/>
                        <a:pt x="17380" y="14500"/>
                        <a:pt x="17380" y="10800"/>
                      </a:cubicBezTo>
                      <a:cubicBezTo>
                        <a:pt x="17380" y="7100"/>
                        <a:pt x="14567" y="4300"/>
                        <a:pt x="10850" y="4300"/>
                      </a:cubicBezTo>
                      <a:close/>
                    </a:path>
                  </a:pathLst>
                </a:custGeom>
                <a:solidFill>
                  <a:srgbClr val="1060B1"/>
                </a:solidFill>
                <a:ln>
                  <a:noFill/>
                </a:ln>
              </p:spPr>
              <p:txBody>
                <a:bodyPr spcFirstLastPara="1" wrap="square" lIns="22825" tIns="60925" rIns="22825"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Open Sans"/>
                    <a:ea typeface="Open Sans"/>
                    <a:cs typeface="Open Sans"/>
                    <a:sym typeface="Open Sans"/>
                  </a:endParaRPr>
                </a:p>
              </p:txBody>
            </p:sp>
            <p:sp>
              <p:nvSpPr>
                <p:cNvPr id="347" name="Google Shape;347;p27"/>
                <p:cNvSpPr/>
                <p:nvPr/>
              </p:nvSpPr>
              <p:spPr>
                <a:xfrm>
                  <a:off x="1392766" y="2151865"/>
                  <a:ext cx="60966" cy="91422"/>
                </a:xfrm>
                <a:custGeom>
                  <a:avLst/>
                  <a:gdLst/>
                  <a:ahLst/>
                  <a:cxnLst/>
                  <a:rect l="l" t="t" r="r" b="b"/>
                  <a:pathLst>
                    <a:path w="21600" h="21600" extrusionOk="0">
                      <a:moveTo>
                        <a:pt x="13381" y="21600"/>
                      </a:moveTo>
                      <a:lnTo>
                        <a:pt x="9749" y="7282"/>
                      </a:lnTo>
                      <a:lnTo>
                        <a:pt x="0" y="5061"/>
                      </a:lnTo>
                      <a:lnTo>
                        <a:pt x="2485" y="0"/>
                      </a:lnTo>
                      <a:lnTo>
                        <a:pt x="17204" y="2962"/>
                      </a:lnTo>
                      <a:lnTo>
                        <a:pt x="21600" y="20613"/>
                      </a:lnTo>
                      <a:lnTo>
                        <a:pt x="13381" y="21600"/>
                      </a:lnTo>
                    </a:path>
                  </a:pathLst>
                </a:custGeom>
                <a:solidFill>
                  <a:srgbClr val="1060B1"/>
                </a:solidFill>
                <a:ln>
                  <a:noFill/>
                </a:ln>
              </p:spPr>
              <p:txBody>
                <a:bodyPr spcFirstLastPara="1" wrap="square" lIns="22825" tIns="60925" rIns="22825"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Open Sans"/>
                    <a:ea typeface="Open Sans"/>
                    <a:cs typeface="Open Sans"/>
                    <a:sym typeface="Open Sans"/>
                  </a:endParaRPr>
                </a:p>
              </p:txBody>
            </p:sp>
            <p:sp>
              <p:nvSpPr>
                <p:cNvPr id="348" name="Google Shape;348;p27"/>
                <p:cNvSpPr/>
                <p:nvPr/>
              </p:nvSpPr>
              <p:spPr>
                <a:xfrm>
                  <a:off x="1293269" y="2151865"/>
                  <a:ext cx="60966" cy="91422"/>
                </a:xfrm>
                <a:custGeom>
                  <a:avLst/>
                  <a:gdLst/>
                  <a:ahLst/>
                  <a:cxnLst/>
                  <a:rect l="l" t="t" r="r" b="b"/>
                  <a:pathLst>
                    <a:path w="21600" h="21600" extrusionOk="0">
                      <a:moveTo>
                        <a:pt x="8147" y="21600"/>
                      </a:moveTo>
                      <a:lnTo>
                        <a:pt x="0" y="20613"/>
                      </a:lnTo>
                      <a:lnTo>
                        <a:pt x="4358" y="2962"/>
                      </a:lnTo>
                      <a:lnTo>
                        <a:pt x="19137" y="0"/>
                      </a:lnTo>
                      <a:lnTo>
                        <a:pt x="21600" y="5061"/>
                      </a:lnTo>
                      <a:lnTo>
                        <a:pt x="11747" y="7282"/>
                      </a:lnTo>
                      <a:lnTo>
                        <a:pt x="8147" y="21600"/>
                      </a:lnTo>
                    </a:path>
                  </a:pathLst>
                </a:custGeom>
                <a:solidFill>
                  <a:srgbClr val="1060B1"/>
                </a:solidFill>
                <a:ln>
                  <a:noFill/>
                </a:ln>
              </p:spPr>
              <p:txBody>
                <a:bodyPr spcFirstLastPara="1" wrap="square" lIns="22825" tIns="60925" rIns="22825"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Open Sans"/>
                    <a:ea typeface="Open Sans"/>
                    <a:cs typeface="Open Sans"/>
                    <a:sym typeface="Open Sans"/>
                  </a:endParaRPr>
                </a:p>
              </p:txBody>
            </p:sp>
            <p:sp>
              <p:nvSpPr>
                <p:cNvPr id="349" name="Google Shape;349;p27"/>
                <p:cNvSpPr/>
                <p:nvPr/>
              </p:nvSpPr>
              <p:spPr>
                <a:xfrm>
                  <a:off x="1476218" y="2063557"/>
                  <a:ext cx="44928" cy="21978"/>
                </a:xfrm>
                <a:custGeom>
                  <a:avLst/>
                  <a:gdLst/>
                  <a:ahLst/>
                  <a:cxnLst/>
                  <a:rect l="l" t="t" r="r" b="b"/>
                  <a:pathLst>
                    <a:path w="21600" h="21600" extrusionOk="0">
                      <a:moveTo>
                        <a:pt x="10800" y="21600"/>
                      </a:moveTo>
                      <a:lnTo>
                        <a:pt x="0" y="21600"/>
                      </a:lnTo>
                      <a:lnTo>
                        <a:pt x="0" y="0"/>
                      </a:lnTo>
                      <a:lnTo>
                        <a:pt x="21600" y="0"/>
                      </a:lnTo>
                      <a:lnTo>
                        <a:pt x="21600" y="21600"/>
                      </a:lnTo>
                      <a:lnTo>
                        <a:pt x="10800" y="21600"/>
                      </a:lnTo>
                    </a:path>
                  </a:pathLst>
                </a:custGeom>
                <a:solidFill>
                  <a:srgbClr val="1060B1"/>
                </a:solidFill>
                <a:ln>
                  <a:noFill/>
                </a:ln>
              </p:spPr>
              <p:txBody>
                <a:bodyPr spcFirstLastPara="1" wrap="square" lIns="22825" tIns="60925" rIns="22825"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Open Sans"/>
                    <a:ea typeface="Open Sans"/>
                    <a:cs typeface="Open Sans"/>
                    <a:sym typeface="Open Sans"/>
                  </a:endParaRPr>
                </a:p>
              </p:txBody>
            </p:sp>
            <p:sp>
              <p:nvSpPr>
                <p:cNvPr id="350" name="Google Shape;350;p27"/>
                <p:cNvSpPr/>
                <p:nvPr/>
              </p:nvSpPr>
              <p:spPr>
                <a:xfrm>
                  <a:off x="1476215" y="2107710"/>
                  <a:ext cx="89856" cy="21978"/>
                </a:xfrm>
                <a:custGeom>
                  <a:avLst/>
                  <a:gdLst/>
                  <a:ahLst/>
                  <a:cxnLst/>
                  <a:rect l="l" t="t" r="r" b="b"/>
                  <a:pathLst>
                    <a:path w="21600" h="21600" extrusionOk="0">
                      <a:moveTo>
                        <a:pt x="10738" y="21600"/>
                      </a:moveTo>
                      <a:lnTo>
                        <a:pt x="0" y="21600"/>
                      </a:lnTo>
                      <a:lnTo>
                        <a:pt x="0" y="0"/>
                      </a:lnTo>
                      <a:lnTo>
                        <a:pt x="21600" y="0"/>
                      </a:lnTo>
                      <a:lnTo>
                        <a:pt x="21600" y="21600"/>
                      </a:lnTo>
                      <a:lnTo>
                        <a:pt x="10738" y="21600"/>
                      </a:lnTo>
                    </a:path>
                  </a:pathLst>
                </a:custGeom>
                <a:solidFill>
                  <a:srgbClr val="1060B1"/>
                </a:solidFill>
                <a:ln>
                  <a:noFill/>
                </a:ln>
              </p:spPr>
              <p:txBody>
                <a:bodyPr spcFirstLastPara="1" wrap="square" lIns="22825" tIns="60925" rIns="22825"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Open Sans"/>
                    <a:ea typeface="Open Sans"/>
                    <a:cs typeface="Open Sans"/>
                    <a:sym typeface="Open Sans"/>
                  </a:endParaRPr>
                </a:p>
              </p:txBody>
            </p:sp>
            <p:sp>
              <p:nvSpPr>
                <p:cNvPr id="351" name="Google Shape;351;p27"/>
                <p:cNvSpPr/>
                <p:nvPr/>
              </p:nvSpPr>
              <p:spPr>
                <a:xfrm>
                  <a:off x="1476215" y="2151862"/>
                  <a:ext cx="89856" cy="21978"/>
                </a:xfrm>
                <a:custGeom>
                  <a:avLst/>
                  <a:gdLst/>
                  <a:ahLst/>
                  <a:cxnLst/>
                  <a:rect l="l" t="t" r="r" b="b"/>
                  <a:pathLst>
                    <a:path w="21600" h="21600" extrusionOk="0">
                      <a:moveTo>
                        <a:pt x="10738" y="21600"/>
                      </a:moveTo>
                      <a:lnTo>
                        <a:pt x="0" y="21600"/>
                      </a:lnTo>
                      <a:lnTo>
                        <a:pt x="0" y="0"/>
                      </a:lnTo>
                      <a:lnTo>
                        <a:pt x="21600" y="0"/>
                      </a:lnTo>
                      <a:lnTo>
                        <a:pt x="21600" y="21600"/>
                      </a:lnTo>
                      <a:lnTo>
                        <a:pt x="10738" y="21600"/>
                      </a:lnTo>
                    </a:path>
                  </a:pathLst>
                </a:custGeom>
                <a:solidFill>
                  <a:srgbClr val="1060B1"/>
                </a:solidFill>
                <a:ln>
                  <a:noFill/>
                </a:ln>
              </p:spPr>
              <p:txBody>
                <a:bodyPr spcFirstLastPara="1" wrap="square" lIns="22825" tIns="60925" rIns="22825"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Open Sans"/>
                    <a:ea typeface="Open Sans"/>
                    <a:cs typeface="Open Sans"/>
                    <a:sym typeface="Open Sans"/>
                  </a:endParaRPr>
                </a:p>
              </p:txBody>
            </p:sp>
            <p:sp>
              <p:nvSpPr>
                <p:cNvPr id="352" name="Google Shape;352;p27"/>
                <p:cNvSpPr/>
                <p:nvPr/>
              </p:nvSpPr>
              <p:spPr>
                <a:xfrm>
                  <a:off x="1373510" y="2265395"/>
                  <a:ext cx="112374" cy="21978"/>
                </a:xfrm>
                <a:custGeom>
                  <a:avLst/>
                  <a:gdLst/>
                  <a:ahLst/>
                  <a:cxnLst/>
                  <a:rect l="l" t="t" r="r" b="b"/>
                  <a:pathLst>
                    <a:path w="21600" h="21600" extrusionOk="0">
                      <a:moveTo>
                        <a:pt x="10750" y="21600"/>
                      </a:moveTo>
                      <a:lnTo>
                        <a:pt x="0" y="21600"/>
                      </a:lnTo>
                      <a:lnTo>
                        <a:pt x="0" y="0"/>
                      </a:lnTo>
                      <a:lnTo>
                        <a:pt x="21600" y="0"/>
                      </a:lnTo>
                      <a:lnTo>
                        <a:pt x="21600" y="21600"/>
                      </a:lnTo>
                      <a:lnTo>
                        <a:pt x="10750" y="21600"/>
                      </a:lnTo>
                    </a:path>
                  </a:pathLst>
                </a:custGeom>
                <a:solidFill>
                  <a:srgbClr val="1060B1"/>
                </a:solidFill>
                <a:ln>
                  <a:noFill/>
                </a:ln>
              </p:spPr>
              <p:txBody>
                <a:bodyPr spcFirstLastPara="1" wrap="square" lIns="22825" tIns="60925" rIns="22825"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Open Sans"/>
                    <a:ea typeface="Open Sans"/>
                    <a:cs typeface="Open Sans"/>
                    <a:sym typeface="Open Sans"/>
                  </a:endParaRPr>
                </a:p>
              </p:txBody>
            </p:sp>
          </p:grpSp>
        </p:grpSp>
        <p:grpSp>
          <p:nvGrpSpPr>
            <p:cNvPr id="353" name="Google Shape;353;p27"/>
            <p:cNvGrpSpPr/>
            <p:nvPr/>
          </p:nvGrpSpPr>
          <p:grpSpPr>
            <a:xfrm>
              <a:off x="3590466" y="3071516"/>
              <a:ext cx="1326783" cy="1328242"/>
              <a:chOff x="3332883" y="3059065"/>
              <a:chExt cx="1326783" cy="1328242"/>
            </a:xfrm>
          </p:grpSpPr>
          <p:grpSp>
            <p:nvGrpSpPr>
              <p:cNvPr id="354" name="Google Shape;354;p27"/>
              <p:cNvGrpSpPr/>
              <p:nvPr/>
            </p:nvGrpSpPr>
            <p:grpSpPr>
              <a:xfrm>
                <a:off x="3332883" y="3059065"/>
                <a:ext cx="1326783" cy="1328242"/>
                <a:chOff x="2587015" y="1638574"/>
                <a:chExt cx="995112" cy="996206"/>
              </a:xfrm>
            </p:grpSpPr>
            <p:sp>
              <p:nvSpPr>
                <p:cNvPr id="355" name="Google Shape;355;p27"/>
                <p:cNvSpPr/>
                <p:nvPr/>
              </p:nvSpPr>
              <p:spPr>
                <a:xfrm>
                  <a:off x="2587015" y="1638574"/>
                  <a:ext cx="995112" cy="996206"/>
                </a:xfrm>
                <a:custGeom>
                  <a:avLst/>
                  <a:gdLst/>
                  <a:ahLst/>
                  <a:cxnLst/>
                  <a:rect l="l" t="t" r="r" b="b"/>
                  <a:pathLst>
                    <a:path w="30023" h="30056" extrusionOk="0">
                      <a:moveTo>
                        <a:pt x="15011" y="1"/>
                      </a:moveTo>
                      <a:cubicBezTo>
                        <a:pt x="6739" y="1"/>
                        <a:pt x="1" y="6739"/>
                        <a:pt x="1" y="15045"/>
                      </a:cubicBezTo>
                      <a:cubicBezTo>
                        <a:pt x="1" y="23351"/>
                        <a:pt x="6739" y="30056"/>
                        <a:pt x="15011" y="30056"/>
                      </a:cubicBezTo>
                      <a:cubicBezTo>
                        <a:pt x="23317" y="30056"/>
                        <a:pt x="30022" y="23351"/>
                        <a:pt x="30022" y="15045"/>
                      </a:cubicBezTo>
                      <a:cubicBezTo>
                        <a:pt x="30022" y="6739"/>
                        <a:pt x="23317" y="1"/>
                        <a:pt x="15011" y="1"/>
                      </a:cubicBezTo>
                      <a:close/>
                    </a:path>
                  </a:pathLst>
                </a:custGeom>
                <a:solidFill>
                  <a:srgbClr val="1060B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Poppins"/>
                    <a:ea typeface="Poppins"/>
                    <a:cs typeface="Poppins"/>
                    <a:sym typeface="Poppins"/>
                  </a:endParaRPr>
                </a:p>
              </p:txBody>
            </p:sp>
            <p:sp>
              <p:nvSpPr>
                <p:cNvPr id="356" name="Google Shape;356;p27"/>
                <p:cNvSpPr/>
                <p:nvPr/>
              </p:nvSpPr>
              <p:spPr>
                <a:xfrm>
                  <a:off x="2708660" y="1759089"/>
                  <a:ext cx="752955" cy="755176"/>
                </a:xfrm>
                <a:custGeom>
                  <a:avLst/>
                  <a:gdLst/>
                  <a:ahLst/>
                  <a:cxnLst/>
                  <a:rect l="l" t="t" r="r" b="b"/>
                  <a:pathLst>
                    <a:path w="22717" h="22784" extrusionOk="0">
                      <a:moveTo>
                        <a:pt x="11341" y="1"/>
                      </a:moveTo>
                      <a:cubicBezTo>
                        <a:pt x="5070" y="1"/>
                        <a:pt x="0" y="5104"/>
                        <a:pt x="0" y="11409"/>
                      </a:cubicBezTo>
                      <a:cubicBezTo>
                        <a:pt x="0" y="17680"/>
                        <a:pt x="5070" y="22784"/>
                        <a:pt x="11341" y="22784"/>
                      </a:cubicBezTo>
                      <a:cubicBezTo>
                        <a:pt x="17646" y="22784"/>
                        <a:pt x="22716" y="17680"/>
                        <a:pt x="22716" y="11409"/>
                      </a:cubicBezTo>
                      <a:cubicBezTo>
                        <a:pt x="22716" y="5104"/>
                        <a:pt x="17646" y="1"/>
                        <a:pt x="11341" y="1"/>
                      </a:cubicBezTo>
                      <a:close/>
                    </a:path>
                  </a:pathLst>
                </a:custGeom>
                <a:solidFill>
                  <a:srgbClr val="FFFFFF"/>
                </a:solidFill>
                <a:ln>
                  <a:noFill/>
                </a:ln>
                <a:effectLst>
                  <a:outerShdw blurRad="171450" dist="19050" dir="5400000" algn="bl" rotWithShape="0">
                    <a:srgbClr val="000000">
                      <a:alpha val="7647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Poppins"/>
                    <a:ea typeface="Poppins"/>
                    <a:cs typeface="Poppins"/>
                    <a:sym typeface="Poppins"/>
                  </a:endParaRPr>
                </a:p>
              </p:txBody>
            </p:sp>
          </p:grpSp>
          <p:grpSp>
            <p:nvGrpSpPr>
              <p:cNvPr id="357" name="Google Shape;357;p27"/>
              <p:cNvGrpSpPr/>
              <p:nvPr/>
            </p:nvGrpSpPr>
            <p:grpSpPr>
              <a:xfrm>
                <a:off x="3826446" y="3460710"/>
                <a:ext cx="340047" cy="524778"/>
                <a:chOff x="-23917525" y="1970225"/>
                <a:chExt cx="191425" cy="295400"/>
              </a:xfrm>
            </p:grpSpPr>
            <p:sp>
              <p:nvSpPr>
                <p:cNvPr id="358" name="Google Shape;358;p27"/>
                <p:cNvSpPr/>
                <p:nvPr/>
              </p:nvSpPr>
              <p:spPr>
                <a:xfrm>
                  <a:off x="-23917525" y="1970225"/>
                  <a:ext cx="191425" cy="295400"/>
                </a:xfrm>
                <a:custGeom>
                  <a:avLst/>
                  <a:gdLst/>
                  <a:ahLst/>
                  <a:cxnLst/>
                  <a:rect l="l" t="t" r="r" b="b"/>
                  <a:pathLst>
                    <a:path w="7657" h="11816" extrusionOk="0">
                      <a:moveTo>
                        <a:pt x="6616" y="694"/>
                      </a:moveTo>
                      <a:cubicBezTo>
                        <a:pt x="6805" y="694"/>
                        <a:pt x="6963" y="851"/>
                        <a:pt x="6963" y="1072"/>
                      </a:cubicBezTo>
                      <a:lnTo>
                        <a:pt x="6963" y="1450"/>
                      </a:lnTo>
                      <a:lnTo>
                        <a:pt x="725" y="1450"/>
                      </a:lnTo>
                      <a:lnTo>
                        <a:pt x="725" y="1072"/>
                      </a:lnTo>
                      <a:cubicBezTo>
                        <a:pt x="725" y="851"/>
                        <a:pt x="883" y="694"/>
                        <a:pt x="1072" y="694"/>
                      </a:cubicBezTo>
                      <a:close/>
                      <a:moveTo>
                        <a:pt x="6994" y="2175"/>
                      </a:moveTo>
                      <a:lnTo>
                        <a:pt x="6994" y="8413"/>
                      </a:lnTo>
                      <a:lnTo>
                        <a:pt x="725" y="8413"/>
                      </a:lnTo>
                      <a:lnTo>
                        <a:pt x="725" y="2175"/>
                      </a:lnTo>
                      <a:close/>
                      <a:moveTo>
                        <a:pt x="6931" y="9106"/>
                      </a:moveTo>
                      <a:lnTo>
                        <a:pt x="6931" y="10838"/>
                      </a:lnTo>
                      <a:cubicBezTo>
                        <a:pt x="6931" y="11028"/>
                        <a:pt x="6774" y="11185"/>
                        <a:pt x="6585" y="11185"/>
                      </a:cubicBezTo>
                      <a:lnTo>
                        <a:pt x="1040" y="11185"/>
                      </a:lnTo>
                      <a:cubicBezTo>
                        <a:pt x="819" y="11185"/>
                        <a:pt x="662" y="11028"/>
                        <a:pt x="662" y="10838"/>
                      </a:cubicBezTo>
                      <a:lnTo>
                        <a:pt x="662" y="9106"/>
                      </a:lnTo>
                      <a:close/>
                      <a:moveTo>
                        <a:pt x="1040" y="1"/>
                      </a:moveTo>
                      <a:cubicBezTo>
                        <a:pt x="441" y="1"/>
                        <a:pt x="0" y="473"/>
                        <a:pt x="0" y="1009"/>
                      </a:cubicBezTo>
                      <a:lnTo>
                        <a:pt x="0" y="10775"/>
                      </a:lnTo>
                      <a:cubicBezTo>
                        <a:pt x="0" y="11374"/>
                        <a:pt x="473" y="11815"/>
                        <a:pt x="1040" y="11815"/>
                      </a:cubicBezTo>
                      <a:lnTo>
                        <a:pt x="6585" y="11815"/>
                      </a:lnTo>
                      <a:cubicBezTo>
                        <a:pt x="7184" y="11815"/>
                        <a:pt x="7593" y="11343"/>
                        <a:pt x="7593" y="10775"/>
                      </a:cubicBezTo>
                      <a:lnTo>
                        <a:pt x="7593" y="1009"/>
                      </a:lnTo>
                      <a:cubicBezTo>
                        <a:pt x="7656" y="473"/>
                        <a:pt x="7184" y="1"/>
                        <a:pt x="6585" y="1"/>
                      </a:cubicBezTo>
                      <a:close/>
                    </a:path>
                  </a:pathLst>
                </a:custGeom>
                <a:solidFill>
                  <a:srgbClr val="0B539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Poppins"/>
                    <a:ea typeface="Poppins"/>
                    <a:cs typeface="Poppins"/>
                    <a:sym typeface="Poppins"/>
                  </a:endParaRPr>
                </a:p>
              </p:txBody>
            </p:sp>
            <p:sp>
              <p:nvSpPr>
                <p:cNvPr id="359" name="Google Shape;359;p27"/>
                <p:cNvSpPr/>
                <p:nvPr/>
              </p:nvSpPr>
              <p:spPr>
                <a:xfrm>
                  <a:off x="-23882075" y="2041125"/>
                  <a:ext cx="121300" cy="121325"/>
                </a:xfrm>
                <a:custGeom>
                  <a:avLst/>
                  <a:gdLst/>
                  <a:ahLst/>
                  <a:cxnLst/>
                  <a:rect l="l" t="t" r="r" b="b"/>
                  <a:pathLst>
                    <a:path w="4852" h="4853" extrusionOk="0">
                      <a:moveTo>
                        <a:pt x="2773" y="662"/>
                      </a:moveTo>
                      <a:lnTo>
                        <a:pt x="2773" y="1702"/>
                      </a:lnTo>
                      <a:cubicBezTo>
                        <a:pt x="2773" y="1891"/>
                        <a:pt x="2930" y="2048"/>
                        <a:pt x="3119" y="2048"/>
                      </a:cubicBezTo>
                      <a:lnTo>
                        <a:pt x="4127" y="2048"/>
                      </a:lnTo>
                      <a:lnTo>
                        <a:pt x="4127" y="2773"/>
                      </a:lnTo>
                      <a:lnTo>
                        <a:pt x="3119" y="2773"/>
                      </a:lnTo>
                      <a:cubicBezTo>
                        <a:pt x="2930" y="2773"/>
                        <a:pt x="2773" y="2962"/>
                        <a:pt x="2773" y="3151"/>
                      </a:cubicBezTo>
                      <a:lnTo>
                        <a:pt x="2773" y="4159"/>
                      </a:lnTo>
                      <a:lnTo>
                        <a:pt x="2048" y="4159"/>
                      </a:lnTo>
                      <a:lnTo>
                        <a:pt x="2048" y="3119"/>
                      </a:lnTo>
                      <a:cubicBezTo>
                        <a:pt x="2048" y="2899"/>
                        <a:pt x="1890" y="2741"/>
                        <a:pt x="1701" y="2741"/>
                      </a:cubicBezTo>
                      <a:lnTo>
                        <a:pt x="662" y="2741"/>
                      </a:lnTo>
                      <a:lnTo>
                        <a:pt x="662" y="2048"/>
                      </a:lnTo>
                      <a:lnTo>
                        <a:pt x="1701" y="2048"/>
                      </a:lnTo>
                      <a:cubicBezTo>
                        <a:pt x="1890" y="2048"/>
                        <a:pt x="2048" y="1891"/>
                        <a:pt x="2048" y="1702"/>
                      </a:cubicBezTo>
                      <a:lnTo>
                        <a:pt x="2048" y="662"/>
                      </a:lnTo>
                      <a:close/>
                      <a:moveTo>
                        <a:pt x="1733" y="0"/>
                      </a:moveTo>
                      <a:cubicBezTo>
                        <a:pt x="1544" y="0"/>
                        <a:pt x="1386" y="158"/>
                        <a:pt x="1386" y="347"/>
                      </a:cubicBezTo>
                      <a:lnTo>
                        <a:pt x="1386" y="1386"/>
                      </a:lnTo>
                      <a:lnTo>
                        <a:pt x="347" y="1386"/>
                      </a:lnTo>
                      <a:cubicBezTo>
                        <a:pt x="158" y="1386"/>
                        <a:pt x="0" y="1544"/>
                        <a:pt x="0" y="1733"/>
                      </a:cubicBezTo>
                      <a:lnTo>
                        <a:pt x="0" y="3119"/>
                      </a:lnTo>
                      <a:cubicBezTo>
                        <a:pt x="0" y="3308"/>
                        <a:pt x="158" y="3466"/>
                        <a:pt x="347" y="3466"/>
                      </a:cubicBezTo>
                      <a:lnTo>
                        <a:pt x="1386" y="3466"/>
                      </a:lnTo>
                      <a:lnTo>
                        <a:pt x="1386" y="4474"/>
                      </a:lnTo>
                      <a:cubicBezTo>
                        <a:pt x="1386" y="4694"/>
                        <a:pt x="1544" y="4852"/>
                        <a:pt x="1733" y="4852"/>
                      </a:cubicBezTo>
                      <a:lnTo>
                        <a:pt x="3119" y="4852"/>
                      </a:lnTo>
                      <a:cubicBezTo>
                        <a:pt x="3308" y="4852"/>
                        <a:pt x="3466" y="4694"/>
                        <a:pt x="3466" y="4474"/>
                      </a:cubicBezTo>
                      <a:lnTo>
                        <a:pt x="3466" y="3466"/>
                      </a:lnTo>
                      <a:lnTo>
                        <a:pt x="4505" y="3466"/>
                      </a:lnTo>
                      <a:cubicBezTo>
                        <a:pt x="4694" y="3466"/>
                        <a:pt x="4852" y="3308"/>
                        <a:pt x="4852" y="3119"/>
                      </a:cubicBezTo>
                      <a:lnTo>
                        <a:pt x="4852" y="1733"/>
                      </a:lnTo>
                      <a:cubicBezTo>
                        <a:pt x="4852" y="1544"/>
                        <a:pt x="4694" y="1386"/>
                        <a:pt x="4505" y="1386"/>
                      </a:cubicBezTo>
                      <a:lnTo>
                        <a:pt x="3466" y="1386"/>
                      </a:lnTo>
                      <a:lnTo>
                        <a:pt x="3466" y="347"/>
                      </a:lnTo>
                      <a:cubicBezTo>
                        <a:pt x="3466" y="158"/>
                        <a:pt x="3308" y="0"/>
                        <a:pt x="3119" y="0"/>
                      </a:cubicBezTo>
                      <a:close/>
                    </a:path>
                  </a:pathLst>
                </a:custGeom>
                <a:solidFill>
                  <a:srgbClr val="0B539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Poppins"/>
                    <a:ea typeface="Poppins"/>
                    <a:cs typeface="Poppins"/>
                    <a:sym typeface="Poppins"/>
                  </a:endParaRPr>
                </a:p>
              </p:txBody>
            </p:sp>
            <p:sp>
              <p:nvSpPr>
                <p:cNvPr id="360" name="Google Shape;360;p27"/>
                <p:cNvSpPr/>
                <p:nvPr/>
              </p:nvSpPr>
              <p:spPr>
                <a:xfrm>
                  <a:off x="-23839550" y="2214400"/>
                  <a:ext cx="35475" cy="17350"/>
                </a:xfrm>
                <a:custGeom>
                  <a:avLst/>
                  <a:gdLst/>
                  <a:ahLst/>
                  <a:cxnLst/>
                  <a:rect l="l" t="t" r="r" b="b"/>
                  <a:pathLst>
                    <a:path w="1419" h="694" extrusionOk="0">
                      <a:moveTo>
                        <a:pt x="347" y="0"/>
                      </a:moveTo>
                      <a:cubicBezTo>
                        <a:pt x="158" y="0"/>
                        <a:pt x="0" y="158"/>
                        <a:pt x="0" y="347"/>
                      </a:cubicBezTo>
                      <a:cubicBezTo>
                        <a:pt x="0" y="536"/>
                        <a:pt x="158" y="693"/>
                        <a:pt x="347" y="693"/>
                      </a:cubicBezTo>
                      <a:lnTo>
                        <a:pt x="1072" y="693"/>
                      </a:lnTo>
                      <a:cubicBezTo>
                        <a:pt x="1261" y="693"/>
                        <a:pt x="1418" y="536"/>
                        <a:pt x="1418" y="347"/>
                      </a:cubicBezTo>
                      <a:cubicBezTo>
                        <a:pt x="1418" y="158"/>
                        <a:pt x="1261" y="0"/>
                        <a:pt x="1072" y="0"/>
                      </a:cubicBezTo>
                      <a:close/>
                    </a:path>
                  </a:pathLst>
                </a:custGeom>
                <a:solidFill>
                  <a:srgbClr val="0B539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Poppins"/>
                    <a:ea typeface="Poppins"/>
                    <a:cs typeface="Poppins"/>
                    <a:sym typeface="Poppins"/>
                  </a:endParaRPr>
                </a:p>
              </p:txBody>
            </p:sp>
          </p:grpSp>
        </p:grpSp>
        <p:grpSp>
          <p:nvGrpSpPr>
            <p:cNvPr id="361" name="Google Shape;361;p27"/>
            <p:cNvGrpSpPr/>
            <p:nvPr/>
          </p:nvGrpSpPr>
          <p:grpSpPr>
            <a:xfrm>
              <a:off x="5664542" y="3059065"/>
              <a:ext cx="1326783" cy="1328242"/>
              <a:chOff x="5664542" y="3059065"/>
              <a:chExt cx="1326783" cy="1328242"/>
            </a:xfrm>
          </p:grpSpPr>
          <p:grpSp>
            <p:nvGrpSpPr>
              <p:cNvPr id="362" name="Google Shape;362;p27"/>
              <p:cNvGrpSpPr/>
              <p:nvPr/>
            </p:nvGrpSpPr>
            <p:grpSpPr>
              <a:xfrm>
                <a:off x="5664542" y="3059065"/>
                <a:ext cx="1326783" cy="1328242"/>
                <a:chOff x="4085240" y="1638574"/>
                <a:chExt cx="995112" cy="996206"/>
              </a:xfrm>
            </p:grpSpPr>
            <p:sp>
              <p:nvSpPr>
                <p:cNvPr id="363" name="Google Shape;363;p27"/>
                <p:cNvSpPr/>
                <p:nvPr/>
              </p:nvSpPr>
              <p:spPr>
                <a:xfrm>
                  <a:off x="4085240" y="1638574"/>
                  <a:ext cx="995112" cy="996206"/>
                </a:xfrm>
                <a:custGeom>
                  <a:avLst/>
                  <a:gdLst/>
                  <a:ahLst/>
                  <a:cxnLst/>
                  <a:rect l="l" t="t" r="r" b="b"/>
                  <a:pathLst>
                    <a:path w="30023" h="30056" extrusionOk="0">
                      <a:moveTo>
                        <a:pt x="15011" y="1"/>
                      </a:moveTo>
                      <a:cubicBezTo>
                        <a:pt x="6739" y="1"/>
                        <a:pt x="1" y="6739"/>
                        <a:pt x="1" y="15045"/>
                      </a:cubicBezTo>
                      <a:cubicBezTo>
                        <a:pt x="1" y="23351"/>
                        <a:pt x="6739" y="30056"/>
                        <a:pt x="15011" y="30056"/>
                      </a:cubicBezTo>
                      <a:cubicBezTo>
                        <a:pt x="23317" y="30056"/>
                        <a:pt x="30022" y="23351"/>
                        <a:pt x="30022" y="15045"/>
                      </a:cubicBezTo>
                      <a:cubicBezTo>
                        <a:pt x="30022" y="6739"/>
                        <a:pt x="23317" y="1"/>
                        <a:pt x="1501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Poppins"/>
                    <a:ea typeface="Poppins"/>
                    <a:cs typeface="Poppins"/>
                    <a:sym typeface="Poppins"/>
                  </a:endParaRPr>
                </a:p>
              </p:txBody>
            </p:sp>
            <p:sp>
              <p:nvSpPr>
                <p:cNvPr id="364" name="Google Shape;364;p27"/>
                <p:cNvSpPr/>
                <p:nvPr/>
              </p:nvSpPr>
              <p:spPr>
                <a:xfrm>
                  <a:off x="4206885" y="1759089"/>
                  <a:ext cx="752955" cy="755176"/>
                </a:xfrm>
                <a:custGeom>
                  <a:avLst/>
                  <a:gdLst/>
                  <a:ahLst/>
                  <a:cxnLst/>
                  <a:rect l="l" t="t" r="r" b="b"/>
                  <a:pathLst>
                    <a:path w="22717" h="22784" extrusionOk="0">
                      <a:moveTo>
                        <a:pt x="11341" y="1"/>
                      </a:moveTo>
                      <a:cubicBezTo>
                        <a:pt x="5070" y="1"/>
                        <a:pt x="0" y="5104"/>
                        <a:pt x="0" y="11409"/>
                      </a:cubicBezTo>
                      <a:cubicBezTo>
                        <a:pt x="0" y="17680"/>
                        <a:pt x="5070" y="22784"/>
                        <a:pt x="11341" y="22784"/>
                      </a:cubicBezTo>
                      <a:cubicBezTo>
                        <a:pt x="17646" y="22784"/>
                        <a:pt x="22716" y="17680"/>
                        <a:pt x="22716" y="11409"/>
                      </a:cubicBezTo>
                      <a:cubicBezTo>
                        <a:pt x="22716" y="5104"/>
                        <a:pt x="17646" y="1"/>
                        <a:pt x="11341" y="1"/>
                      </a:cubicBezTo>
                      <a:close/>
                    </a:path>
                  </a:pathLst>
                </a:custGeom>
                <a:solidFill>
                  <a:srgbClr val="FFFFFF"/>
                </a:solidFill>
                <a:ln>
                  <a:noFill/>
                </a:ln>
                <a:effectLst>
                  <a:outerShdw blurRad="171450" dist="19050" dir="5400000" algn="bl" rotWithShape="0">
                    <a:srgbClr val="000000">
                      <a:alpha val="7647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Poppins"/>
                    <a:ea typeface="Poppins"/>
                    <a:cs typeface="Poppins"/>
                    <a:sym typeface="Poppins"/>
                  </a:endParaRPr>
                </a:p>
              </p:txBody>
            </p:sp>
          </p:grpSp>
          <p:sp>
            <p:nvSpPr>
              <p:cNvPr id="365" name="Google Shape;365;p27"/>
              <p:cNvSpPr/>
              <p:nvPr/>
            </p:nvSpPr>
            <p:spPr>
              <a:xfrm>
                <a:off x="6104817" y="3500489"/>
                <a:ext cx="446549" cy="445365"/>
              </a:xfrm>
              <a:custGeom>
                <a:avLst/>
                <a:gdLst/>
                <a:ahLst/>
                <a:cxnLst/>
                <a:rect l="l" t="t" r="r" b="b"/>
                <a:pathLst>
                  <a:path w="11689" h="11658" extrusionOk="0">
                    <a:moveTo>
                      <a:pt x="8632" y="694"/>
                    </a:moveTo>
                    <a:cubicBezTo>
                      <a:pt x="8821" y="694"/>
                      <a:pt x="8979" y="851"/>
                      <a:pt x="8979" y="1040"/>
                    </a:cubicBezTo>
                    <a:lnTo>
                      <a:pt x="8979" y="1387"/>
                    </a:lnTo>
                    <a:lnTo>
                      <a:pt x="2836" y="1387"/>
                    </a:lnTo>
                    <a:lnTo>
                      <a:pt x="2836" y="1040"/>
                    </a:lnTo>
                    <a:cubicBezTo>
                      <a:pt x="2804" y="851"/>
                      <a:pt x="2962" y="694"/>
                      <a:pt x="3151" y="694"/>
                    </a:cubicBezTo>
                    <a:close/>
                    <a:moveTo>
                      <a:pt x="4505" y="3435"/>
                    </a:moveTo>
                    <a:cubicBezTo>
                      <a:pt x="4694" y="3435"/>
                      <a:pt x="4852" y="3592"/>
                      <a:pt x="4852" y="3781"/>
                    </a:cubicBezTo>
                    <a:lnTo>
                      <a:pt x="4852" y="5829"/>
                    </a:lnTo>
                    <a:cubicBezTo>
                      <a:pt x="4852" y="6049"/>
                      <a:pt x="4694" y="6207"/>
                      <a:pt x="4505" y="6207"/>
                    </a:cubicBezTo>
                    <a:lnTo>
                      <a:pt x="3812" y="6207"/>
                    </a:lnTo>
                    <a:cubicBezTo>
                      <a:pt x="3623" y="6207"/>
                      <a:pt x="3466" y="6365"/>
                      <a:pt x="3466" y="6554"/>
                    </a:cubicBezTo>
                    <a:lnTo>
                      <a:pt x="3466" y="7089"/>
                    </a:lnTo>
                    <a:lnTo>
                      <a:pt x="2678" y="6302"/>
                    </a:lnTo>
                    <a:cubicBezTo>
                      <a:pt x="2615" y="6239"/>
                      <a:pt x="2520" y="6207"/>
                      <a:pt x="2457" y="6207"/>
                    </a:cubicBezTo>
                    <a:lnTo>
                      <a:pt x="1071" y="6207"/>
                    </a:lnTo>
                    <a:cubicBezTo>
                      <a:pt x="882" y="6144"/>
                      <a:pt x="725" y="5986"/>
                      <a:pt x="725" y="5829"/>
                    </a:cubicBezTo>
                    <a:lnTo>
                      <a:pt x="725" y="3781"/>
                    </a:lnTo>
                    <a:cubicBezTo>
                      <a:pt x="725" y="3592"/>
                      <a:pt x="882" y="3435"/>
                      <a:pt x="1071" y="3435"/>
                    </a:cubicBezTo>
                    <a:close/>
                    <a:moveTo>
                      <a:pt x="10680" y="3435"/>
                    </a:moveTo>
                    <a:cubicBezTo>
                      <a:pt x="10869" y="3435"/>
                      <a:pt x="11027" y="3592"/>
                      <a:pt x="11027" y="3781"/>
                    </a:cubicBezTo>
                    <a:lnTo>
                      <a:pt x="11027" y="5829"/>
                    </a:lnTo>
                    <a:cubicBezTo>
                      <a:pt x="11027" y="6049"/>
                      <a:pt x="10869" y="6207"/>
                      <a:pt x="10680" y="6207"/>
                    </a:cubicBezTo>
                    <a:lnTo>
                      <a:pt x="9294" y="6207"/>
                    </a:lnTo>
                    <a:cubicBezTo>
                      <a:pt x="9231" y="6207"/>
                      <a:pt x="9105" y="6239"/>
                      <a:pt x="9074" y="6302"/>
                    </a:cubicBezTo>
                    <a:lnTo>
                      <a:pt x="8286" y="7089"/>
                    </a:lnTo>
                    <a:lnTo>
                      <a:pt x="8286" y="6554"/>
                    </a:lnTo>
                    <a:cubicBezTo>
                      <a:pt x="8286" y="6365"/>
                      <a:pt x="8128" y="6207"/>
                      <a:pt x="7908" y="6207"/>
                    </a:cubicBezTo>
                    <a:lnTo>
                      <a:pt x="7246" y="6207"/>
                    </a:lnTo>
                    <a:cubicBezTo>
                      <a:pt x="7057" y="6207"/>
                      <a:pt x="6900" y="6049"/>
                      <a:pt x="6900" y="5829"/>
                    </a:cubicBezTo>
                    <a:lnTo>
                      <a:pt x="6900" y="3781"/>
                    </a:lnTo>
                    <a:cubicBezTo>
                      <a:pt x="6900" y="3592"/>
                      <a:pt x="7057" y="3435"/>
                      <a:pt x="7246" y="3435"/>
                    </a:cubicBezTo>
                    <a:close/>
                    <a:moveTo>
                      <a:pt x="8948" y="2048"/>
                    </a:moveTo>
                    <a:lnTo>
                      <a:pt x="8948" y="2773"/>
                    </a:lnTo>
                    <a:lnTo>
                      <a:pt x="7246" y="2773"/>
                    </a:lnTo>
                    <a:cubicBezTo>
                      <a:pt x="6711" y="2773"/>
                      <a:pt x="6238" y="3246"/>
                      <a:pt x="6238" y="3781"/>
                    </a:cubicBezTo>
                    <a:lnTo>
                      <a:pt x="6238" y="5829"/>
                    </a:lnTo>
                    <a:cubicBezTo>
                      <a:pt x="6238" y="6396"/>
                      <a:pt x="6711" y="6869"/>
                      <a:pt x="7246" y="6869"/>
                    </a:cubicBezTo>
                    <a:lnTo>
                      <a:pt x="7593" y="6869"/>
                    </a:lnTo>
                    <a:lnTo>
                      <a:pt x="7593" y="7877"/>
                    </a:lnTo>
                    <a:cubicBezTo>
                      <a:pt x="7593" y="8034"/>
                      <a:pt x="7687" y="8160"/>
                      <a:pt x="7813" y="8192"/>
                    </a:cubicBezTo>
                    <a:cubicBezTo>
                      <a:pt x="7852" y="8218"/>
                      <a:pt x="7902" y="8233"/>
                      <a:pt x="7954" y="8233"/>
                    </a:cubicBezTo>
                    <a:cubicBezTo>
                      <a:pt x="8028" y="8233"/>
                      <a:pt x="8105" y="8203"/>
                      <a:pt x="8160" y="8129"/>
                    </a:cubicBezTo>
                    <a:lnTo>
                      <a:pt x="8948" y="7341"/>
                    </a:lnTo>
                    <a:lnTo>
                      <a:pt x="8948" y="8916"/>
                    </a:lnTo>
                    <a:lnTo>
                      <a:pt x="2804" y="8916"/>
                    </a:lnTo>
                    <a:lnTo>
                      <a:pt x="2804" y="7341"/>
                    </a:lnTo>
                    <a:lnTo>
                      <a:pt x="3592" y="8129"/>
                    </a:lnTo>
                    <a:cubicBezTo>
                      <a:pt x="3636" y="8173"/>
                      <a:pt x="3728" y="8218"/>
                      <a:pt x="3823" y="8218"/>
                    </a:cubicBezTo>
                    <a:cubicBezTo>
                      <a:pt x="3862" y="8218"/>
                      <a:pt x="3901" y="8210"/>
                      <a:pt x="3938" y="8192"/>
                    </a:cubicBezTo>
                    <a:cubicBezTo>
                      <a:pt x="4064" y="8160"/>
                      <a:pt x="4127" y="8003"/>
                      <a:pt x="4127" y="7877"/>
                    </a:cubicBezTo>
                    <a:lnTo>
                      <a:pt x="4127" y="6869"/>
                    </a:lnTo>
                    <a:lnTo>
                      <a:pt x="4505" y="6869"/>
                    </a:lnTo>
                    <a:cubicBezTo>
                      <a:pt x="5041" y="6869"/>
                      <a:pt x="5513" y="6396"/>
                      <a:pt x="5513" y="5829"/>
                    </a:cubicBezTo>
                    <a:lnTo>
                      <a:pt x="5513" y="3781"/>
                    </a:lnTo>
                    <a:cubicBezTo>
                      <a:pt x="5513" y="3246"/>
                      <a:pt x="5041" y="2773"/>
                      <a:pt x="4505" y="2773"/>
                    </a:cubicBezTo>
                    <a:lnTo>
                      <a:pt x="2804" y="2773"/>
                    </a:lnTo>
                    <a:lnTo>
                      <a:pt x="2804" y="2048"/>
                    </a:lnTo>
                    <a:close/>
                    <a:moveTo>
                      <a:pt x="8948" y="9547"/>
                    </a:moveTo>
                    <a:lnTo>
                      <a:pt x="8948" y="10618"/>
                    </a:lnTo>
                    <a:cubicBezTo>
                      <a:pt x="8948" y="10838"/>
                      <a:pt x="8790" y="10964"/>
                      <a:pt x="8632" y="10964"/>
                    </a:cubicBezTo>
                    <a:lnTo>
                      <a:pt x="3151" y="10964"/>
                    </a:lnTo>
                    <a:cubicBezTo>
                      <a:pt x="2962" y="10964"/>
                      <a:pt x="2804" y="10807"/>
                      <a:pt x="2804" y="10618"/>
                    </a:cubicBezTo>
                    <a:lnTo>
                      <a:pt x="2804" y="9547"/>
                    </a:lnTo>
                    <a:close/>
                    <a:moveTo>
                      <a:pt x="3119" y="1"/>
                    </a:moveTo>
                    <a:cubicBezTo>
                      <a:pt x="2552" y="1"/>
                      <a:pt x="2079" y="473"/>
                      <a:pt x="2079" y="1040"/>
                    </a:cubicBezTo>
                    <a:lnTo>
                      <a:pt x="2079" y="2773"/>
                    </a:lnTo>
                    <a:lnTo>
                      <a:pt x="1040" y="2773"/>
                    </a:lnTo>
                    <a:cubicBezTo>
                      <a:pt x="473" y="2773"/>
                      <a:pt x="0" y="3246"/>
                      <a:pt x="0" y="3781"/>
                    </a:cubicBezTo>
                    <a:lnTo>
                      <a:pt x="0" y="5829"/>
                    </a:lnTo>
                    <a:cubicBezTo>
                      <a:pt x="0" y="6396"/>
                      <a:pt x="473" y="6869"/>
                      <a:pt x="1040" y="6869"/>
                    </a:cubicBezTo>
                    <a:lnTo>
                      <a:pt x="2079" y="6869"/>
                    </a:lnTo>
                    <a:lnTo>
                      <a:pt x="2079" y="10649"/>
                    </a:lnTo>
                    <a:cubicBezTo>
                      <a:pt x="2079" y="11185"/>
                      <a:pt x="2552" y="11657"/>
                      <a:pt x="3119" y="11657"/>
                    </a:cubicBezTo>
                    <a:lnTo>
                      <a:pt x="8601" y="11657"/>
                    </a:lnTo>
                    <a:cubicBezTo>
                      <a:pt x="9137" y="11657"/>
                      <a:pt x="9609" y="11185"/>
                      <a:pt x="9609" y="10649"/>
                    </a:cubicBezTo>
                    <a:lnTo>
                      <a:pt x="9609" y="6869"/>
                    </a:lnTo>
                    <a:lnTo>
                      <a:pt x="10680" y="6869"/>
                    </a:lnTo>
                    <a:cubicBezTo>
                      <a:pt x="11216" y="6869"/>
                      <a:pt x="11688" y="6396"/>
                      <a:pt x="11688" y="5829"/>
                    </a:cubicBezTo>
                    <a:lnTo>
                      <a:pt x="11688" y="3781"/>
                    </a:lnTo>
                    <a:cubicBezTo>
                      <a:pt x="11688" y="3214"/>
                      <a:pt x="11279" y="2773"/>
                      <a:pt x="10680" y="2773"/>
                    </a:cubicBezTo>
                    <a:lnTo>
                      <a:pt x="9609" y="2773"/>
                    </a:lnTo>
                    <a:lnTo>
                      <a:pt x="9609" y="1040"/>
                    </a:lnTo>
                    <a:cubicBezTo>
                      <a:pt x="9609" y="473"/>
                      <a:pt x="9137" y="1"/>
                      <a:pt x="8601" y="1"/>
                    </a:cubicBezTo>
                    <a:close/>
                  </a:path>
                </a:pathLst>
              </a:custGeom>
              <a:solidFill>
                <a:srgbClr val="0B539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Poppins"/>
                  <a:ea typeface="Poppins"/>
                  <a:cs typeface="Poppins"/>
                  <a:sym typeface="Poppins"/>
                </a:endParaRPr>
              </a:p>
            </p:txBody>
          </p:sp>
        </p:grpSp>
        <p:grpSp>
          <p:nvGrpSpPr>
            <p:cNvPr id="366" name="Google Shape;366;p27"/>
            <p:cNvGrpSpPr/>
            <p:nvPr/>
          </p:nvGrpSpPr>
          <p:grpSpPr>
            <a:xfrm>
              <a:off x="7740178" y="3059065"/>
              <a:ext cx="1326783" cy="1328242"/>
              <a:chOff x="7740178" y="3059065"/>
              <a:chExt cx="1326783" cy="1328242"/>
            </a:xfrm>
          </p:grpSpPr>
          <p:grpSp>
            <p:nvGrpSpPr>
              <p:cNvPr id="367" name="Google Shape;367;p27"/>
              <p:cNvGrpSpPr/>
              <p:nvPr/>
            </p:nvGrpSpPr>
            <p:grpSpPr>
              <a:xfrm>
                <a:off x="7740178" y="3059065"/>
                <a:ext cx="1326783" cy="1328242"/>
                <a:chOff x="5325516" y="1638574"/>
                <a:chExt cx="995112" cy="996206"/>
              </a:xfrm>
            </p:grpSpPr>
            <p:cxnSp>
              <p:nvCxnSpPr>
                <p:cNvPr id="368" name="Google Shape;368;p27"/>
                <p:cNvCxnSpPr/>
                <p:nvPr/>
              </p:nvCxnSpPr>
              <p:spPr>
                <a:xfrm>
                  <a:off x="6030254" y="2006327"/>
                  <a:ext cx="600" cy="260700"/>
                </a:xfrm>
                <a:prstGeom prst="straightConnector1">
                  <a:avLst/>
                </a:prstGeom>
                <a:noFill/>
                <a:ln w="9525" cap="flat" cmpd="sng">
                  <a:solidFill>
                    <a:srgbClr val="666666"/>
                  </a:solidFill>
                  <a:prstDash val="solid"/>
                  <a:round/>
                  <a:headEnd type="none" w="sm" len="sm"/>
                  <a:tailEnd type="oval" w="med" len="med"/>
                </a:ln>
              </p:spPr>
            </p:cxnSp>
            <p:grpSp>
              <p:nvGrpSpPr>
                <p:cNvPr id="369" name="Google Shape;369;p27"/>
                <p:cNvGrpSpPr/>
                <p:nvPr/>
              </p:nvGrpSpPr>
              <p:grpSpPr>
                <a:xfrm>
                  <a:off x="5822069" y="1969870"/>
                  <a:ext cx="417042" cy="333615"/>
                  <a:chOff x="5822069" y="1964008"/>
                  <a:chExt cx="417042" cy="333615"/>
                </a:xfrm>
              </p:grpSpPr>
              <p:sp>
                <p:nvSpPr>
                  <p:cNvPr id="370" name="Google Shape;370;p27"/>
                  <p:cNvSpPr/>
                  <p:nvPr/>
                </p:nvSpPr>
                <p:spPr>
                  <a:xfrm>
                    <a:off x="5833140" y="1964011"/>
                    <a:ext cx="387558" cy="25326"/>
                  </a:xfrm>
                  <a:custGeom>
                    <a:avLst/>
                    <a:gdLst/>
                    <a:ahLst/>
                    <a:cxnLst/>
                    <a:rect l="l" t="t" r="r" b="b"/>
                    <a:pathLst>
                      <a:path w="21600" h="21600" extrusionOk="0">
                        <a:moveTo>
                          <a:pt x="10817" y="21600"/>
                        </a:moveTo>
                        <a:lnTo>
                          <a:pt x="0" y="21600"/>
                        </a:lnTo>
                        <a:lnTo>
                          <a:pt x="0" y="0"/>
                        </a:lnTo>
                        <a:lnTo>
                          <a:pt x="21600" y="0"/>
                        </a:lnTo>
                        <a:lnTo>
                          <a:pt x="21600" y="21600"/>
                        </a:lnTo>
                        <a:lnTo>
                          <a:pt x="10817" y="21600"/>
                        </a:lnTo>
                      </a:path>
                    </a:pathLst>
                  </a:custGeom>
                  <a:solidFill>
                    <a:srgbClr val="1060B1"/>
                  </a:solidFill>
                  <a:ln>
                    <a:noFill/>
                  </a:ln>
                </p:spPr>
                <p:txBody>
                  <a:bodyPr spcFirstLastPara="1" wrap="square" lIns="22825" tIns="60925" rIns="22825"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
                <p:nvSpPr>
                  <p:cNvPr id="371" name="Google Shape;371;p27"/>
                  <p:cNvSpPr/>
                  <p:nvPr/>
                </p:nvSpPr>
                <p:spPr>
                  <a:xfrm>
                    <a:off x="5833140" y="2272192"/>
                    <a:ext cx="387558" cy="25326"/>
                  </a:xfrm>
                  <a:custGeom>
                    <a:avLst/>
                    <a:gdLst/>
                    <a:ahLst/>
                    <a:cxnLst/>
                    <a:rect l="l" t="t" r="r" b="b"/>
                    <a:pathLst>
                      <a:path w="21600" h="21600" extrusionOk="0">
                        <a:moveTo>
                          <a:pt x="10817" y="21600"/>
                        </a:moveTo>
                        <a:lnTo>
                          <a:pt x="0" y="21600"/>
                        </a:lnTo>
                        <a:lnTo>
                          <a:pt x="0" y="0"/>
                        </a:lnTo>
                        <a:lnTo>
                          <a:pt x="21600" y="0"/>
                        </a:lnTo>
                        <a:lnTo>
                          <a:pt x="21600" y="21600"/>
                        </a:lnTo>
                        <a:lnTo>
                          <a:pt x="10817" y="21600"/>
                        </a:lnTo>
                      </a:path>
                    </a:pathLst>
                  </a:custGeom>
                  <a:solidFill>
                    <a:srgbClr val="1060B1"/>
                  </a:solidFill>
                  <a:ln>
                    <a:noFill/>
                  </a:ln>
                </p:spPr>
                <p:txBody>
                  <a:bodyPr spcFirstLastPara="1" wrap="square" lIns="22825" tIns="60925" rIns="22825"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
                <p:nvSpPr>
                  <p:cNvPr id="372" name="Google Shape;372;p27"/>
                  <p:cNvSpPr/>
                  <p:nvPr/>
                </p:nvSpPr>
                <p:spPr>
                  <a:xfrm>
                    <a:off x="6002943" y="2105409"/>
                    <a:ext cx="92232" cy="25326"/>
                  </a:xfrm>
                  <a:custGeom>
                    <a:avLst/>
                    <a:gdLst/>
                    <a:ahLst/>
                    <a:cxnLst/>
                    <a:rect l="l" t="t" r="r" b="b"/>
                    <a:pathLst>
                      <a:path w="21600" h="21600" extrusionOk="0">
                        <a:moveTo>
                          <a:pt x="10800" y="21600"/>
                        </a:moveTo>
                        <a:lnTo>
                          <a:pt x="0" y="21600"/>
                        </a:lnTo>
                        <a:lnTo>
                          <a:pt x="0" y="0"/>
                        </a:lnTo>
                        <a:lnTo>
                          <a:pt x="21600" y="0"/>
                        </a:lnTo>
                        <a:lnTo>
                          <a:pt x="21600" y="21600"/>
                        </a:lnTo>
                        <a:lnTo>
                          <a:pt x="10800" y="21600"/>
                        </a:lnTo>
                      </a:path>
                    </a:pathLst>
                  </a:custGeom>
                  <a:solidFill>
                    <a:srgbClr val="1060B1"/>
                  </a:solidFill>
                  <a:ln>
                    <a:noFill/>
                  </a:ln>
                </p:spPr>
                <p:txBody>
                  <a:bodyPr spcFirstLastPara="1" wrap="square" lIns="22825" tIns="60925" rIns="22825"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
                <p:nvSpPr>
                  <p:cNvPr id="373" name="Google Shape;373;p27"/>
                  <p:cNvSpPr/>
                  <p:nvPr/>
                </p:nvSpPr>
                <p:spPr>
                  <a:xfrm>
                    <a:off x="5822069" y="1964008"/>
                    <a:ext cx="417042" cy="101466"/>
                  </a:xfrm>
                  <a:custGeom>
                    <a:avLst/>
                    <a:gdLst/>
                    <a:ahLst/>
                    <a:cxnLst/>
                    <a:rect l="l" t="t" r="r" b="b"/>
                    <a:pathLst>
                      <a:path w="21600" h="21600" extrusionOk="0">
                        <a:moveTo>
                          <a:pt x="21600" y="21600"/>
                        </a:moveTo>
                        <a:lnTo>
                          <a:pt x="0" y="21600"/>
                        </a:lnTo>
                        <a:lnTo>
                          <a:pt x="0" y="0"/>
                        </a:lnTo>
                        <a:lnTo>
                          <a:pt x="21600" y="0"/>
                        </a:lnTo>
                        <a:lnTo>
                          <a:pt x="21600" y="21600"/>
                        </a:lnTo>
                        <a:close/>
                        <a:moveTo>
                          <a:pt x="1342" y="16106"/>
                        </a:moveTo>
                        <a:lnTo>
                          <a:pt x="20227" y="16106"/>
                        </a:lnTo>
                        <a:lnTo>
                          <a:pt x="20227" y="5369"/>
                        </a:lnTo>
                        <a:lnTo>
                          <a:pt x="1342" y="5369"/>
                        </a:lnTo>
                        <a:lnTo>
                          <a:pt x="1342" y="16106"/>
                        </a:lnTo>
                        <a:close/>
                      </a:path>
                    </a:pathLst>
                  </a:custGeom>
                  <a:solidFill>
                    <a:srgbClr val="1060B1"/>
                  </a:solidFill>
                  <a:ln>
                    <a:noFill/>
                  </a:ln>
                </p:spPr>
                <p:txBody>
                  <a:bodyPr spcFirstLastPara="1" wrap="square" lIns="22825" tIns="60925" rIns="22825"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
                <p:nvSpPr>
                  <p:cNvPr id="374" name="Google Shape;374;p27"/>
                  <p:cNvSpPr/>
                  <p:nvPr/>
                </p:nvSpPr>
                <p:spPr>
                  <a:xfrm>
                    <a:off x="5822069" y="2090911"/>
                    <a:ext cx="417042" cy="206712"/>
                  </a:xfrm>
                  <a:custGeom>
                    <a:avLst/>
                    <a:gdLst/>
                    <a:ahLst/>
                    <a:cxnLst/>
                    <a:rect l="l" t="t" r="r" b="b"/>
                    <a:pathLst>
                      <a:path w="21600" h="21600" extrusionOk="0">
                        <a:moveTo>
                          <a:pt x="21600" y="21600"/>
                        </a:moveTo>
                        <a:lnTo>
                          <a:pt x="0" y="21600"/>
                        </a:lnTo>
                        <a:lnTo>
                          <a:pt x="0" y="1373"/>
                        </a:lnTo>
                        <a:lnTo>
                          <a:pt x="1342" y="1373"/>
                        </a:lnTo>
                        <a:lnTo>
                          <a:pt x="1342" y="18916"/>
                        </a:lnTo>
                        <a:lnTo>
                          <a:pt x="20227" y="18916"/>
                        </a:lnTo>
                        <a:lnTo>
                          <a:pt x="20227" y="0"/>
                        </a:lnTo>
                        <a:lnTo>
                          <a:pt x="21600" y="0"/>
                        </a:lnTo>
                        <a:lnTo>
                          <a:pt x="21600" y="21600"/>
                        </a:lnTo>
                      </a:path>
                    </a:pathLst>
                  </a:custGeom>
                  <a:solidFill>
                    <a:srgbClr val="1060B1"/>
                  </a:solidFill>
                  <a:ln>
                    <a:noFill/>
                  </a:ln>
                </p:spPr>
                <p:txBody>
                  <a:bodyPr spcFirstLastPara="1" wrap="square" lIns="22825" tIns="60925" rIns="22825"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
                <p:nvSpPr>
                  <p:cNvPr id="375" name="Google Shape;375;p27"/>
                  <p:cNvSpPr/>
                  <p:nvPr/>
                </p:nvSpPr>
                <p:spPr>
                  <a:xfrm>
                    <a:off x="6002943" y="2105409"/>
                    <a:ext cx="92232" cy="25326"/>
                  </a:xfrm>
                  <a:custGeom>
                    <a:avLst/>
                    <a:gdLst/>
                    <a:ahLst/>
                    <a:cxnLst/>
                    <a:rect l="l" t="t" r="r" b="b"/>
                    <a:pathLst>
                      <a:path w="21600" h="21600" extrusionOk="0">
                        <a:moveTo>
                          <a:pt x="10800" y="21600"/>
                        </a:moveTo>
                        <a:lnTo>
                          <a:pt x="0" y="21600"/>
                        </a:lnTo>
                        <a:lnTo>
                          <a:pt x="0" y="0"/>
                        </a:lnTo>
                        <a:lnTo>
                          <a:pt x="21600" y="0"/>
                        </a:lnTo>
                        <a:lnTo>
                          <a:pt x="21600" y="21600"/>
                        </a:lnTo>
                        <a:lnTo>
                          <a:pt x="10800" y="21600"/>
                        </a:lnTo>
                      </a:path>
                    </a:pathLst>
                  </a:custGeom>
                  <a:solidFill>
                    <a:srgbClr val="1060B1"/>
                  </a:solidFill>
                  <a:ln>
                    <a:noFill/>
                  </a:ln>
                </p:spPr>
                <p:txBody>
                  <a:bodyPr spcFirstLastPara="1" wrap="square" lIns="22825" tIns="60925" rIns="22825"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
                <p:nvSpPr>
                  <p:cNvPr id="376" name="Google Shape;376;p27"/>
                  <p:cNvSpPr/>
                  <p:nvPr/>
                </p:nvSpPr>
                <p:spPr>
                  <a:xfrm>
                    <a:off x="6002943" y="2152545"/>
                    <a:ext cx="180792" cy="25326"/>
                  </a:xfrm>
                  <a:custGeom>
                    <a:avLst/>
                    <a:gdLst/>
                    <a:ahLst/>
                    <a:cxnLst/>
                    <a:rect l="l" t="t" r="r" b="b"/>
                    <a:pathLst>
                      <a:path w="21600" h="21600" extrusionOk="0">
                        <a:moveTo>
                          <a:pt x="10836" y="21600"/>
                        </a:moveTo>
                        <a:lnTo>
                          <a:pt x="0" y="21600"/>
                        </a:lnTo>
                        <a:lnTo>
                          <a:pt x="0" y="0"/>
                        </a:lnTo>
                        <a:lnTo>
                          <a:pt x="21600" y="0"/>
                        </a:lnTo>
                        <a:lnTo>
                          <a:pt x="21600" y="21600"/>
                        </a:lnTo>
                        <a:lnTo>
                          <a:pt x="10836" y="21600"/>
                        </a:lnTo>
                      </a:path>
                    </a:pathLst>
                  </a:custGeom>
                  <a:solidFill>
                    <a:srgbClr val="1060B1"/>
                  </a:solidFill>
                  <a:ln>
                    <a:noFill/>
                  </a:ln>
                </p:spPr>
                <p:txBody>
                  <a:bodyPr spcFirstLastPara="1" wrap="square" lIns="22825" tIns="60925" rIns="22825"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sp>
                <p:nvSpPr>
                  <p:cNvPr id="377" name="Google Shape;377;p27"/>
                  <p:cNvSpPr/>
                  <p:nvPr/>
                </p:nvSpPr>
                <p:spPr>
                  <a:xfrm>
                    <a:off x="6002943" y="2206930"/>
                    <a:ext cx="180792" cy="25326"/>
                  </a:xfrm>
                  <a:custGeom>
                    <a:avLst/>
                    <a:gdLst/>
                    <a:ahLst/>
                    <a:cxnLst/>
                    <a:rect l="l" t="t" r="r" b="b"/>
                    <a:pathLst>
                      <a:path w="21600" h="21600" extrusionOk="0">
                        <a:moveTo>
                          <a:pt x="10836" y="21600"/>
                        </a:moveTo>
                        <a:lnTo>
                          <a:pt x="0" y="21600"/>
                        </a:lnTo>
                        <a:lnTo>
                          <a:pt x="0" y="0"/>
                        </a:lnTo>
                        <a:lnTo>
                          <a:pt x="21600" y="0"/>
                        </a:lnTo>
                        <a:lnTo>
                          <a:pt x="21600" y="21600"/>
                        </a:lnTo>
                        <a:lnTo>
                          <a:pt x="10836" y="21600"/>
                        </a:lnTo>
                      </a:path>
                    </a:pathLst>
                  </a:custGeom>
                  <a:solidFill>
                    <a:srgbClr val="1060B1"/>
                  </a:solidFill>
                  <a:ln>
                    <a:noFill/>
                  </a:ln>
                </p:spPr>
                <p:txBody>
                  <a:bodyPr spcFirstLastPara="1" wrap="square" lIns="22825" tIns="60925" rIns="22825" bIns="609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Open Sans"/>
                      <a:ea typeface="Open Sans"/>
                      <a:cs typeface="Open Sans"/>
                      <a:sym typeface="Open Sans"/>
                    </a:endParaRPr>
                  </a:p>
                </p:txBody>
              </p:sp>
            </p:grpSp>
            <p:sp>
              <p:nvSpPr>
                <p:cNvPr id="378" name="Google Shape;378;p27"/>
                <p:cNvSpPr/>
                <p:nvPr/>
              </p:nvSpPr>
              <p:spPr>
                <a:xfrm>
                  <a:off x="5325516" y="1638574"/>
                  <a:ext cx="995112" cy="996206"/>
                </a:xfrm>
                <a:custGeom>
                  <a:avLst/>
                  <a:gdLst/>
                  <a:ahLst/>
                  <a:cxnLst/>
                  <a:rect l="l" t="t" r="r" b="b"/>
                  <a:pathLst>
                    <a:path w="30023" h="30056" extrusionOk="0">
                      <a:moveTo>
                        <a:pt x="15011" y="1"/>
                      </a:moveTo>
                      <a:cubicBezTo>
                        <a:pt x="6739" y="1"/>
                        <a:pt x="1" y="6739"/>
                        <a:pt x="1" y="15045"/>
                      </a:cubicBezTo>
                      <a:cubicBezTo>
                        <a:pt x="1" y="23351"/>
                        <a:pt x="6739" y="30056"/>
                        <a:pt x="15011" y="30056"/>
                      </a:cubicBezTo>
                      <a:cubicBezTo>
                        <a:pt x="23317" y="30056"/>
                        <a:pt x="30022" y="23351"/>
                        <a:pt x="30022" y="15045"/>
                      </a:cubicBezTo>
                      <a:cubicBezTo>
                        <a:pt x="30022" y="6739"/>
                        <a:pt x="23317" y="1"/>
                        <a:pt x="15011" y="1"/>
                      </a:cubicBezTo>
                      <a:close/>
                    </a:path>
                  </a:pathLst>
                </a:custGeom>
                <a:solidFill>
                  <a:srgbClr val="1060B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Poppins"/>
                    <a:ea typeface="Poppins"/>
                    <a:cs typeface="Poppins"/>
                    <a:sym typeface="Poppins"/>
                  </a:endParaRPr>
                </a:p>
              </p:txBody>
            </p:sp>
            <p:sp>
              <p:nvSpPr>
                <p:cNvPr id="379" name="Google Shape;379;p27"/>
                <p:cNvSpPr/>
                <p:nvPr/>
              </p:nvSpPr>
              <p:spPr>
                <a:xfrm>
                  <a:off x="5447161" y="1759089"/>
                  <a:ext cx="752955" cy="755176"/>
                </a:xfrm>
                <a:custGeom>
                  <a:avLst/>
                  <a:gdLst/>
                  <a:ahLst/>
                  <a:cxnLst/>
                  <a:rect l="l" t="t" r="r" b="b"/>
                  <a:pathLst>
                    <a:path w="22717" h="22784" extrusionOk="0">
                      <a:moveTo>
                        <a:pt x="11341" y="1"/>
                      </a:moveTo>
                      <a:cubicBezTo>
                        <a:pt x="5070" y="1"/>
                        <a:pt x="0" y="5104"/>
                        <a:pt x="0" y="11409"/>
                      </a:cubicBezTo>
                      <a:cubicBezTo>
                        <a:pt x="0" y="17680"/>
                        <a:pt x="5070" y="22784"/>
                        <a:pt x="11341" y="22784"/>
                      </a:cubicBezTo>
                      <a:cubicBezTo>
                        <a:pt x="17646" y="22784"/>
                        <a:pt x="22716" y="17680"/>
                        <a:pt x="22716" y="11409"/>
                      </a:cubicBezTo>
                      <a:cubicBezTo>
                        <a:pt x="22716" y="5104"/>
                        <a:pt x="17646" y="1"/>
                        <a:pt x="11341" y="1"/>
                      </a:cubicBezTo>
                      <a:close/>
                    </a:path>
                  </a:pathLst>
                </a:custGeom>
                <a:solidFill>
                  <a:srgbClr val="FFFFFF"/>
                </a:solidFill>
                <a:ln>
                  <a:noFill/>
                </a:ln>
                <a:effectLst>
                  <a:outerShdw blurRad="171450" dist="19050" dir="5400000" algn="bl" rotWithShape="0">
                    <a:srgbClr val="000000">
                      <a:alpha val="7647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Poppins"/>
                    <a:ea typeface="Poppins"/>
                    <a:cs typeface="Poppins"/>
                    <a:sym typeface="Poppins"/>
                  </a:endParaRPr>
                </a:p>
              </p:txBody>
            </p:sp>
          </p:grpSp>
          <p:grpSp>
            <p:nvGrpSpPr>
              <p:cNvPr id="380" name="Google Shape;380;p27"/>
              <p:cNvGrpSpPr/>
              <p:nvPr/>
            </p:nvGrpSpPr>
            <p:grpSpPr>
              <a:xfrm>
                <a:off x="8179203" y="3499919"/>
                <a:ext cx="451401" cy="446549"/>
                <a:chOff x="-32245875" y="1938725"/>
                <a:chExt cx="295400" cy="292225"/>
              </a:xfrm>
            </p:grpSpPr>
            <p:sp>
              <p:nvSpPr>
                <p:cNvPr id="381" name="Google Shape;381;p27"/>
                <p:cNvSpPr/>
                <p:nvPr/>
              </p:nvSpPr>
              <p:spPr>
                <a:xfrm>
                  <a:off x="-32156075" y="2042700"/>
                  <a:ext cx="120525" cy="120525"/>
                </a:xfrm>
                <a:custGeom>
                  <a:avLst/>
                  <a:gdLst/>
                  <a:ahLst/>
                  <a:cxnLst/>
                  <a:rect l="l" t="t" r="r" b="b"/>
                  <a:pathLst>
                    <a:path w="4821" h="4821" extrusionOk="0">
                      <a:moveTo>
                        <a:pt x="2395" y="725"/>
                      </a:moveTo>
                      <a:cubicBezTo>
                        <a:pt x="3340" y="725"/>
                        <a:pt x="4096" y="1481"/>
                        <a:pt x="4096" y="2426"/>
                      </a:cubicBezTo>
                      <a:cubicBezTo>
                        <a:pt x="4096" y="3308"/>
                        <a:pt x="3340" y="4096"/>
                        <a:pt x="2395" y="4096"/>
                      </a:cubicBezTo>
                      <a:cubicBezTo>
                        <a:pt x="1450" y="4096"/>
                        <a:pt x="725" y="3340"/>
                        <a:pt x="725" y="2426"/>
                      </a:cubicBezTo>
                      <a:cubicBezTo>
                        <a:pt x="725" y="1450"/>
                        <a:pt x="1450" y="725"/>
                        <a:pt x="2395" y="725"/>
                      </a:cubicBezTo>
                      <a:close/>
                      <a:moveTo>
                        <a:pt x="2395" y="0"/>
                      </a:moveTo>
                      <a:cubicBezTo>
                        <a:pt x="1072" y="0"/>
                        <a:pt x="1" y="1071"/>
                        <a:pt x="1" y="2426"/>
                      </a:cubicBezTo>
                      <a:cubicBezTo>
                        <a:pt x="1" y="3749"/>
                        <a:pt x="1072" y="4821"/>
                        <a:pt x="2395" y="4821"/>
                      </a:cubicBezTo>
                      <a:cubicBezTo>
                        <a:pt x="3750" y="4821"/>
                        <a:pt x="4821" y="3749"/>
                        <a:pt x="4821" y="2426"/>
                      </a:cubicBezTo>
                      <a:cubicBezTo>
                        <a:pt x="4758" y="1071"/>
                        <a:pt x="3718" y="0"/>
                        <a:pt x="2395" y="0"/>
                      </a:cubicBezTo>
                      <a:close/>
                    </a:path>
                  </a:pathLst>
                </a:custGeom>
                <a:solidFill>
                  <a:srgbClr val="0B539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Poppins"/>
                    <a:ea typeface="Poppins"/>
                    <a:cs typeface="Poppins"/>
                    <a:sym typeface="Poppins"/>
                  </a:endParaRPr>
                </a:p>
              </p:txBody>
            </p:sp>
            <p:sp>
              <p:nvSpPr>
                <p:cNvPr id="382" name="Google Shape;382;p27"/>
                <p:cNvSpPr/>
                <p:nvPr/>
              </p:nvSpPr>
              <p:spPr>
                <a:xfrm>
                  <a:off x="-32105675" y="2076550"/>
                  <a:ext cx="35475" cy="33900"/>
                </a:xfrm>
                <a:custGeom>
                  <a:avLst/>
                  <a:gdLst/>
                  <a:ahLst/>
                  <a:cxnLst/>
                  <a:rect l="l" t="t" r="r" b="b"/>
                  <a:pathLst>
                    <a:path w="1419" h="1356" extrusionOk="0">
                      <a:moveTo>
                        <a:pt x="347" y="1"/>
                      </a:moveTo>
                      <a:cubicBezTo>
                        <a:pt x="158" y="1"/>
                        <a:pt x="1" y="159"/>
                        <a:pt x="1" y="348"/>
                      </a:cubicBezTo>
                      <a:lnTo>
                        <a:pt x="1" y="1009"/>
                      </a:lnTo>
                      <a:cubicBezTo>
                        <a:pt x="1" y="1230"/>
                        <a:pt x="158" y="1356"/>
                        <a:pt x="347" y="1356"/>
                      </a:cubicBezTo>
                      <a:lnTo>
                        <a:pt x="1009" y="1356"/>
                      </a:lnTo>
                      <a:cubicBezTo>
                        <a:pt x="1230" y="1356"/>
                        <a:pt x="1387" y="1198"/>
                        <a:pt x="1387" y="1009"/>
                      </a:cubicBezTo>
                      <a:cubicBezTo>
                        <a:pt x="1419" y="852"/>
                        <a:pt x="1261" y="694"/>
                        <a:pt x="1072" y="694"/>
                      </a:cubicBezTo>
                      <a:lnTo>
                        <a:pt x="694" y="694"/>
                      </a:lnTo>
                      <a:lnTo>
                        <a:pt x="694" y="348"/>
                      </a:lnTo>
                      <a:cubicBezTo>
                        <a:pt x="694" y="159"/>
                        <a:pt x="536" y="1"/>
                        <a:pt x="347" y="1"/>
                      </a:cubicBezTo>
                      <a:close/>
                    </a:path>
                  </a:pathLst>
                </a:custGeom>
                <a:solidFill>
                  <a:srgbClr val="0B539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Poppins"/>
                    <a:ea typeface="Poppins"/>
                    <a:cs typeface="Poppins"/>
                    <a:sym typeface="Poppins"/>
                  </a:endParaRPr>
                </a:p>
              </p:txBody>
            </p:sp>
            <p:sp>
              <p:nvSpPr>
                <p:cNvPr id="383" name="Google Shape;383;p27"/>
                <p:cNvSpPr/>
                <p:nvPr/>
              </p:nvSpPr>
              <p:spPr>
                <a:xfrm>
                  <a:off x="-32245875" y="1938725"/>
                  <a:ext cx="295400" cy="292225"/>
                </a:xfrm>
                <a:custGeom>
                  <a:avLst/>
                  <a:gdLst/>
                  <a:ahLst/>
                  <a:cxnLst/>
                  <a:rect l="l" t="t" r="r" b="b"/>
                  <a:pathLst>
                    <a:path w="11816" h="11689" extrusionOk="0">
                      <a:moveTo>
                        <a:pt x="10965" y="1355"/>
                      </a:moveTo>
                      <a:cubicBezTo>
                        <a:pt x="11154" y="1355"/>
                        <a:pt x="11311" y="1544"/>
                        <a:pt x="11311" y="1733"/>
                      </a:cubicBezTo>
                      <a:lnTo>
                        <a:pt x="11311" y="2742"/>
                      </a:lnTo>
                      <a:lnTo>
                        <a:pt x="1009" y="2742"/>
                      </a:lnTo>
                      <a:lnTo>
                        <a:pt x="1009" y="1733"/>
                      </a:lnTo>
                      <a:lnTo>
                        <a:pt x="852" y="1733"/>
                      </a:lnTo>
                      <a:cubicBezTo>
                        <a:pt x="852" y="1544"/>
                        <a:pt x="1009" y="1355"/>
                        <a:pt x="1198" y="1355"/>
                      </a:cubicBezTo>
                      <a:lnTo>
                        <a:pt x="1545" y="1355"/>
                      </a:lnTo>
                      <a:lnTo>
                        <a:pt x="1545" y="1733"/>
                      </a:lnTo>
                      <a:cubicBezTo>
                        <a:pt x="1545" y="1922"/>
                        <a:pt x="1702" y="2080"/>
                        <a:pt x="1891" y="2080"/>
                      </a:cubicBezTo>
                      <a:cubicBezTo>
                        <a:pt x="2112" y="2080"/>
                        <a:pt x="2269" y="1922"/>
                        <a:pt x="2269" y="1733"/>
                      </a:cubicBezTo>
                      <a:lnTo>
                        <a:pt x="2269" y="1355"/>
                      </a:lnTo>
                      <a:lnTo>
                        <a:pt x="3624" y="1355"/>
                      </a:lnTo>
                      <a:lnTo>
                        <a:pt x="3624" y="1733"/>
                      </a:lnTo>
                      <a:cubicBezTo>
                        <a:pt x="3624" y="1922"/>
                        <a:pt x="3782" y="2080"/>
                        <a:pt x="4002" y="2080"/>
                      </a:cubicBezTo>
                      <a:cubicBezTo>
                        <a:pt x="4191" y="2080"/>
                        <a:pt x="4349" y="1922"/>
                        <a:pt x="4349" y="1733"/>
                      </a:cubicBezTo>
                      <a:lnTo>
                        <a:pt x="4349" y="1355"/>
                      </a:lnTo>
                      <a:lnTo>
                        <a:pt x="5735" y="1355"/>
                      </a:lnTo>
                      <a:lnTo>
                        <a:pt x="5735" y="1733"/>
                      </a:lnTo>
                      <a:cubicBezTo>
                        <a:pt x="5735" y="1922"/>
                        <a:pt x="5892" y="2080"/>
                        <a:pt x="6081" y="2080"/>
                      </a:cubicBezTo>
                      <a:cubicBezTo>
                        <a:pt x="6270" y="2080"/>
                        <a:pt x="6428" y="1922"/>
                        <a:pt x="6428" y="1733"/>
                      </a:cubicBezTo>
                      <a:lnTo>
                        <a:pt x="6428" y="1355"/>
                      </a:lnTo>
                      <a:lnTo>
                        <a:pt x="7814" y="1355"/>
                      </a:lnTo>
                      <a:lnTo>
                        <a:pt x="7814" y="1733"/>
                      </a:lnTo>
                      <a:cubicBezTo>
                        <a:pt x="7814" y="1922"/>
                        <a:pt x="7972" y="2080"/>
                        <a:pt x="8161" y="2080"/>
                      </a:cubicBezTo>
                      <a:cubicBezTo>
                        <a:pt x="8381" y="2080"/>
                        <a:pt x="8539" y="1922"/>
                        <a:pt x="8539" y="1733"/>
                      </a:cubicBezTo>
                      <a:lnTo>
                        <a:pt x="8539" y="1355"/>
                      </a:lnTo>
                      <a:lnTo>
                        <a:pt x="9893" y="1355"/>
                      </a:lnTo>
                      <a:lnTo>
                        <a:pt x="9893" y="1733"/>
                      </a:lnTo>
                      <a:cubicBezTo>
                        <a:pt x="9893" y="1922"/>
                        <a:pt x="10051" y="2080"/>
                        <a:pt x="10272" y="2080"/>
                      </a:cubicBezTo>
                      <a:cubicBezTo>
                        <a:pt x="10461" y="2080"/>
                        <a:pt x="10618" y="1922"/>
                        <a:pt x="10618" y="1733"/>
                      </a:cubicBezTo>
                      <a:lnTo>
                        <a:pt x="10618" y="1355"/>
                      </a:lnTo>
                      <a:close/>
                      <a:moveTo>
                        <a:pt x="11154" y="3466"/>
                      </a:moveTo>
                      <a:lnTo>
                        <a:pt x="11154" y="9641"/>
                      </a:lnTo>
                      <a:lnTo>
                        <a:pt x="852" y="9641"/>
                      </a:lnTo>
                      <a:lnTo>
                        <a:pt x="852" y="3466"/>
                      </a:lnTo>
                      <a:close/>
                      <a:moveTo>
                        <a:pt x="11154" y="10366"/>
                      </a:moveTo>
                      <a:lnTo>
                        <a:pt x="11154" y="10712"/>
                      </a:lnTo>
                      <a:cubicBezTo>
                        <a:pt x="11122" y="10870"/>
                        <a:pt x="10965" y="11027"/>
                        <a:pt x="10807" y="11027"/>
                      </a:cubicBezTo>
                      <a:lnTo>
                        <a:pt x="1198" y="11027"/>
                      </a:lnTo>
                      <a:cubicBezTo>
                        <a:pt x="1009" y="11027"/>
                        <a:pt x="852" y="10870"/>
                        <a:pt x="852" y="10649"/>
                      </a:cubicBezTo>
                      <a:lnTo>
                        <a:pt x="852" y="10366"/>
                      </a:lnTo>
                      <a:close/>
                      <a:moveTo>
                        <a:pt x="1734" y="1"/>
                      </a:moveTo>
                      <a:cubicBezTo>
                        <a:pt x="1545" y="1"/>
                        <a:pt x="1387" y="158"/>
                        <a:pt x="1387" y="347"/>
                      </a:cubicBezTo>
                      <a:lnTo>
                        <a:pt x="1387" y="694"/>
                      </a:lnTo>
                      <a:lnTo>
                        <a:pt x="1041" y="694"/>
                      </a:lnTo>
                      <a:cubicBezTo>
                        <a:pt x="474" y="694"/>
                        <a:pt x="1" y="1166"/>
                        <a:pt x="1" y="1733"/>
                      </a:cubicBezTo>
                      <a:lnTo>
                        <a:pt x="1" y="10649"/>
                      </a:lnTo>
                      <a:cubicBezTo>
                        <a:pt x="1" y="11216"/>
                        <a:pt x="474" y="11689"/>
                        <a:pt x="1041" y="11689"/>
                      </a:cubicBezTo>
                      <a:lnTo>
                        <a:pt x="10650" y="11689"/>
                      </a:lnTo>
                      <a:cubicBezTo>
                        <a:pt x="11185" y="11689"/>
                        <a:pt x="11658" y="11216"/>
                        <a:pt x="11658" y="10649"/>
                      </a:cubicBezTo>
                      <a:lnTo>
                        <a:pt x="11658" y="1733"/>
                      </a:lnTo>
                      <a:cubicBezTo>
                        <a:pt x="11815" y="1166"/>
                        <a:pt x="11343" y="694"/>
                        <a:pt x="10807" y="694"/>
                      </a:cubicBezTo>
                      <a:lnTo>
                        <a:pt x="10461" y="694"/>
                      </a:lnTo>
                      <a:lnTo>
                        <a:pt x="10461" y="347"/>
                      </a:lnTo>
                      <a:cubicBezTo>
                        <a:pt x="10461" y="158"/>
                        <a:pt x="10303" y="1"/>
                        <a:pt x="10083" y="1"/>
                      </a:cubicBezTo>
                      <a:cubicBezTo>
                        <a:pt x="9893" y="1"/>
                        <a:pt x="9736" y="158"/>
                        <a:pt x="9736" y="347"/>
                      </a:cubicBezTo>
                      <a:lnTo>
                        <a:pt x="9736" y="694"/>
                      </a:lnTo>
                      <a:lnTo>
                        <a:pt x="8350" y="694"/>
                      </a:lnTo>
                      <a:lnTo>
                        <a:pt x="8350" y="347"/>
                      </a:lnTo>
                      <a:cubicBezTo>
                        <a:pt x="8350" y="158"/>
                        <a:pt x="8192" y="1"/>
                        <a:pt x="8003" y="1"/>
                      </a:cubicBezTo>
                      <a:cubicBezTo>
                        <a:pt x="7814" y="1"/>
                        <a:pt x="7657" y="158"/>
                        <a:pt x="7657" y="347"/>
                      </a:cubicBezTo>
                      <a:lnTo>
                        <a:pt x="7657" y="694"/>
                      </a:lnTo>
                      <a:lnTo>
                        <a:pt x="6270" y="694"/>
                      </a:lnTo>
                      <a:lnTo>
                        <a:pt x="6270" y="347"/>
                      </a:lnTo>
                      <a:cubicBezTo>
                        <a:pt x="6270" y="158"/>
                        <a:pt x="6113" y="1"/>
                        <a:pt x="5924" y="1"/>
                      </a:cubicBezTo>
                      <a:cubicBezTo>
                        <a:pt x="5735" y="1"/>
                        <a:pt x="5577" y="158"/>
                        <a:pt x="5577" y="347"/>
                      </a:cubicBezTo>
                      <a:lnTo>
                        <a:pt x="5577" y="694"/>
                      </a:lnTo>
                      <a:lnTo>
                        <a:pt x="4191" y="694"/>
                      </a:lnTo>
                      <a:lnTo>
                        <a:pt x="4191" y="347"/>
                      </a:lnTo>
                      <a:cubicBezTo>
                        <a:pt x="4191" y="158"/>
                        <a:pt x="4034" y="1"/>
                        <a:pt x="3845" y="1"/>
                      </a:cubicBezTo>
                      <a:cubicBezTo>
                        <a:pt x="3624" y="1"/>
                        <a:pt x="3466" y="158"/>
                        <a:pt x="3466" y="347"/>
                      </a:cubicBezTo>
                      <a:lnTo>
                        <a:pt x="3466" y="694"/>
                      </a:lnTo>
                      <a:lnTo>
                        <a:pt x="2112" y="694"/>
                      </a:lnTo>
                      <a:lnTo>
                        <a:pt x="2112" y="347"/>
                      </a:lnTo>
                      <a:cubicBezTo>
                        <a:pt x="2112" y="158"/>
                        <a:pt x="1954" y="1"/>
                        <a:pt x="1734" y="1"/>
                      </a:cubicBezTo>
                      <a:close/>
                    </a:path>
                  </a:pathLst>
                </a:custGeom>
                <a:solidFill>
                  <a:srgbClr val="0B539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Poppins"/>
                    <a:ea typeface="Poppins"/>
                    <a:cs typeface="Poppins"/>
                    <a:sym typeface="Poppins"/>
                  </a:endParaRPr>
                </a:p>
              </p:txBody>
            </p:sp>
          </p:grpSp>
        </p:grpSp>
        <p:grpSp>
          <p:nvGrpSpPr>
            <p:cNvPr id="384" name="Google Shape;384;p27"/>
            <p:cNvGrpSpPr/>
            <p:nvPr/>
          </p:nvGrpSpPr>
          <p:grpSpPr>
            <a:xfrm>
              <a:off x="9816004" y="3058667"/>
              <a:ext cx="1327184" cy="1328642"/>
              <a:chOff x="9816004" y="3058667"/>
              <a:chExt cx="1327184" cy="1328642"/>
            </a:xfrm>
          </p:grpSpPr>
          <p:grpSp>
            <p:nvGrpSpPr>
              <p:cNvPr id="385" name="Google Shape;385;p27"/>
              <p:cNvGrpSpPr/>
              <p:nvPr/>
            </p:nvGrpSpPr>
            <p:grpSpPr>
              <a:xfrm>
                <a:off x="9816004" y="3058667"/>
                <a:ext cx="1327184" cy="1328642"/>
                <a:chOff x="932310" y="1638424"/>
                <a:chExt cx="995413" cy="996507"/>
              </a:xfrm>
            </p:grpSpPr>
            <p:sp>
              <p:nvSpPr>
                <p:cNvPr id="386" name="Google Shape;386;p27"/>
                <p:cNvSpPr/>
                <p:nvPr/>
              </p:nvSpPr>
              <p:spPr>
                <a:xfrm>
                  <a:off x="932310" y="1638424"/>
                  <a:ext cx="995413" cy="996507"/>
                </a:xfrm>
                <a:custGeom>
                  <a:avLst/>
                  <a:gdLst/>
                  <a:ahLst/>
                  <a:cxnLst/>
                  <a:rect l="l" t="t" r="r" b="b"/>
                  <a:pathLst>
                    <a:path w="30023" h="30056" extrusionOk="0">
                      <a:moveTo>
                        <a:pt x="15011" y="1"/>
                      </a:moveTo>
                      <a:cubicBezTo>
                        <a:pt x="6739" y="1"/>
                        <a:pt x="1" y="6739"/>
                        <a:pt x="1" y="15045"/>
                      </a:cubicBezTo>
                      <a:cubicBezTo>
                        <a:pt x="1" y="23351"/>
                        <a:pt x="6739" y="30056"/>
                        <a:pt x="15011" y="30056"/>
                      </a:cubicBezTo>
                      <a:cubicBezTo>
                        <a:pt x="23317" y="30056"/>
                        <a:pt x="30022" y="23351"/>
                        <a:pt x="30022" y="15045"/>
                      </a:cubicBezTo>
                      <a:cubicBezTo>
                        <a:pt x="30022" y="6739"/>
                        <a:pt x="23317" y="1"/>
                        <a:pt x="1501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Poppins"/>
                    <a:ea typeface="Poppins"/>
                    <a:cs typeface="Poppins"/>
                    <a:sym typeface="Poppins"/>
                  </a:endParaRPr>
                </a:p>
              </p:txBody>
            </p:sp>
            <p:sp>
              <p:nvSpPr>
                <p:cNvPr id="387" name="Google Shape;387;p27"/>
                <p:cNvSpPr/>
                <p:nvPr/>
              </p:nvSpPr>
              <p:spPr>
                <a:xfrm>
                  <a:off x="1053422" y="1758976"/>
                  <a:ext cx="753182" cy="755404"/>
                </a:xfrm>
                <a:custGeom>
                  <a:avLst/>
                  <a:gdLst/>
                  <a:ahLst/>
                  <a:cxnLst/>
                  <a:rect l="l" t="t" r="r" b="b"/>
                  <a:pathLst>
                    <a:path w="22717" h="22784" extrusionOk="0">
                      <a:moveTo>
                        <a:pt x="11341" y="1"/>
                      </a:moveTo>
                      <a:cubicBezTo>
                        <a:pt x="5070" y="1"/>
                        <a:pt x="0" y="5104"/>
                        <a:pt x="0" y="11409"/>
                      </a:cubicBezTo>
                      <a:cubicBezTo>
                        <a:pt x="0" y="17680"/>
                        <a:pt x="5070" y="22784"/>
                        <a:pt x="11341" y="22784"/>
                      </a:cubicBezTo>
                      <a:cubicBezTo>
                        <a:pt x="17646" y="22784"/>
                        <a:pt x="22716" y="17680"/>
                        <a:pt x="22716" y="11409"/>
                      </a:cubicBezTo>
                      <a:cubicBezTo>
                        <a:pt x="22716" y="5104"/>
                        <a:pt x="17646" y="1"/>
                        <a:pt x="11341" y="1"/>
                      </a:cubicBezTo>
                      <a:close/>
                    </a:path>
                  </a:pathLst>
                </a:custGeom>
                <a:solidFill>
                  <a:srgbClr val="FFFFFF"/>
                </a:solidFill>
                <a:ln>
                  <a:noFill/>
                </a:ln>
                <a:effectLst>
                  <a:outerShdw blurRad="171450" dist="19050" dir="5400000" algn="bl" rotWithShape="0">
                    <a:srgbClr val="000000">
                      <a:alpha val="7647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Poppins"/>
                    <a:ea typeface="Poppins"/>
                    <a:cs typeface="Poppins"/>
                    <a:sym typeface="Poppins"/>
                  </a:endParaRPr>
                </a:p>
              </p:txBody>
            </p:sp>
          </p:grpSp>
          <p:sp>
            <p:nvSpPr>
              <p:cNvPr id="388" name="Google Shape;388;p27"/>
              <p:cNvSpPr/>
              <p:nvPr/>
            </p:nvSpPr>
            <p:spPr>
              <a:xfrm>
                <a:off x="10256358" y="3513225"/>
                <a:ext cx="446549" cy="445365"/>
              </a:xfrm>
              <a:custGeom>
                <a:avLst/>
                <a:gdLst/>
                <a:ahLst/>
                <a:cxnLst/>
                <a:rect l="l" t="t" r="r" b="b"/>
                <a:pathLst>
                  <a:path w="11689" h="11658" extrusionOk="0">
                    <a:moveTo>
                      <a:pt x="8632" y="694"/>
                    </a:moveTo>
                    <a:cubicBezTo>
                      <a:pt x="8821" y="694"/>
                      <a:pt x="8979" y="851"/>
                      <a:pt x="8979" y="1040"/>
                    </a:cubicBezTo>
                    <a:lnTo>
                      <a:pt x="8979" y="1387"/>
                    </a:lnTo>
                    <a:lnTo>
                      <a:pt x="2836" y="1387"/>
                    </a:lnTo>
                    <a:lnTo>
                      <a:pt x="2836" y="1040"/>
                    </a:lnTo>
                    <a:cubicBezTo>
                      <a:pt x="2804" y="851"/>
                      <a:pt x="2962" y="694"/>
                      <a:pt x="3151" y="694"/>
                    </a:cubicBezTo>
                    <a:close/>
                    <a:moveTo>
                      <a:pt x="4505" y="3435"/>
                    </a:moveTo>
                    <a:cubicBezTo>
                      <a:pt x="4694" y="3435"/>
                      <a:pt x="4852" y="3592"/>
                      <a:pt x="4852" y="3781"/>
                    </a:cubicBezTo>
                    <a:lnTo>
                      <a:pt x="4852" y="5829"/>
                    </a:lnTo>
                    <a:cubicBezTo>
                      <a:pt x="4852" y="6049"/>
                      <a:pt x="4694" y="6207"/>
                      <a:pt x="4505" y="6207"/>
                    </a:cubicBezTo>
                    <a:lnTo>
                      <a:pt x="3812" y="6207"/>
                    </a:lnTo>
                    <a:cubicBezTo>
                      <a:pt x="3623" y="6207"/>
                      <a:pt x="3466" y="6365"/>
                      <a:pt x="3466" y="6554"/>
                    </a:cubicBezTo>
                    <a:lnTo>
                      <a:pt x="3466" y="7089"/>
                    </a:lnTo>
                    <a:lnTo>
                      <a:pt x="2678" y="6302"/>
                    </a:lnTo>
                    <a:cubicBezTo>
                      <a:pt x="2615" y="6239"/>
                      <a:pt x="2520" y="6207"/>
                      <a:pt x="2457" y="6207"/>
                    </a:cubicBezTo>
                    <a:lnTo>
                      <a:pt x="1071" y="6207"/>
                    </a:lnTo>
                    <a:cubicBezTo>
                      <a:pt x="882" y="6144"/>
                      <a:pt x="725" y="5986"/>
                      <a:pt x="725" y="5829"/>
                    </a:cubicBezTo>
                    <a:lnTo>
                      <a:pt x="725" y="3781"/>
                    </a:lnTo>
                    <a:cubicBezTo>
                      <a:pt x="725" y="3592"/>
                      <a:pt x="882" y="3435"/>
                      <a:pt x="1071" y="3435"/>
                    </a:cubicBezTo>
                    <a:close/>
                    <a:moveTo>
                      <a:pt x="10680" y="3435"/>
                    </a:moveTo>
                    <a:cubicBezTo>
                      <a:pt x="10869" y="3435"/>
                      <a:pt x="11027" y="3592"/>
                      <a:pt x="11027" y="3781"/>
                    </a:cubicBezTo>
                    <a:lnTo>
                      <a:pt x="11027" y="5829"/>
                    </a:lnTo>
                    <a:cubicBezTo>
                      <a:pt x="11027" y="6049"/>
                      <a:pt x="10869" y="6207"/>
                      <a:pt x="10680" y="6207"/>
                    </a:cubicBezTo>
                    <a:lnTo>
                      <a:pt x="9294" y="6207"/>
                    </a:lnTo>
                    <a:cubicBezTo>
                      <a:pt x="9231" y="6207"/>
                      <a:pt x="9105" y="6239"/>
                      <a:pt x="9074" y="6302"/>
                    </a:cubicBezTo>
                    <a:lnTo>
                      <a:pt x="8286" y="7089"/>
                    </a:lnTo>
                    <a:lnTo>
                      <a:pt x="8286" y="6554"/>
                    </a:lnTo>
                    <a:cubicBezTo>
                      <a:pt x="8286" y="6365"/>
                      <a:pt x="8128" y="6207"/>
                      <a:pt x="7908" y="6207"/>
                    </a:cubicBezTo>
                    <a:lnTo>
                      <a:pt x="7246" y="6207"/>
                    </a:lnTo>
                    <a:cubicBezTo>
                      <a:pt x="7057" y="6207"/>
                      <a:pt x="6900" y="6049"/>
                      <a:pt x="6900" y="5829"/>
                    </a:cubicBezTo>
                    <a:lnTo>
                      <a:pt x="6900" y="3781"/>
                    </a:lnTo>
                    <a:cubicBezTo>
                      <a:pt x="6900" y="3592"/>
                      <a:pt x="7057" y="3435"/>
                      <a:pt x="7246" y="3435"/>
                    </a:cubicBezTo>
                    <a:close/>
                    <a:moveTo>
                      <a:pt x="8948" y="2048"/>
                    </a:moveTo>
                    <a:lnTo>
                      <a:pt x="8948" y="2773"/>
                    </a:lnTo>
                    <a:lnTo>
                      <a:pt x="7246" y="2773"/>
                    </a:lnTo>
                    <a:cubicBezTo>
                      <a:pt x="6711" y="2773"/>
                      <a:pt x="6238" y="3246"/>
                      <a:pt x="6238" y="3781"/>
                    </a:cubicBezTo>
                    <a:lnTo>
                      <a:pt x="6238" y="5829"/>
                    </a:lnTo>
                    <a:cubicBezTo>
                      <a:pt x="6238" y="6396"/>
                      <a:pt x="6711" y="6869"/>
                      <a:pt x="7246" y="6869"/>
                    </a:cubicBezTo>
                    <a:lnTo>
                      <a:pt x="7593" y="6869"/>
                    </a:lnTo>
                    <a:lnTo>
                      <a:pt x="7593" y="7877"/>
                    </a:lnTo>
                    <a:cubicBezTo>
                      <a:pt x="7593" y="8034"/>
                      <a:pt x="7687" y="8160"/>
                      <a:pt x="7813" y="8192"/>
                    </a:cubicBezTo>
                    <a:cubicBezTo>
                      <a:pt x="7852" y="8218"/>
                      <a:pt x="7902" y="8233"/>
                      <a:pt x="7954" y="8233"/>
                    </a:cubicBezTo>
                    <a:cubicBezTo>
                      <a:pt x="8028" y="8233"/>
                      <a:pt x="8105" y="8203"/>
                      <a:pt x="8160" y="8129"/>
                    </a:cubicBezTo>
                    <a:lnTo>
                      <a:pt x="8948" y="7341"/>
                    </a:lnTo>
                    <a:lnTo>
                      <a:pt x="8948" y="8916"/>
                    </a:lnTo>
                    <a:lnTo>
                      <a:pt x="2804" y="8916"/>
                    </a:lnTo>
                    <a:lnTo>
                      <a:pt x="2804" y="7341"/>
                    </a:lnTo>
                    <a:lnTo>
                      <a:pt x="3592" y="8129"/>
                    </a:lnTo>
                    <a:cubicBezTo>
                      <a:pt x="3636" y="8173"/>
                      <a:pt x="3728" y="8218"/>
                      <a:pt x="3823" y="8218"/>
                    </a:cubicBezTo>
                    <a:cubicBezTo>
                      <a:pt x="3862" y="8218"/>
                      <a:pt x="3901" y="8210"/>
                      <a:pt x="3938" y="8192"/>
                    </a:cubicBezTo>
                    <a:cubicBezTo>
                      <a:pt x="4064" y="8160"/>
                      <a:pt x="4127" y="8003"/>
                      <a:pt x="4127" y="7877"/>
                    </a:cubicBezTo>
                    <a:lnTo>
                      <a:pt x="4127" y="6869"/>
                    </a:lnTo>
                    <a:lnTo>
                      <a:pt x="4505" y="6869"/>
                    </a:lnTo>
                    <a:cubicBezTo>
                      <a:pt x="5041" y="6869"/>
                      <a:pt x="5513" y="6396"/>
                      <a:pt x="5513" y="5829"/>
                    </a:cubicBezTo>
                    <a:lnTo>
                      <a:pt x="5513" y="3781"/>
                    </a:lnTo>
                    <a:cubicBezTo>
                      <a:pt x="5513" y="3246"/>
                      <a:pt x="5041" y="2773"/>
                      <a:pt x="4505" y="2773"/>
                    </a:cubicBezTo>
                    <a:lnTo>
                      <a:pt x="2804" y="2773"/>
                    </a:lnTo>
                    <a:lnTo>
                      <a:pt x="2804" y="2048"/>
                    </a:lnTo>
                    <a:close/>
                    <a:moveTo>
                      <a:pt x="8948" y="9547"/>
                    </a:moveTo>
                    <a:lnTo>
                      <a:pt x="8948" y="10618"/>
                    </a:lnTo>
                    <a:cubicBezTo>
                      <a:pt x="8948" y="10838"/>
                      <a:pt x="8790" y="10964"/>
                      <a:pt x="8632" y="10964"/>
                    </a:cubicBezTo>
                    <a:lnTo>
                      <a:pt x="3151" y="10964"/>
                    </a:lnTo>
                    <a:cubicBezTo>
                      <a:pt x="2962" y="10964"/>
                      <a:pt x="2804" y="10807"/>
                      <a:pt x="2804" y="10618"/>
                    </a:cubicBezTo>
                    <a:lnTo>
                      <a:pt x="2804" y="9547"/>
                    </a:lnTo>
                    <a:close/>
                    <a:moveTo>
                      <a:pt x="3119" y="1"/>
                    </a:moveTo>
                    <a:cubicBezTo>
                      <a:pt x="2552" y="1"/>
                      <a:pt x="2079" y="473"/>
                      <a:pt x="2079" y="1040"/>
                    </a:cubicBezTo>
                    <a:lnTo>
                      <a:pt x="2079" y="2773"/>
                    </a:lnTo>
                    <a:lnTo>
                      <a:pt x="1040" y="2773"/>
                    </a:lnTo>
                    <a:cubicBezTo>
                      <a:pt x="473" y="2773"/>
                      <a:pt x="0" y="3246"/>
                      <a:pt x="0" y="3781"/>
                    </a:cubicBezTo>
                    <a:lnTo>
                      <a:pt x="0" y="5829"/>
                    </a:lnTo>
                    <a:cubicBezTo>
                      <a:pt x="0" y="6396"/>
                      <a:pt x="473" y="6869"/>
                      <a:pt x="1040" y="6869"/>
                    </a:cubicBezTo>
                    <a:lnTo>
                      <a:pt x="2079" y="6869"/>
                    </a:lnTo>
                    <a:lnTo>
                      <a:pt x="2079" y="10649"/>
                    </a:lnTo>
                    <a:cubicBezTo>
                      <a:pt x="2079" y="11185"/>
                      <a:pt x="2552" y="11657"/>
                      <a:pt x="3119" y="11657"/>
                    </a:cubicBezTo>
                    <a:lnTo>
                      <a:pt x="8601" y="11657"/>
                    </a:lnTo>
                    <a:cubicBezTo>
                      <a:pt x="9137" y="11657"/>
                      <a:pt x="9609" y="11185"/>
                      <a:pt x="9609" y="10649"/>
                    </a:cubicBezTo>
                    <a:lnTo>
                      <a:pt x="9609" y="6869"/>
                    </a:lnTo>
                    <a:lnTo>
                      <a:pt x="10680" y="6869"/>
                    </a:lnTo>
                    <a:cubicBezTo>
                      <a:pt x="11216" y="6869"/>
                      <a:pt x="11688" y="6396"/>
                      <a:pt x="11688" y="5829"/>
                    </a:cubicBezTo>
                    <a:lnTo>
                      <a:pt x="11688" y="3781"/>
                    </a:lnTo>
                    <a:cubicBezTo>
                      <a:pt x="11688" y="3214"/>
                      <a:pt x="11279" y="2773"/>
                      <a:pt x="10680" y="2773"/>
                    </a:cubicBezTo>
                    <a:lnTo>
                      <a:pt x="9609" y="2773"/>
                    </a:lnTo>
                    <a:lnTo>
                      <a:pt x="9609" y="1040"/>
                    </a:lnTo>
                    <a:cubicBezTo>
                      <a:pt x="9609" y="473"/>
                      <a:pt x="9137" y="1"/>
                      <a:pt x="8601" y="1"/>
                    </a:cubicBezTo>
                    <a:close/>
                  </a:path>
                </a:pathLst>
              </a:custGeom>
              <a:solidFill>
                <a:srgbClr val="0B539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Poppins"/>
                  <a:ea typeface="Poppins"/>
                  <a:cs typeface="Poppins"/>
                  <a:sym typeface="Poppins"/>
                </a:endParaRPr>
              </a:p>
            </p:txBody>
          </p:sp>
        </p:grpSp>
      </p:grpSp>
      <p:sp>
        <p:nvSpPr>
          <p:cNvPr id="389" name="Google Shape;389;p27"/>
          <p:cNvSpPr txBox="1">
            <a:spLocks noGrp="1"/>
          </p:cNvSpPr>
          <p:nvPr>
            <p:ph type="body" idx="1"/>
          </p:nvPr>
        </p:nvSpPr>
        <p:spPr>
          <a:xfrm>
            <a:off x="338137" y="781461"/>
            <a:ext cx="11515800" cy="1216200"/>
          </a:xfrm>
          <a:prstGeom prst="rect">
            <a:avLst/>
          </a:prstGeom>
          <a:solidFill>
            <a:srgbClr val="FFFFFF"/>
          </a:solidFill>
          <a:ln>
            <a:noFill/>
          </a:ln>
          <a:effectLst>
            <a:outerShdw blurRad="25400" algn="ctr" rotWithShape="0">
              <a:srgbClr val="000000">
                <a:alpha val="49410"/>
              </a:srgbClr>
            </a:outerShdw>
          </a:effectLst>
        </p:spPr>
        <p:txBody>
          <a:bodyPr spcFirstLastPara="1" wrap="square" lIns="91425" tIns="45700" rIns="91425" bIns="45700" anchor="t" anchorCtr="0">
            <a:normAutofit/>
          </a:bodyPr>
          <a:lstStyle>
            <a:lvl1pPr marL="457200" lvl="0" indent="-228600" algn="l" rtl="0">
              <a:lnSpc>
                <a:spcPct val="150000"/>
              </a:lnSpc>
              <a:spcBef>
                <a:spcPts val="1000"/>
              </a:spcBef>
              <a:spcAft>
                <a:spcPts val="0"/>
              </a:spcAft>
              <a:buClr>
                <a:schemeClr val="dk1"/>
              </a:buClr>
              <a:buSzPts val="1400"/>
              <a:buNone/>
              <a:defRPr sz="1400">
                <a:latin typeface="Calibri"/>
                <a:ea typeface="Calibri"/>
                <a:cs typeface="Calibri"/>
                <a:sym typeface="Calibri"/>
              </a:defRPr>
            </a:lvl1pPr>
            <a:lvl2pPr marL="914400" lvl="1" indent="-342900" algn="l" rtl="0">
              <a:lnSpc>
                <a:spcPct val="15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90" name="Google Shape;390;p27"/>
          <p:cNvSpPr txBox="1">
            <a:spLocks noGrp="1"/>
          </p:cNvSpPr>
          <p:nvPr>
            <p:ph type="body" idx="2"/>
          </p:nvPr>
        </p:nvSpPr>
        <p:spPr>
          <a:xfrm>
            <a:off x="1023284" y="4645331"/>
            <a:ext cx="1837800" cy="6585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50000"/>
              </a:lnSpc>
              <a:spcBef>
                <a:spcPts val="1000"/>
              </a:spcBef>
              <a:spcAft>
                <a:spcPts val="0"/>
              </a:spcAft>
              <a:buClr>
                <a:schemeClr val="dk1"/>
              </a:buClr>
              <a:buSzPts val="1100"/>
              <a:buNone/>
              <a:defRPr sz="1100">
                <a:latin typeface="Calibri"/>
                <a:ea typeface="Calibri"/>
                <a:cs typeface="Calibri"/>
                <a:sym typeface="Calibri"/>
              </a:defRPr>
            </a:lvl1pPr>
            <a:lvl2pPr marL="914400" lvl="1" indent="-342900" algn="l" rtl="0">
              <a:lnSpc>
                <a:spcPct val="15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91" name="Google Shape;391;p27"/>
          <p:cNvSpPr txBox="1">
            <a:spLocks noGrp="1"/>
          </p:cNvSpPr>
          <p:nvPr>
            <p:ph type="body" idx="3"/>
          </p:nvPr>
        </p:nvSpPr>
        <p:spPr>
          <a:xfrm>
            <a:off x="3072046" y="4648747"/>
            <a:ext cx="1837800" cy="6585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50000"/>
              </a:lnSpc>
              <a:spcBef>
                <a:spcPts val="1000"/>
              </a:spcBef>
              <a:spcAft>
                <a:spcPts val="0"/>
              </a:spcAft>
              <a:buClr>
                <a:schemeClr val="dk1"/>
              </a:buClr>
              <a:buSzPts val="1100"/>
              <a:buNone/>
              <a:defRPr sz="1100">
                <a:latin typeface="Calibri"/>
                <a:ea typeface="Calibri"/>
                <a:cs typeface="Calibri"/>
                <a:sym typeface="Calibri"/>
              </a:defRPr>
            </a:lvl1pPr>
            <a:lvl2pPr marL="914400" lvl="1" indent="-342900" algn="l" rtl="0">
              <a:lnSpc>
                <a:spcPct val="15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92" name="Google Shape;392;p27"/>
          <p:cNvSpPr txBox="1">
            <a:spLocks noGrp="1"/>
          </p:cNvSpPr>
          <p:nvPr>
            <p:ph type="body" idx="4"/>
          </p:nvPr>
        </p:nvSpPr>
        <p:spPr>
          <a:xfrm>
            <a:off x="5177027" y="4645331"/>
            <a:ext cx="1837800" cy="6585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50000"/>
              </a:lnSpc>
              <a:spcBef>
                <a:spcPts val="1000"/>
              </a:spcBef>
              <a:spcAft>
                <a:spcPts val="0"/>
              </a:spcAft>
              <a:buClr>
                <a:schemeClr val="dk1"/>
              </a:buClr>
              <a:buSzPts val="1100"/>
              <a:buNone/>
              <a:defRPr sz="1100">
                <a:latin typeface="Calibri"/>
                <a:ea typeface="Calibri"/>
                <a:cs typeface="Calibri"/>
                <a:sym typeface="Calibri"/>
              </a:defRPr>
            </a:lvl1pPr>
            <a:lvl2pPr marL="914400" lvl="1" indent="-342900" algn="l" rtl="0">
              <a:lnSpc>
                <a:spcPct val="15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93" name="Google Shape;393;p27"/>
          <p:cNvSpPr txBox="1">
            <a:spLocks noGrp="1"/>
          </p:cNvSpPr>
          <p:nvPr>
            <p:ph type="body" idx="5"/>
          </p:nvPr>
        </p:nvSpPr>
        <p:spPr>
          <a:xfrm>
            <a:off x="7241832" y="4638836"/>
            <a:ext cx="1837800" cy="6585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50000"/>
              </a:lnSpc>
              <a:spcBef>
                <a:spcPts val="1000"/>
              </a:spcBef>
              <a:spcAft>
                <a:spcPts val="0"/>
              </a:spcAft>
              <a:buClr>
                <a:schemeClr val="dk1"/>
              </a:buClr>
              <a:buSzPts val="1100"/>
              <a:buNone/>
              <a:defRPr sz="1100">
                <a:latin typeface="Calibri"/>
                <a:ea typeface="Calibri"/>
                <a:cs typeface="Calibri"/>
                <a:sym typeface="Calibri"/>
              </a:defRPr>
            </a:lvl1pPr>
            <a:lvl2pPr marL="914400" lvl="1" indent="-342900" algn="l" rtl="0">
              <a:lnSpc>
                <a:spcPct val="15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94" name="Google Shape;394;p27"/>
          <p:cNvSpPr txBox="1">
            <a:spLocks noGrp="1"/>
          </p:cNvSpPr>
          <p:nvPr>
            <p:ph type="body" idx="6"/>
          </p:nvPr>
        </p:nvSpPr>
        <p:spPr>
          <a:xfrm>
            <a:off x="9330773" y="4638836"/>
            <a:ext cx="1837800" cy="6585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50000"/>
              </a:lnSpc>
              <a:spcBef>
                <a:spcPts val="1000"/>
              </a:spcBef>
              <a:spcAft>
                <a:spcPts val="0"/>
              </a:spcAft>
              <a:buClr>
                <a:schemeClr val="dk1"/>
              </a:buClr>
              <a:buSzPts val="1100"/>
              <a:buNone/>
              <a:defRPr sz="1100">
                <a:latin typeface="Calibri"/>
                <a:ea typeface="Calibri"/>
                <a:cs typeface="Calibri"/>
                <a:sym typeface="Calibri"/>
              </a:defRPr>
            </a:lvl1pPr>
            <a:lvl2pPr marL="914400" lvl="1" indent="-342900" algn="l" rtl="0">
              <a:lnSpc>
                <a:spcPct val="15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95" name="Google Shape;395;p27"/>
          <p:cNvSpPr txBox="1">
            <a:spLocks noGrp="1"/>
          </p:cNvSpPr>
          <p:nvPr>
            <p:ph type="title"/>
          </p:nvPr>
        </p:nvSpPr>
        <p:spPr>
          <a:xfrm>
            <a:off x="343733" y="130900"/>
            <a:ext cx="11516100" cy="524700"/>
          </a:xfrm>
          <a:prstGeom prst="rect">
            <a:avLst/>
          </a:prstGeom>
          <a:noFill/>
          <a:ln>
            <a:noFill/>
          </a:ln>
        </p:spPr>
        <p:txBody>
          <a:bodyPr spcFirstLastPara="1" wrap="square" lIns="121900" tIns="121900" rIns="121900" bIns="121900" anchor="t" anchorCtr="0">
            <a:noAutofit/>
          </a:bodyPr>
          <a:lstStyle>
            <a:lvl1pPr lvl="0" algn="l" rtl="0">
              <a:lnSpc>
                <a:spcPct val="90000"/>
              </a:lnSpc>
              <a:spcBef>
                <a:spcPts val="0"/>
              </a:spcBef>
              <a:spcAft>
                <a:spcPts val="0"/>
              </a:spcAft>
              <a:buClr>
                <a:srgbClr val="4F535C"/>
              </a:buClr>
              <a:buSzPts val="3000"/>
              <a:buFont typeface="Poppins"/>
              <a:buNone/>
              <a:defRPr>
                <a:solidFill>
                  <a:srgbClr val="4F535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96" name="Google Shape;396;p27"/>
          <p:cNvSpPr txBox="1">
            <a:spLocks noGrp="1"/>
          </p:cNvSpPr>
          <p:nvPr>
            <p:ph type="sldNum" idx="12"/>
          </p:nvPr>
        </p:nvSpPr>
        <p:spPr>
          <a:xfrm>
            <a:off x="11128044" y="6323673"/>
            <a:ext cx="731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397"/>
        <p:cNvGrpSpPr/>
        <p:nvPr/>
      </p:nvGrpSpPr>
      <p:grpSpPr>
        <a:xfrm>
          <a:off x="0" y="0"/>
          <a:ext cx="0" cy="0"/>
          <a:chOff x="0" y="0"/>
          <a:chExt cx="0" cy="0"/>
        </a:xfrm>
      </p:grpSpPr>
      <p:sp>
        <p:nvSpPr>
          <p:cNvPr id="398" name="Google Shape;398;p28"/>
          <p:cNvSpPr txBox="1">
            <a:spLocks noGrp="1"/>
          </p:cNvSpPr>
          <p:nvPr>
            <p:ph type="body" idx="1"/>
          </p:nvPr>
        </p:nvSpPr>
        <p:spPr>
          <a:xfrm>
            <a:off x="1883320" y="1422057"/>
            <a:ext cx="1024200" cy="2742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50000"/>
              </a:lnSpc>
              <a:spcBef>
                <a:spcPts val="1000"/>
              </a:spcBef>
              <a:spcAft>
                <a:spcPts val="0"/>
              </a:spcAft>
              <a:buClr>
                <a:srgbClr val="1155CC"/>
              </a:buClr>
              <a:buSzPts val="1600"/>
              <a:buNone/>
              <a:defRPr sz="1600" b="1">
                <a:solidFill>
                  <a:srgbClr val="1155CC"/>
                </a:solidFill>
                <a:latin typeface="Calibri"/>
                <a:ea typeface="Calibri"/>
                <a:cs typeface="Calibri"/>
                <a:sym typeface="Calibri"/>
              </a:defRPr>
            </a:lvl1pPr>
            <a:lvl2pPr marL="914400" lvl="1" indent="-342900" algn="l" rtl="0">
              <a:lnSpc>
                <a:spcPct val="15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99" name="Google Shape;399;p28"/>
          <p:cNvSpPr txBox="1">
            <a:spLocks noGrp="1"/>
          </p:cNvSpPr>
          <p:nvPr>
            <p:ph type="body" idx="2"/>
          </p:nvPr>
        </p:nvSpPr>
        <p:spPr>
          <a:xfrm>
            <a:off x="4511313" y="1426961"/>
            <a:ext cx="1024200" cy="2742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50000"/>
              </a:lnSpc>
              <a:spcBef>
                <a:spcPts val="1000"/>
              </a:spcBef>
              <a:spcAft>
                <a:spcPts val="0"/>
              </a:spcAft>
              <a:buClr>
                <a:srgbClr val="1155CC"/>
              </a:buClr>
              <a:buSzPts val="1600"/>
              <a:buNone/>
              <a:defRPr sz="1600" b="1">
                <a:solidFill>
                  <a:srgbClr val="1155CC"/>
                </a:solidFill>
                <a:latin typeface="Calibri"/>
                <a:ea typeface="Calibri"/>
                <a:cs typeface="Calibri"/>
                <a:sym typeface="Calibri"/>
              </a:defRPr>
            </a:lvl1pPr>
            <a:lvl2pPr marL="914400" lvl="1" indent="-342900" algn="l" rtl="0">
              <a:lnSpc>
                <a:spcPct val="15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00" name="Google Shape;400;p28"/>
          <p:cNvSpPr txBox="1">
            <a:spLocks noGrp="1"/>
          </p:cNvSpPr>
          <p:nvPr>
            <p:ph type="body" idx="3"/>
          </p:nvPr>
        </p:nvSpPr>
        <p:spPr>
          <a:xfrm>
            <a:off x="7350116" y="1426457"/>
            <a:ext cx="1024200" cy="2742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50000"/>
              </a:lnSpc>
              <a:spcBef>
                <a:spcPts val="1000"/>
              </a:spcBef>
              <a:spcAft>
                <a:spcPts val="0"/>
              </a:spcAft>
              <a:buClr>
                <a:srgbClr val="1155CC"/>
              </a:buClr>
              <a:buSzPts val="1600"/>
              <a:buNone/>
              <a:defRPr sz="1600" b="1">
                <a:solidFill>
                  <a:srgbClr val="1155CC"/>
                </a:solidFill>
                <a:latin typeface="Calibri"/>
                <a:ea typeface="Calibri"/>
                <a:cs typeface="Calibri"/>
                <a:sym typeface="Calibri"/>
              </a:defRPr>
            </a:lvl1pPr>
            <a:lvl2pPr marL="914400" lvl="1" indent="-342900" algn="l" rtl="0">
              <a:lnSpc>
                <a:spcPct val="15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01" name="Google Shape;401;p28"/>
          <p:cNvSpPr txBox="1">
            <a:spLocks noGrp="1"/>
          </p:cNvSpPr>
          <p:nvPr>
            <p:ph type="body" idx="4"/>
          </p:nvPr>
        </p:nvSpPr>
        <p:spPr>
          <a:xfrm>
            <a:off x="765819" y="3577075"/>
            <a:ext cx="1024200" cy="2742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50000"/>
              </a:lnSpc>
              <a:spcBef>
                <a:spcPts val="1000"/>
              </a:spcBef>
              <a:spcAft>
                <a:spcPts val="0"/>
              </a:spcAft>
              <a:buClr>
                <a:srgbClr val="1155CC"/>
              </a:buClr>
              <a:buSzPts val="1600"/>
              <a:buNone/>
              <a:defRPr sz="1600" b="1">
                <a:solidFill>
                  <a:srgbClr val="1155CC"/>
                </a:solidFill>
                <a:latin typeface="Calibri"/>
                <a:ea typeface="Calibri"/>
                <a:cs typeface="Calibri"/>
                <a:sym typeface="Calibri"/>
              </a:defRPr>
            </a:lvl1pPr>
            <a:lvl2pPr marL="914400" lvl="1" indent="-342900" algn="l" rtl="0">
              <a:lnSpc>
                <a:spcPct val="15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02" name="Google Shape;402;p28"/>
          <p:cNvSpPr txBox="1">
            <a:spLocks noGrp="1"/>
          </p:cNvSpPr>
          <p:nvPr>
            <p:ph type="body" idx="5"/>
          </p:nvPr>
        </p:nvSpPr>
        <p:spPr>
          <a:xfrm>
            <a:off x="7133170" y="3575169"/>
            <a:ext cx="1024200" cy="2742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50000"/>
              </a:lnSpc>
              <a:spcBef>
                <a:spcPts val="1000"/>
              </a:spcBef>
              <a:spcAft>
                <a:spcPts val="0"/>
              </a:spcAft>
              <a:buClr>
                <a:srgbClr val="1155CC"/>
              </a:buClr>
              <a:buSzPts val="1600"/>
              <a:buNone/>
              <a:defRPr sz="1600" b="1">
                <a:solidFill>
                  <a:srgbClr val="1155CC"/>
                </a:solidFill>
                <a:latin typeface="Calibri"/>
                <a:ea typeface="Calibri"/>
                <a:cs typeface="Calibri"/>
                <a:sym typeface="Calibri"/>
              </a:defRPr>
            </a:lvl1pPr>
            <a:lvl2pPr marL="914400" lvl="1" indent="-342900" algn="l" rtl="0">
              <a:lnSpc>
                <a:spcPct val="15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03" name="Google Shape;403;p28"/>
          <p:cNvSpPr txBox="1">
            <a:spLocks noGrp="1"/>
          </p:cNvSpPr>
          <p:nvPr>
            <p:ph type="body" idx="6"/>
          </p:nvPr>
        </p:nvSpPr>
        <p:spPr>
          <a:xfrm>
            <a:off x="3948525" y="3576856"/>
            <a:ext cx="1024200" cy="2742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50000"/>
              </a:lnSpc>
              <a:spcBef>
                <a:spcPts val="1000"/>
              </a:spcBef>
              <a:spcAft>
                <a:spcPts val="0"/>
              </a:spcAft>
              <a:buClr>
                <a:srgbClr val="1155CC"/>
              </a:buClr>
              <a:buSzPts val="1600"/>
              <a:buNone/>
              <a:defRPr sz="1600" b="1">
                <a:solidFill>
                  <a:srgbClr val="1155CC"/>
                </a:solidFill>
                <a:latin typeface="Calibri"/>
                <a:ea typeface="Calibri"/>
                <a:cs typeface="Calibri"/>
                <a:sym typeface="Calibri"/>
              </a:defRPr>
            </a:lvl1pPr>
            <a:lvl2pPr marL="914400" lvl="1" indent="-342900" algn="l" rtl="0">
              <a:lnSpc>
                <a:spcPct val="15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04" name="Google Shape;404;p28"/>
          <p:cNvSpPr txBox="1">
            <a:spLocks noGrp="1"/>
          </p:cNvSpPr>
          <p:nvPr>
            <p:ph type="body" idx="7"/>
          </p:nvPr>
        </p:nvSpPr>
        <p:spPr>
          <a:xfrm>
            <a:off x="10103916" y="3575169"/>
            <a:ext cx="1024200" cy="274200"/>
          </a:xfrm>
          <a:prstGeom prst="rect">
            <a:avLst/>
          </a:prstGeom>
          <a:noFill/>
          <a:ln>
            <a:noFill/>
          </a:ln>
        </p:spPr>
        <p:txBody>
          <a:bodyPr spcFirstLastPara="1" wrap="square" lIns="91425" tIns="45700" rIns="91425" bIns="45700" anchor="t" anchorCtr="0">
            <a:normAutofit/>
          </a:bodyPr>
          <a:lstStyle>
            <a:lvl1pPr marL="457200" lvl="0" indent="-228600" algn="ctr" rtl="0">
              <a:lnSpc>
                <a:spcPct val="150000"/>
              </a:lnSpc>
              <a:spcBef>
                <a:spcPts val="1000"/>
              </a:spcBef>
              <a:spcAft>
                <a:spcPts val="0"/>
              </a:spcAft>
              <a:buClr>
                <a:srgbClr val="1155CC"/>
              </a:buClr>
              <a:buSzPts val="1600"/>
              <a:buNone/>
              <a:defRPr sz="1600" b="1">
                <a:solidFill>
                  <a:srgbClr val="1155CC"/>
                </a:solidFill>
                <a:latin typeface="Calibri"/>
                <a:ea typeface="Calibri"/>
                <a:cs typeface="Calibri"/>
                <a:sym typeface="Calibri"/>
              </a:defRPr>
            </a:lvl1pPr>
            <a:lvl2pPr marL="914400" lvl="1" indent="-342900" algn="l" rtl="0">
              <a:lnSpc>
                <a:spcPct val="15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405" name="Google Shape;405;p28"/>
          <p:cNvCxnSpPr/>
          <p:nvPr/>
        </p:nvCxnSpPr>
        <p:spPr>
          <a:xfrm>
            <a:off x="198505" y="2128753"/>
            <a:ext cx="10982400" cy="0"/>
          </a:xfrm>
          <a:prstGeom prst="straightConnector1">
            <a:avLst/>
          </a:prstGeom>
          <a:noFill/>
          <a:ln w="25400" cap="flat" cmpd="sng">
            <a:solidFill>
              <a:srgbClr val="F2F2F2"/>
            </a:solidFill>
            <a:prstDash val="dash"/>
            <a:miter lim="800000"/>
            <a:headEnd type="none" w="sm" len="sm"/>
            <a:tailEnd type="none" w="sm" len="sm"/>
          </a:ln>
        </p:spPr>
      </p:cxnSp>
      <p:cxnSp>
        <p:nvCxnSpPr>
          <p:cNvPr id="406" name="Google Shape;406;p28"/>
          <p:cNvCxnSpPr/>
          <p:nvPr/>
        </p:nvCxnSpPr>
        <p:spPr>
          <a:xfrm>
            <a:off x="1067253" y="4284968"/>
            <a:ext cx="10115100" cy="1200"/>
          </a:xfrm>
          <a:prstGeom prst="straightConnector1">
            <a:avLst/>
          </a:prstGeom>
          <a:noFill/>
          <a:ln w="25400" cap="flat" cmpd="sng">
            <a:solidFill>
              <a:srgbClr val="F2F2F2"/>
            </a:solidFill>
            <a:prstDash val="dash"/>
            <a:miter lim="800000"/>
            <a:headEnd type="none" w="sm" len="sm"/>
            <a:tailEnd type="none" w="sm" len="sm"/>
          </a:ln>
        </p:spPr>
      </p:cxnSp>
      <p:cxnSp>
        <p:nvCxnSpPr>
          <p:cNvPr id="407" name="Google Shape;407;p28"/>
          <p:cNvCxnSpPr/>
          <p:nvPr/>
        </p:nvCxnSpPr>
        <p:spPr>
          <a:xfrm>
            <a:off x="343733" y="2136808"/>
            <a:ext cx="10837200" cy="0"/>
          </a:xfrm>
          <a:prstGeom prst="straightConnector1">
            <a:avLst/>
          </a:prstGeom>
          <a:noFill/>
          <a:ln w="254000" cap="flat" cmpd="sng">
            <a:solidFill>
              <a:srgbClr val="D9D9D9"/>
            </a:solidFill>
            <a:prstDash val="solid"/>
            <a:miter lim="800000"/>
            <a:headEnd type="none" w="sm" len="sm"/>
            <a:tailEnd type="none" w="sm" len="sm"/>
          </a:ln>
        </p:spPr>
      </p:cxnSp>
      <p:sp>
        <p:nvSpPr>
          <p:cNvPr id="408" name="Google Shape;408;p28"/>
          <p:cNvSpPr/>
          <p:nvPr/>
        </p:nvSpPr>
        <p:spPr>
          <a:xfrm>
            <a:off x="10254283" y="2130972"/>
            <a:ext cx="1723200" cy="2169900"/>
          </a:xfrm>
          <a:prstGeom prst="arc">
            <a:avLst>
              <a:gd name="adj1" fmla="val 16200000"/>
              <a:gd name="adj2" fmla="val 5534253"/>
            </a:avLst>
          </a:prstGeom>
          <a:noFill/>
          <a:ln w="254000" cap="flat" cmpd="sng">
            <a:solidFill>
              <a:srgbClr val="D9D9D9"/>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Poppins"/>
              <a:ea typeface="Poppins"/>
              <a:cs typeface="Poppins"/>
              <a:sym typeface="Poppins"/>
            </a:endParaRPr>
          </a:p>
        </p:txBody>
      </p:sp>
      <p:cxnSp>
        <p:nvCxnSpPr>
          <p:cNvPr id="409" name="Google Shape;409;p28"/>
          <p:cNvCxnSpPr/>
          <p:nvPr/>
        </p:nvCxnSpPr>
        <p:spPr>
          <a:xfrm>
            <a:off x="367112" y="4283529"/>
            <a:ext cx="10716900" cy="11100"/>
          </a:xfrm>
          <a:prstGeom prst="straightConnector1">
            <a:avLst/>
          </a:prstGeom>
          <a:noFill/>
          <a:ln w="254000" cap="flat" cmpd="sng">
            <a:solidFill>
              <a:srgbClr val="D9D9D9"/>
            </a:solidFill>
            <a:prstDash val="solid"/>
            <a:miter lim="800000"/>
            <a:headEnd type="none" w="sm" len="sm"/>
            <a:tailEnd type="none" w="sm" len="sm"/>
          </a:ln>
        </p:spPr>
      </p:cxnSp>
      <p:sp>
        <p:nvSpPr>
          <p:cNvPr id="410" name="Google Shape;410;p28"/>
          <p:cNvSpPr/>
          <p:nvPr/>
        </p:nvSpPr>
        <p:spPr>
          <a:xfrm>
            <a:off x="2104184" y="1847879"/>
            <a:ext cx="582300" cy="582300"/>
          </a:xfrm>
          <a:prstGeom prst="ellipse">
            <a:avLst/>
          </a:prstGeom>
          <a:solidFill>
            <a:srgbClr val="F2F2F2"/>
          </a:solidFill>
          <a:ln w="127000" cap="flat" cmpd="sng">
            <a:solidFill>
              <a:srgbClr val="0B5394"/>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133"/>
              <a:buFont typeface="Arial"/>
              <a:buNone/>
            </a:pPr>
            <a:r>
              <a:rPr lang="en-US" sz="2133" b="1" i="0" u="none" strike="noStrike" cap="none">
                <a:solidFill>
                  <a:srgbClr val="000000"/>
                </a:solidFill>
                <a:latin typeface="Montserrat"/>
                <a:ea typeface="Montserrat"/>
                <a:cs typeface="Montserrat"/>
                <a:sym typeface="Montserrat"/>
              </a:rPr>
              <a:t>1</a:t>
            </a:r>
            <a:endParaRPr sz="2133" b="1" i="0" u="none" strike="noStrike" cap="none">
              <a:solidFill>
                <a:srgbClr val="000000"/>
              </a:solidFill>
              <a:latin typeface="Montserrat"/>
              <a:ea typeface="Montserrat"/>
              <a:cs typeface="Montserrat"/>
              <a:sym typeface="Montserrat"/>
            </a:endParaRPr>
          </a:p>
        </p:txBody>
      </p:sp>
      <p:sp>
        <p:nvSpPr>
          <p:cNvPr id="411" name="Google Shape;411;p28"/>
          <p:cNvSpPr/>
          <p:nvPr/>
        </p:nvSpPr>
        <p:spPr>
          <a:xfrm>
            <a:off x="4728015" y="1847879"/>
            <a:ext cx="582300" cy="582300"/>
          </a:xfrm>
          <a:prstGeom prst="ellipse">
            <a:avLst/>
          </a:prstGeom>
          <a:solidFill>
            <a:srgbClr val="F2F2F2"/>
          </a:solidFill>
          <a:ln w="127000" cap="flat" cmpd="sng">
            <a:solidFill>
              <a:srgbClr val="F6B26B"/>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133"/>
              <a:buFont typeface="Arial"/>
              <a:buNone/>
            </a:pPr>
            <a:r>
              <a:rPr lang="en-US" sz="2133" b="1" i="0" u="none" strike="noStrike" cap="none">
                <a:solidFill>
                  <a:srgbClr val="000000"/>
                </a:solidFill>
                <a:latin typeface="Montserrat"/>
                <a:ea typeface="Montserrat"/>
                <a:cs typeface="Montserrat"/>
                <a:sym typeface="Montserrat"/>
              </a:rPr>
              <a:t>2</a:t>
            </a:r>
            <a:endParaRPr sz="1067" b="0" i="0" u="none" strike="noStrike" cap="none">
              <a:solidFill>
                <a:srgbClr val="FFFFFF"/>
              </a:solidFill>
              <a:latin typeface="Montserrat"/>
              <a:ea typeface="Montserrat"/>
              <a:cs typeface="Montserrat"/>
              <a:sym typeface="Montserrat"/>
            </a:endParaRPr>
          </a:p>
        </p:txBody>
      </p:sp>
      <p:sp>
        <p:nvSpPr>
          <p:cNvPr id="412" name="Google Shape;412;p28"/>
          <p:cNvSpPr/>
          <p:nvPr/>
        </p:nvSpPr>
        <p:spPr>
          <a:xfrm>
            <a:off x="7574419" y="1841345"/>
            <a:ext cx="582300" cy="582300"/>
          </a:xfrm>
          <a:prstGeom prst="ellipse">
            <a:avLst/>
          </a:prstGeom>
          <a:solidFill>
            <a:srgbClr val="F2F2F2"/>
          </a:solidFill>
          <a:ln w="127000" cap="flat" cmpd="sng">
            <a:solidFill>
              <a:srgbClr val="0B5394"/>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133"/>
              <a:buFont typeface="Arial"/>
              <a:buNone/>
            </a:pPr>
            <a:r>
              <a:rPr lang="en-US" sz="2133" b="1" i="0" u="none" strike="noStrike" cap="none">
                <a:solidFill>
                  <a:srgbClr val="000000"/>
                </a:solidFill>
                <a:latin typeface="Montserrat"/>
                <a:ea typeface="Montserrat"/>
                <a:cs typeface="Montserrat"/>
                <a:sym typeface="Montserrat"/>
              </a:rPr>
              <a:t>3</a:t>
            </a:r>
            <a:endParaRPr sz="1067" b="0" i="0" u="none" strike="noStrike" cap="none">
              <a:solidFill>
                <a:srgbClr val="FFFFFF"/>
              </a:solidFill>
              <a:latin typeface="Montserrat"/>
              <a:ea typeface="Montserrat"/>
              <a:cs typeface="Montserrat"/>
              <a:sym typeface="Montserrat"/>
            </a:endParaRPr>
          </a:p>
        </p:txBody>
      </p:sp>
      <p:sp>
        <p:nvSpPr>
          <p:cNvPr id="413" name="Google Shape;413;p28"/>
          <p:cNvSpPr/>
          <p:nvPr/>
        </p:nvSpPr>
        <p:spPr>
          <a:xfrm>
            <a:off x="7371219" y="4000991"/>
            <a:ext cx="582300" cy="582300"/>
          </a:xfrm>
          <a:prstGeom prst="ellipse">
            <a:avLst/>
          </a:prstGeom>
          <a:solidFill>
            <a:srgbClr val="F2F2F2"/>
          </a:solidFill>
          <a:ln w="127000" cap="flat" cmpd="sng">
            <a:solidFill>
              <a:srgbClr val="1C4587"/>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133"/>
              <a:buFont typeface="Arial"/>
              <a:buNone/>
            </a:pPr>
            <a:r>
              <a:rPr lang="en-US" sz="2133" b="1" i="0" u="none" strike="noStrike" cap="none">
                <a:solidFill>
                  <a:srgbClr val="000000"/>
                </a:solidFill>
                <a:latin typeface="Montserrat"/>
                <a:ea typeface="Montserrat"/>
                <a:cs typeface="Montserrat"/>
                <a:sym typeface="Montserrat"/>
              </a:rPr>
              <a:t>5</a:t>
            </a:r>
            <a:endParaRPr sz="1067" b="0" i="0" u="none" strike="noStrike" cap="none">
              <a:solidFill>
                <a:srgbClr val="FFFFFF"/>
              </a:solidFill>
              <a:latin typeface="Montserrat"/>
              <a:ea typeface="Montserrat"/>
              <a:cs typeface="Montserrat"/>
              <a:sym typeface="Montserrat"/>
            </a:endParaRPr>
          </a:p>
        </p:txBody>
      </p:sp>
      <p:sp>
        <p:nvSpPr>
          <p:cNvPr id="414" name="Google Shape;414;p28"/>
          <p:cNvSpPr/>
          <p:nvPr/>
        </p:nvSpPr>
        <p:spPr>
          <a:xfrm>
            <a:off x="4220113" y="4002713"/>
            <a:ext cx="582300" cy="582300"/>
          </a:xfrm>
          <a:prstGeom prst="ellipse">
            <a:avLst/>
          </a:prstGeom>
          <a:solidFill>
            <a:srgbClr val="F2F2F2"/>
          </a:solidFill>
          <a:ln w="127000" cap="flat" cmpd="sng">
            <a:solidFill>
              <a:srgbClr val="F6B26B"/>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133"/>
              <a:buFont typeface="Arial"/>
              <a:buNone/>
            </a:pPr>
            <a:r>
              <a:rPr lang="en-US" sz="2133" b="1" i="0" u="none" strike="noStrike" cap="none">
                <a:solidFill>
                  <a:srgbClr val="000000"/>
                </a:solidFill>
                <a:latin typeface="Montserrat"/>
                <a:ea typeface="Montserrat"/>
                <a:cs typeface="Montserrat"/>
                <a:sym typeface="Montserrat"/>
              </a:rPr>
              <a:t>6</a:t>
            </a:r>
            <a:endParaRPr sz="1067" b="0" i="0" u="none" strike="noStrike" cap="none">
              <a:solidFill>
                <a:srgbClr val="FFFFFF"/>
              </a:solidFill>
              <a:latin typeface="Montserrat"/>
              <a:ea typeface="Montserrat"/>
              <a:cs typeface="Montserrat"/>
              <a:sym typeface="Montserrat"/>
            </a:endParaRPr>
          </a:p>
        </p:txBody>
      </p:sp>
      <p:sp>
        <p:nvSpPr>
          <p:cNvPr id="415" name="Google Shape;415;p28"/>
          <p:cNvSpPr/>
          <p:nvPr/>
        </p:nvSpPr>
        <p:spPr>
          <a:xfrm>
            <a:off x="986683" y="4019996"/>
            <a:ext cx="582300" cy="582300"/>
          </a:xfrm>
          <a:prstGeom prst="ellipse">
            <a:avLst/>
          </a:prstGeom>
          <a:solidFill>
            <a:srgbClr val="F2F2F2"/>
          </a:solidFill>
          <a:ln w="127000" cap="flat" cmpd="sng">
            <a:solidFill>
              <a:srgbClr val="CC0000"/>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133"/>
              <a:buFont typeface="Arial"/>
              <a:buNone/>
            </a:pPr>
            <a:r>
              <a:rPr lang="en-US" sz="2133" b="1" i="0" u="none" strike="noStrike" cap="none">
                <a:solidFill>
                  <a:srgbClr val="000000"/>
                </a:solidFill>
                <a:latin typeface="Montserrat"/>
                <a:ea typeface="Montserrat"/>
                <a:cs typeface="Montserrat"/>
                <a:sym typeface="Montserrat"/>
              </a:rPr>
              <a:t>7</a:t>
            </a:r>
            <a:endParaRPr sz="2400" b="0" i="0" u="none" strike="noStrike" cap="none">
              <a:solidFill>
                <a:srgbClr val="FFFFFF"/>
              </a:solidFill>
              <a:latin typeface="Quattrocento Sans"/>
              <a:ea typeface="Quattrocento Sans"/>
              <a:cs typeface="Quattrocento Sans"/>
              <a:sym typeface="Quattrocento Sans"/>
            </a:endParaRPr>
          </a:p>
        </p:txBody>
      </p:sp>
      <p:sp>
        <p:nvSpPr>
          <p:cNvPr id="416" name="Google Shape;416;p28"/>
          <p:cNvSpPr/>
          <p:nvPr/>
        </p:nvSpPr>
        <p:spPr>
          <a:xfrm>
            <a:off x="10344336" y="3971963"/>
            <a:ext cx="582300" cy="582300"/>
          </a:xfrm>
          <a:prstGeom prst="ellipse">
            <a:avLst/>
          </a:prstGeom>
          <a:solidFill>
            <a:srgbClr val="F2F2F2"/>
          </a:solidFill>
          <a:ln w="127000" cap="flat" cmpd="sng">
            <a:solidFill>
              <a:srgbClr val="F6B26B"/>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133"/>
              <a:buFont typeface="Arial"/>
              <a:buNone/>
            </a:pPr>
            <a:r>
              <a:rPr lang="en-US" sz="2133" b="1" i="0" u="none" strike="noStrike" cap="none">
                <a:solidFill>
                  <a:srgbClr val="000000"/>
                </a:solidFill>
                <a:latin typeface="Montserrat"/>
                <a:ea typeface="Montserrat"/>
                <a:cs typeface="Montserrat"/>
                <a:sym typeface="Montserrat"/>
              </a:rPr>
              <a:t>4</a:t>
            </a:r>
            <a:endParaRPr sz="1067" b="0" i="0" u="none" strike="noStrike" cap="none">
              <a:solidFill>
                <a:srgbClr val="FFFFFF"/>
              </a:solidFill>
              <a:latin typeface="Montserrat"/>
              <a:ea typeface="Montserrat"/>
              <a:cs typeface="Montserrat"/>
              <a:sym typeface="Montserrat"/>
            </a:endParaRPr>
          </a:p>
        </p:txBody>
      </p:sp>
      <p:sp>
        <p:nvSpPr>
          <p:cNvPr id="417" name="Google Shape;417;p28"/>
          <p:cNvSpPr txBox="1">
            <a:spLocks noGrp="1"/>
          </p:cNvSpPr>
          <p:nvPr>
            <p:ph type="body" idx="8"/>
          </p:nvPr>
        </p:nvSpPr>
        <p:spPr>
          <a:xfrm>
            <a:off x="4220113" y="2630756"/>
            <a:ext cx="1618500" cy="585300"/>
          </a:xfrm>
          <a:prstGeom prst="rect">
            <a:avLst/>
          </a:prstGeom>
          <a:noFill/>
          <a:ln>
            <a:noFill/>
          </a:ln>
        </p:spPr>
        <p:txBody>
          <a:bodyPr spcFirstLastPara="1" wrap="square" lIns="91425" tIns="45700" rIns="91425" bIns="45700" anchor="t" anchorCtr="0">
            <a:normAutofit/>
          </a:bodyPr>
          <a:lstStyle>
            <a:lvl1pPr marL="457200" lvl="0" indent="-228600" algn="l" rtl="0">
              <a:lnSpc>
                <a:spcPct val="150000"/>
              </a:lnSpc>
              <a:spcBef>
                <a:spcPts val="1000"/>
              </a:spcBef>
              <a:spcAft>
                <a:spcPts val="0"/>
              </a:spcAft>
              <a:buClr>
                <a:schemeClr val="dk1"/>
              </a:buClr>
              <a:buSzPts val="1100"/>
              <a:buNone/>
              <a:defRPr sz="1100">
                <a:latin typeface="Calibri"/>
                <a:ea typeface="Calibri"/>
                <a:cs typeface="Calibri"/>
                <a:sym typeface="Calibri"/>
              </a:defRPr>
            </a:lvl1pPr>
            <a:lvl2pPr marL="914400" lvl="1" indent="-342900" algn="l" rtl="0">
              <a:lnSpc>
                <a:spcPct val="15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18" name="Google Shape;418;p28"/>
          <p:cNvSpPr txBox="1">
            <a:spLocks noGrp="1"/>
          </p:cNvSpPr>
          <p:nvPr>
            <p:ph type="body" idx="9"/>
          </p:nvPr>
        </p:nvSpPr>
        <p:spPr>
          <a:xfrm>
            <a:off x="1586140" y="2625815"/>
            <a:ext cx="1618500" cy="585300"/>
          </a:xfrm>
          <a:prstGeom prst="rect">
            <a:avLst/>
          </a:prstGeom>
          <a:noFill/>
          <a:ln>
            <a:noFill/>
          </a:ln>
        </p:spPr>
        <p:txBody>
          <a:bodyPr spcFirstLastPara="1" wrap="square" lIns="91425" tIns="45700" rIns="91425" bIns="45700" anchor="t" anchorCtr="0">
            <a:normAutofit/>
          </a:bodyPr>
          <a:lstStyle>
            <a:lvl1pPr marL="457200" lvl="0" indent="-228600" algn="l" rtl="0">
              <a:lnSpc>
                <a:spcPct val="150000"/>
              </a:lnSpc>
              <a:spcBef>
                <a:spcPts val="1000"/>
              </a:spcBef>
              <a:spcAft>
                <a:spcPts val="0"/>
              </a:spcAft>
              <a:buClr>
                <a:schemeClr val="dk1"/>
              </a:buClr>
              <a:buSzPts val="1100"/>
              <a:buNone/>
              <a:defRPr sz="1100">
                <a:latin typeface="Calibri"/>
                <a:ea typeface="Calibri"/>
                <a:cs typeface="Calibri"/>
                <a:sym typeface="Calibri"/>
              </a:defRPr>
            </a:lvl1pPr>
            <a:lvl2pPr marL="914400" lvl="1" indent="-342900" algn="l" rtl="0">
              <a:lnSpc>
                <a:spcPct val="15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19" name="Google Shape;419;p28"/>
          <p:cNvSpPr txBox="1">
            <a:spLocks noGrp="1"/>
          </p:cNvSpPr>
          <p:nvPr>
            <p:ph type="body" idx="13"/>
          </p:nvPr>
        </p:nvSpPr>
        <p:spPr>
          <a:xfrm>
            <a:off x="7004354" y="2634304"/>
            <a:ext cx="1618500" cy="585300"/>
          </a:xfrm>
          <a:prstGeom prst="rect">
            <a:avLst/>
          </a:prstGeom>
          <a:noFill/>
          <a:ln>
            <a:noFill/>
          </a:ln>
        </p:spPr>
        <p:txBody>
          <a:bodyPr spcFirstLastPara="1" wrap="square" lIns="91425" tIns="45700" rIns="91425" bIns="45700" anchor="t" anchorCtr="0">
            <a:normAutofit/>
          </a:bodyPr>
          <a:lstStyle>
            <a:lvl1pPr marL="457200" lvl="0" indent="-228600" algn="l" rtl="0">
              <a:lnSpc>
                <a:spcPct val="150000"/>
              </a:lnSpc>
              <a:spcBef>
                <a:spcPts val="1000"/>
              </a:spcBef>
              <a:spcAft>
                <a:spcPts val="0"/>
              </a:spcAft>
              <a:buClr>
                <a:schemeClr val="dk1"/>
              </a:buClr>
              <a:buSzPts val="1100"/>
              <a:buNone/>
              <a:defRPr sz="1100">
                <a:latin typeface="Calibri"/>
                <a:ea typeface="Calibri"/>
                <a:cs typeface="Calibri"/>
                <a:sym typeface="Calibri"/>
              </a:defRPr>
            </a:lvl1pPr>
            <a:lvl2pPr marL="914400" lvl="1" indent="-342900" algn="l" rtl="0">
              <a:lnSpc>
                <a:spcPct val="15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20" name="Google Shape;420;p28"/>
          <p:cNvSpPr txBox="1">
            <a:spLocks noGrp="1"/>
          </p:cNvSpPr>
          <p:nvPr>
            <p:ph type="body" idx="14"/>
          </p:nvPr>
        </p:nvSpPr>
        <p:spPr>
          <a:xfrm>
            <a:off x="468639" y="4854309"/>
            <a:ext cx="1618500" cy="585300"/>
          </a:xfrm>
          <a:prstGeom prst="rect">
            <a:avLst/>
          </a:prstGeom>
          <a:noFill/>
          <a:ln>
            <a:noFill/>
          </a:ln>
        </p:spPr>
        <p:txBody>
          <a:bodyPr spcFirstLastPara="1" wrap="square" lIns="91425" tIns="45700" rIns="91425" bIns="45700" anchor="t" anchorCtr="0">
            <a:normAutofit/>
          </a:bodyPr>
          <a:lstStyle>
            <a:lvl1pPr marL="457200" lvl="0" indent="-228600" algn="l" rtl="0">
              <a:lnSpc>
                <a:spcPct val="150000"/>
              </a:lnSpc>
              <a:spcBef>
                <a:spcPts val="1000"/>
              </a:spcBef>
              <a:spcAft>
                <a:spcPts val="0"/>
              </a:spcAft>
              <a:buClr>
                <a:schemeClr val="dk1"/>
              </a:buClr>
              <a:buSzPts val="1100"/>
              <a:buNone/>
              <a:defRPr sz="1100">
                <a:latin typeface="Calibri"/>
                <a:ea typeface="Calibri"/>
                <a:cs typeface="Calibri"/>
                <a:sym typeface="Calibri"/>
              </a:defRPr>
            </a:lvl1pPr>
            <a:lvl2pPr marL="914400" lvl="1" indent="-342900" algn="l" rtl="0">
              <a:lnSpc>
                <a:spcPct val="15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21" name="Google Shape;421;p28"/>
          <p:cNvSpPr txBox="1">
            <a:spLocks noGrp="1"/>
          </p:cNvSpPr>
          <p:nvPr>
            <p:ph type="body" idx="15"/>
          </p:nvPr>
        </p:nvSpPr>
        <p:spPr>
          <a:xfrm>
            <a:off x="3702069" y="4859639"/>
            <a:ext cx="1618500" cy="585300"/>
          </a:xfrm>
          <a:prstGeom prst="rect">
            <a:avLst/>
          </a:prstGeom>
          <a:noFill/>
          <a:ln>
            <a:noFill/>
          </a:ln>
        </p:spPr>
        <p:txBody>
          <a:bodyPr spcFirstLastPara="1" wrap="square" lIns="91425" tIns="45700" rIns="91425" bIns="45700" anchor="t" anchorCtr="0">
            <a:normAutofit/>
          </a:bodyPr>
          <a:lstStyle>
            <a:lvl1pPr marL="457200" lvl="0" indent="-228600" algn="l" rtl="0">
              <a:lnSpc>
                <a:spcPct val="150000"/>
              </a:lnSpc>
              <a:spcBef>
                <a:spcPts val="1000"/>
              </a:spcBef>
              <a:spcAft>
                <a:spcPts val="0"/>
              </a:spcAft>
              <a:buClr>
                <a:schemeClr val="dk1"/>
              </a:buClr>
              <a:buSzPts val="1100"/>
              <a:buNone/>
              <a:defRPr sz="1100">
                <a:latin typeface="Calibri"/>
                <a:ea typeface="Calibri"/>
                <a:cs typeface="Calibri"/>
                <a:sym typeface="Calibri"/>
              </a:defRPr>
            </a:lvl1pPr>
            <a:lvl2pPr marL="914400" lvl="1" indent="-342900" algn="l" rtl="0">
              <a:lnSpc>
                <a:spcPct val="15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22" name="Google Shape;422;p28"/>
          <p:cNvSpPr txBox="1">
            <a:spLocks noGrp="1"/>
          </p:cNvSpPr>
          <p:nvPr>
            <p:ph type="body" idx="16"/>
          </p:nvPr>
        </p:nvSpPr>
        <p:spPr>
          <a:xfrm>
            <a:off x="6853175" y="4846074"/>
            <a:ext cx="1618500" cy="585300"/>
          </a:xfrm>
          <a:prstGeom prst="rect">
            <a:avLst/>
          </a:prstGeom>
          <a:noFill/>
          <a:ln>
            <a:noFill/>
          </a:ln>
        </p:spPr>
        <p:txBody>
          <a:bodyPr spcFirstLastPara="1" wrap="square" lIns="91425" tIns="45700" rIns="91425" bIns="45700" anchor="t" anchorCtr="0">
            <a:normAutofit/>
          </a:bodyPr>
          <a:lstStyle>
            <a:lvl1pPr marL="457200" lvl="0" indent="-228600" algn="l" rtl="0">
              <a:lnSpc>
                <a:spcPct val="150000"/>
              </a:lnSpc>
              <a:spcBef>
                <a:spcPts val="1000"/>
              </a:spcBef>
              <a:spcAft>
                <a:spcPts val="0"/>
              </a:spcAft>
              <a:buClr>
                <a:schemeClr val="dk1"/>
              </a:buClr>
              <a:buSzPts val="1100"/>
              <a:buNone/>
              <a:defRPr sz="1100">
                <a:latin typeface="Calibri"/>
                <a:ea typeface="Calibri"/>
                <a:cs typeface="Calibri"/>
                <a:sym typeface="Calibri"/>
              </a:defRPr>
            </a:lvl1pPr>
            <a:lvl2pPr marL="914400" lvl="1" indent="-342900" algn="l" rtl="0">
              <a:lnSpc>
                <a:spcPct val="15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23" name="Google Shape;423;p28"/>
          <p:cNvSpPr txBox="1">
            <a:spLocks noGrp="1"/>
          </p:cNvSpPr>
          <p:nvPr>
            <p:ph type="body" idx="17"/>
          </p:nvPr>
        </p:nvSpPr>
        <p:spPr>
          <a:xfrm>
            <a:off x="9806308" y="4846074"/>
            <a:ext cx="1618500" cy="585300"/>
          </a:xfrm>
          <a:prstGeom prst="rect">
            <a:avLst/>
          </a:prstGeom>
          <a:noFill/>
          <a:ln>
            <a:noFill/>
          </a:ln>
        </p:spPr>
        <p:txBody>
          <a:bodyPr spcFirstLastPara="1" wrap="square" lIns="91425" tIns="45700" rIns="91425" bIns="45700" anchor="t" anchorCtr="0">
            <a:normAutofit/>
          </a:bodyPr>
          <a:lstStyle>
            <a:lvl1pPr marL="457200" lvl="0" indent="-228600" algn="l" rtl="0">
              <a:lnSpc>
                <a:spcPct val="150000"/>
              </a:lnSpc>
              <a:spcBef>
                <a:spcPts val="1000"/>
              </a:spcBef>
              <a:spcAft>
                <a:spcPts val="0"/>
              </a:spcAft>
              <a:buClr>
                <a:schemeClr val="dk1"/>
              </a:buClr>
              <a:buSzPts val="1100"/>
              <a:buNone/>
              <a:defRPr sz="1100">
                <a:latin typeface="Calibri"/>
                <a:ea typeface="Calibri"/>
                <a:cs typeface="Calibri"/>
                <a:sym typeface="Calibri"/>
              </a:defRPr>
            </a:lvl1pPr>
            <a:lvl2pPr marL="914400" lvl="1" indent="-342900" algn="l" rtl="0">
              <a:lnSpc>
                <a:spcPct val="15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24" name="Google Shape;424;p28"/>
          <p:cNvSpPr txBox="1">
            <a:spLocks noGrp="1"/>
          </p:cNvSpPr>
          <p:nvPr>
            <p:ph type="title"/>
          </p:nvPr>
        </p:nvSpPr>
        <p:spPr>
          <a:xfrm>
            <a:off x="343733" y="130900"/>
            <a:ext cx="11516100" cy="524700"/>
          </a:xfrm>
          <a:prstGeom prst="rect">
            <a:avLst/>
          </a:prstGeom>
          <a:noFill/>
          <a:ln>
            <a:noFill/>
          </a:ln>
        </p:spPr>
        <p:txBody>
          <a:bodyPr spcFirstLastPara="1" wrap="square" lIns="121900" tIns="121900" rIns="121900" bIns="121900" anchor="t" anchorCtr="0">
            <a:noAutofit/>
          </a:bodyPr>
          <a:lstStyle>
            <a:lvl1pPr lvl="0" algn="l" rtl="0">
              <a:lnSpc>
                <a:spcPct val="90000"/>
              </a:lnSpc>
              <a:spcBef>
                <a:spcPts val="0"/>
              </a:spcBef>
              <a:spcAft>
                <a:spcPts val="0"/>
              </a:spcAft>
              <a:buClr>
                <a:srgbClr val="4F535C"/>
              </a:buClr>
              <a:buSzPts val="3000"/>
              <a:buFont typeface="Poppins"/>
              <a:buNone/>
              <a:defRPr>
                <a:solidFill>
                  <a:srgbClr val="4F535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25" name="Google Shape;425;p28"/>
          <p:cNvSpPr txBox="1">
            <a:spLocks noGrp="1"/>
          </p:cNvSpPr>
          <p:nvPr>
            <p:ph type="sldNum" idx="12"/>
          </p:nvPr>
        </p:nvSpPr>
        <p:spPr>
          <a:xfrm>
            <a:off x="11128044" y="6323673"/>
            <a:ext cx="731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426"/>
        <p:cNvGrpSpPr/>
        <p:nvPr/>
      </p:nvGrpSpPr>
      <p:grpSpPr>
        <a:xfrm>
          <a:off x="0" y="0"/>
          <a:ext cx="0" cy="0"/>
          <a:chOff x="0" y="0"/>
          <a:chExt cx="0" cy="0"/>
        </a:xfrm>
      </p:grpSpPr>
      <p:sp>
        <p:nvSpPr>
          <p:cNvPr id="427" name="Google Shape;427;p29"/>
          <p:cNvSpPr txBox="1">
            <a:spLocks noGrp="1"/>
          </p:cNvSpPr>
          <p:nvPr>
            <p:ph type="title"/>
          </p:nvPr>
        </p:nvSpPr>
        <p:spPr>
          <a:xfrm>
            <a:off x="343733" y="130900"/>
            <a:ext cx="11516100" cy="524700"/>
          </a:xfrm>
          <a:prstGeom prst="rect">
            <a:avLst/>
          </a:prstGeom>
          <a:noFill/>
          <a:ln>
            <a:noFill/>
          </a:ln>
        </p:spPr>
        <p:txBody>
          <a:bodyPr spcFirstLastPara="1" wrap="square" lIns="121900" tIns="121900" rIns="121900" bIns="121900" anchor="t" anchorCtr="0">
            <a:noAutofit/>
          </a:bodyPr>
          <a:lstStyle>
            <a:lvl1pPr lvl="0" algn="l" rtl="0">
              <a:lnSpc>
                <a:spcPct val="90000"/>
              </a:lnSpc>
              <a:spcBef>
                <a:spcPts val="0"/>
              </a:spcBef>
              <a:spcAft>
                <a:spcPts val="0"/>
              </a:spcAft>
              <a:buClr>
                <a:srgbClr val="4F535C"/>
              </a:buClr>
              <a:buSzPts val="3000"/>
              <a:buFont typeface="Poppins"/>
              <a:buNone/>
              <a:defRPr>
                <a:solidFill>
                  <a:srgbClr val="4F535C"/>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28" name="Google Shape;428;p29"/>
          <p:cNvSpPr txBox="1">
            <a:spLocks noGrp="1"/>
          </p:cNvSpPr>
          <p:nvPr>
            <p:ph type="sldNum" idx="12"/>
          </p:nvPr>
        </p:nvSpPr>
        <p:spPr>
          <a:xfrm>
            <a:off x="11128044" y="6323673"/>
            <a:ext cx="731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29"/>
        <p:cNvGrpSpPr/>
        <p:nvPr/>
      </p:nvGrpSpPr>
      <p:grpSpPr>
        <a:xfrm>
          <a:off x="0" y="0"/>
          <a:ext cx="0" cy="0"/>
          <a:chOff x="0" y="0"/>
          <a:chExt cx="0" cy="0"/>
        </a:xfrm>
      </p:grpSpPr>
      <p:sp>
        <p:nvSpPr>
          <p:cNvPr id="430" name="Google Shape;430;p30"/>
          <p:cNvSpPr txBox="1"/>
          <p:nvPr/>
        </p:nvSpPr>
        <p:spPr>
          <a:xfrm>
            <a:off x="102973" y="3855218"/>
            <a:ext cx="12192000" cy="1477500"/>
          </a:xfrm>
          <a:prstGeom prst="rect">
            <a:avLst/>
          </a:prstGeom>
          <a:noFill/>
          <a:ln>
            <a:noFill/>
          </a:ln>
        </p:spPr>
        <p:txBody>
          <a:bodyPr spcFirstLastPara="1" wrap="square" lIns="121900" tIns="121900" rIns="121900" bIns="121900" anchor="t" anchorCtr="0">
            <a:spAutoFit/>
          </a:bodyPr>
          <a:lstStyle/>
          <a:p>
            <a:pPr marL="0" marR="219279" lvl="0" indent="0" algn="ctr" rtl="0">
              <a:lnSpc>
                <a:spcPct val="100000"/>
              </a:lnSpc>
              <a:spcBef>
                <a:spcPts val="0"/>
              </a:spcBef>
              <a:spcAft>
                <a:spcPts val="0"/>
              </a:spcAft>
              <a:buClr>
                <a:srgbClr val="000000"/>
              </a:buClr>
              <a:buSzPts val="8000"/>
              <a:buFont typeface="Arial"/>
              <a:buNone/>
            </a:pPr>
            <a:r>
              <a:rPr lang="en-US" sz="8000" b="1" i="0" u="none" strike="noStrike" cap="none">
                <a:solidFill>
                  <a:srgbClr val="404040"/>
                </a:solidFill>
                <a:latin typeface="Calibri"/>
                <a:ea typeface="Calibri"/>
                <a:cs typeface="Calibri"/>
                <a:sym typeface="Calibri"/>
              </a:rPr>
              <a:t>THANK YOU</a:t>
            </a:r>
            <a:endParaRPr sz="8000" b="0" i="0" u="none" strike="noStrike" cap="none">
              <a:solidFill>
                <a:srgbClr val="404040"/>
              </a:solidFill>
              <a:latin typeface="Calibri"/>
              <a:ea typeface="Calibri"/>
              <a:cs typeface="Calibri"/>
              <a:sym typeface="Calibri"/>
            </a:endParaRPr>
          </a:p>
        </p:txBody>
      </p:sp>
      <p:sp>
        <p:nvSpPr>
          <p:cNvPr id="431" name="Google Shape;431;p30"/>
          <p:cNvSpPr txBox="1">
            <a:spLocks noGrp="1"/>
          </p:cNvSpPr>
          <p:nvPr>
            <p:ph type="body" idx="1"/>
          </p:nvPr>
        </p:nvSpPr>
        <p:spPr>
          <a:xfrm>
            <a:off x="-609599" y="3502035"/>
            <a:ext cx="13411200" cy="441300"/>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90000"/>
              </a:lnSpc>
              <a:spcBef>
                <a:spcPts val="1000"/>
              </a:spcBef>
              <a:spcAft>
                <a:spcPts val="0"/>
              </a:spcAft>
              <a:buClr>
                <a:schemeClr val="dk1"/>
              </a:buClr>
              <a:buSzPts val="1200"/>
              <a:buFont typeface="Arial"/>
              <a:buNone/>
              <a:defRPr/>
            </a:lvl1pPr>
            <a:lvl2pPr marL="914400" lvl="1" indent="-342900" algn="l" rtl="0">
              <a:lnSpc>
                <a:spcPct val="15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32" name="Google Shape;432;p30"/>
          <p:cNvSpPr txBox="1">
            <a:spLocks noGrp="1"/>
          </p:cNvSpPr>
          <p:nvPr>
            <p:ph type="sldNum" idx="12"/>
          </p:nvPr>
        </p:nvSpPr>
        <p:spPr>
          <a:xfrm>
            <a:off x="11128044" y="6323673"/>
            <a:ext cx="731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25"/>
        <p:cNvGrpSpPr/>
        <p:nvPr/>
      </p:nvGrpSpPr>
      <p:grpSpPr>
        <a:xfrm>
          <a:off x="0" y="0"/>
          <a:ext cx="0" cy="0"/>
          <a:chOff x="0" y="0"/>
          <a:chExt cx="0" cy="0"/>
        </a:xfrm>
      </p:grpSpPr>
      <p:sp>
        <p:nvSpPr>
          <p:cNvPr id="26" name="Google Shape;26;p4"/>
          <p:cNvSpPr txBox="1"/>
          <p:nvPr/>
        </p:nvSpPr>
        <p:spPr>
          <a:xfrm>
            <a:off x="0" y="3021196"/>
            <a:ext cx="12192000" cy="8156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4700" b="0" i="0" u="none" strike="noStrike" cap="none">
              <a:solidFill>
                <a:schemeClr val="dk1"/>
              </a:solidFill>
              <a:latin typeface="Poppins"/>
              <a:ea typeface="Poppins"/>
              <a:cs typeface="Poppins"/>
              <a:sym typeface="Poppins"/>
            </a:endParaRPr>
          </a:p>
        </p:txBody>
      </p:sp>
      <p:sp>
        <p:nvSpPr>
          <p:cNvPr id="27" name="Google Shape;27;p4"/>
          <p:cNvSpPr txBox="1">
            <a:spLocks noGrp="1"/>
          </p:cNvSpPr>
          <p:nvPr>
            <p:ph type="body" idx="1"/>
          </p:nvPr>
        </p:nvSpPr>
        <p:spPr>
          <a:xfrm>
            <a:off x="0" y="3021196"/>
            <a:ext cx="12192000" cy="954157"/>
          </a:xfrm>
          <a:prstGeom prst="rect">
            <a:avLst/>
          </a:prstGeom>
          <a:noFill/>
          <a:ln>
            <a:noFill/>
          </a:ln>
        </p:spPr>
        <p:txBody>
          <a:bodyPr spcFirstLastPara="1" wrap="square" lIns="91425" tIns="45700" rIns="91425" bIns="45700" anchor="t" anchorCtr="0">
            <a:normAutofit/>
          </a:bodyPr>
          <a:lstStyle>
            <a:lvl1pPr marL="457200" lvl="0" indent="-228600" algn="ctr">
              <a:lnSpc>
                <a:spcPct val="150000"/>
              </a:lnSpc>
              <a:spcBef>
                <a:spcPts val="1000"/>
              </a:spcBef>
              <a:spcAft>
                <a:spcPts val="0"/>
              </a:spcAft>
              <a:buClr>
                <a:schemeClr val="dk1"/>
              </a:buClr>
              <a:buSzPts val="4700"/>
              <a:buNone/>
              <a:defRPr sz="4700">
                <a:latin typeface="Arial"/>
                <a:ea typeface="Arial"/>
                <a:cs typeface="Arial"/>
                <a:sym typeface="Arial"/>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sldNum" idx="12"/>
          </p:nvPr>
        </p:nvSpPr>
        <p:spPr>
          <a:xfrm>
            <a:off x="11128044" y="632367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9"/>
        <p:cNvGrpSpPr/>
        <p:nvPr/>
      </p:nvGrpSpPr>
      <p:grpSpPr>
        <a:xfrm>
          <a:off x="0" y="0"/>
          <a:ext cx="0" cy="0"/>
          <a:chOff x="0" y="0"/>
          <a:chExt cx="0" cy="0"/>
        </a:xfrm>
      </p:grpSpPr>
      <p:sp>
        <p:nvSpPr>
          <p:cNvPr id="30" name="Google Shape;30;p5"/>
          <p:cNvSpPr txBox="1">
            <a:spLocks noGrp="1"/>
          </p:cNvSpPr>
          <p:nvPr>
            <p:ph type="sldNum" idx="12"/>
          </p:nvPr>
        </p:nvSpPr>
        <p:spPr>
          <a:xfrm>
            <a:off x="11128044" y="632367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5"/>
          <p:cNvSpPr/>
          <p:nvPr/>
        </p:nvSpPr>
        <p:spPr>
          <a:xfrm>
            <a:off x="8159353" y="1003089"/>
            <a:ext cx="3515600" cy="2370204"/>
          </a:xfrm>
          <a:prstGeom prst="roundRect">
            <a:avLst>
              <a:gd name="adj" fmla="val 9045"/>
            </a:avLst>
          </a:prstGeom>
          <a:noFill/>
          <a:ln w="9525" cap="flat" cmpd="sng">
            <a:solidFill>
              <a:srgbClr val="000000"/>
            </a:solidFill>
            <a:prstDash val="solid"/>
            <a:round/>
            <a:headEnd type="none" w="sm" len="sm"/>
            <a:tailEnd type="none" w="sm" len="sm"/>
          </a:ln>
        </p:spPr>
        <p:txBody>
          <a:bodyPr spcFirstLastPara="1" wrap="square" lIns="0" tIns="121900" rIns="0" bIns="0" anchor="ctr" anchorCtr="0">
            <a:noAutofit/>
          </a:bodyPr>
          <a:lstStyle/>
          <a:p>
            <a:pPr marL="171450" marR="0" lvl="0" indent="-101600" algn="l" rtl="0">
              <a:lnSpc>
                <a:spcPct val="115000"/>
              </a:lnSpc>
              <a:spcBef>
                <a:spcPts val="0"/>
              </a:spcBef>
              <a:spcAft>
                <a:spcPts val="0"/>
              </a:spcAft>
              <a:buClr>
                <a:schemeClr val="dk1"/>
              </a:buClr>
              <a:buSzPts val="1100"/>
              <a:buFont typeface="Arial"/>
              <a:buNone/>
            </a:pPr>
            <a:endParaRPr sz="1100" b="0" i="0" u="none" strike="noStrike" cap="none">
              <a:solidFill>
                <a:schemeClr val="dk1"/>
              </a:solidFill>
              <a:latin typeface="Poppins"/>
              <a:ea typeface="Poppins"/>
              <a:cs typeface="Poppins"/>
              <a:sym typeface="Poppins"/>
            </a:endParaRPr>
          </a:p>
        </p:txBody>
      </p:sp>
      <p:sp>
        <p:nvSpPr>
          <p:cNvPr id="32" name="Google Shape;32;p5"/>
          <p:cNvSpPr/>
          <p:nvPr/>
        </p:nvSpPr>
        <p:spPr>
          <a:xfrm>
            <a:off x="9034349" y="824877"/>
            <a:ext cx="1765600" cy="381200"/>
          </a:xfrm>
          <a:prstGeom prst="roundRect">
            <a:avLst>
              <a:gd name="adj" fmla="val 5389"/>
            </a:avLst>
          </a:prstGeom>
          <a:solidFill>
            <a:srgbClr val="333333"/>
          </a:solidFill>
          <a:ln>
            <a:noFill/>
          </a:ln>
          <a:effectLst>
            <a:outerShdw blurRad="57150" dist="19050" dir="5400000" algn="bl" rotWithShape="0">
              <a:srgbClr val="000000">
                <a:alpha val="49803"/>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600" b="0" i="0" u="none" strike="noStrike" cap="none">
                <a:solidFill>
                  <a:srgbClr val="FFFFFF"/>
                </a:solidFill>
                <a:latin typeface="Arial"/>
                <a:ea typeface="Arial"/>
                <a:cs typeface="Arial"/>
                <a:sym typeface="Arial"/>
              </a:rPr>
              <a:t>Instructions</a:t>
            </a:r>
            <a:r>
              <a:rPr lang="en-US" sz="1467" b="1" i="0" u="none" strike="noStrike" cap="none">
                <a:solidFill>
                  <a:srgbClr val="FFFFFF"/>
                </a:solidFill>
                <a:latin typeface="Arial"/>
                <a:ea typeface="Arial"/>
                <a:cs typeface="Arial"/>
                <a:sym typeface="Arial"/>
              </a:rPr>
              <a:t> </a:t>
            </a:r>
            <a:endParaRPr sz="1467" b="1" i="0" u="none" strike="noStrike" cap="none">
              <a:solidFill>
                <a:srgbClr val="FFFFFF"/>
              </a:solidFill>
              <a:latin typeface="Arial"/>
              <a:ea typeface="Arial"/>
              <a:cs typeface="Arial"/>
              <a:sym typeface="Arial"/>
            </a:endParaRPr>
          </a:p>
        </p:txBody>
      </p:sp>
      <p:sp>
        <p:nvSpPr>
          <p:cNvPr id="33" name="Google Shape;33;p5"/>
          <p:cNvSpPr/>
          <p:nvPr/>
        </p:nvSpPr>
        <p:spPr>
          <a:xfrm>
            <a:off x="8159353" y="3768191"/>
            <a:ext cx="3515600" cy="2370204"/>
          </a:xfrm>
          <a:prstGeom prst="roundRect">
            <a:avLst>
              <a:gd name="adj" fmla="val 9045"/>
            </a:avLst>
          </a:prstGeom>
          <a:noFill/>
          <a:ln w="9525" cap="flat" cmpd="sng">
            <a:solidFill>
              <a:srgbClr val="000000"/>
            </a:solidFill>
            <a:prstDash val="solid"/>
            <a:round/>
            <a:headEnd type="none" w="sm" len="sm"/>
            <a:tailEnd type="none" w="sm" len="sm"/>
          </a:ln>
        </p:spPr>
        <p:txBody>
          <a:bodyPr spcFirstLastPara="1" wrap="square" lIns="0" tIns="121900" rIns="0" bIns="0" anchor="ctr" anchorCtr="0">
            <a:noAutofit/>
          </a:bodyPr>
          <a:lstStyle/>
          <a:p>
            <a:pPr marL="0" marR="0" lvl="0" indent="0" algn="l" rtl="0">
              <a:lnSpc>
                <a:spcPct val="115000"/>
              </a:lnSpc>
              <a:spcBef>
                <a:spcPts val="0"/>
              </a:spcBef>
              <a:spcAft>
                <a:spcPts val="0"/>
              </a:spcAft>
              <a:buNone/>
            </a:pPr>
            <a:endParaRPr sz="1100" b="0" i="0" u="none" strike="noStrike" cap="none">
              <a:solidFill>
                <a:schemeClr val="dk1"/>
              </a:solidFill>
              <a:latin typeface="Poppins"/>
              <a:ea typeface="Poppins"/>
              <a:cs typeface="Poppins"/>
              <a:sym typeface="Poppins"/>
            </a:endParaRPr>
          </a:p>
        </p:txBody>
      </p:sp>
      <p:sp>
        <p:nvSpPr>
          <p:cNvPr id="34" name="Google Shape;34;p5"/>
          <p:cNvSpPr txBox="1"/>
          <p:nvPr/>
        </p:nvSpPr>
        <p:spPr>
          <a:xfrm>
            <a:off x="360297" y="824877"/>
            <a:ext cx="7265131" cy="5313443"/>
          </a:xfrm>
          <a:prstGeom prst="rect">
            <a:avLst/>
          </a:prstGeom>
          <a:noFill/>
          <a:ln w="9525" cap="flat" cmpd="sng">
            <a:solidFill>
              <a:srgbClr val="0070C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Poppins"/>
              <a:ea typeface="Poppins"/>
              <a:cs typeface="Poppins"/>
              <a:sym typeface="Poppins"/>
            </a:endParaRPr>
          </a:p>
        </p:txBody>
      </p:sp>
      <p:sp>
        <p:nvSpPr>
          <p:cNvPr id="35" name="Google Shape;35;p5"/>
          <p:cNvSpPr txBox="1">
            <a:spLocks noGrp="1"/>
          </p:cNvSpPr>
          <p:nvPr>
            <p:ph type="title"/>
          </p:nvPr>
        </p:nvSpPr>
        <p:spPr>
          <a:xfrm>
            <a:off x="343733" y="130900"/>
            <a:ext cx="11516000" cy="524800"/>
          </a:xfrm>
          <a:prstGeom prst="rect">
            <a:avLst/>
          </a:prstGeom>
          <a:noFill/>
          <a:ln>
            <a:noFill/>
          </a:ln>
        </p:spPr>
        <p:txBody>
          <a:bodyPr spcFirstLastPara="1" wrap="square" lIns="121900" tIns="121900" rIns="121900" bIns="121900" anchor="t" anchorCtr="0">
            <a:noAutofit/>
          </a:bodyPr>
          <a:lstStyle>
            <a:lvl1pPr lvl="0" algn="l">
              <a:lnSpc>
                <a:spcPct val="90000"/>
              </a:lnSpc>
              <a:spcBef>
                <a:spcPts val="0"/>
              </a:spcBef>
              <a:spcAft>
                <a:spcPts val="0"/>
              </a:spcAft>
              <a:buClr>
                <a:srgbClr val="4F535C"/>
              </a:buClr>
              <a:buSzPts val="3000"/>
              <a:buFont typeface="Poppins"/>
              <a:buNone/>
              <a:defRPr>
                <a:solidFill>
                  <a:srgbClr val="4F53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p:nvPr/>
        </p:nvSpPr>
        <p:spPr>
          <a:xfrm>
            <a:off x="9034349" y="3577591"/>
            <a:ext cx="1765600" cy="381200"/>
          </a:xfrm>
          <a:prstGeom prst="roundRect">
            <a:avLst>
              <a:gd name="adj" fmla="val 5389"/>
            </a:avLst>
          </a:prstGeom>
          <a:solidFill>
            <a:srgbClr val="9D000C"/>
          </a:solidFill>
          <a:ln w="9525" cap="flat" cmpd="sng">
            <a:solidFill>
              <a:srgbClr val="9D000C"/>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600">
                <a:solidFill>
                  <a:srgbClr val="FFFFFF"/>
                </a:solidFill>
                <a:latin typeface="Arial"/>
                <a:ea typeface="Arial"/>
                <a:cs typeface="Arial"/>
                <a:sym typeface="Arial"/>
              </a:rPr>
              <a:t>Key Points</a:t>
            </a:r>
            <a:r>
              <a:rPr lang="en-US" sz="1467" b="1">
                <a:solidFill>
                  <a:srgbClr val="FFFFFF"/>
                </a:solidFill>
                <a:latin typeface="Arial"/>
                <a:ea typeface="Arial"/>
                <a:cs typeface="Arial"/>
                <a:sym typeface="Arial"/>
              </a:rPr>
              <a:t> </a:t>
            </a:r>
            <a:endParaRPr sz="1467" b="1">
              <a:solidFill>
                <a:srgbClr val="FFFFFF"/>
              </a:solidFill>
              <a:latin typeface="Arial"/>
              <a:ea typeface="Arial"/>
              <a:cs typeface="Arial"/>
              <a:sym typeface="Arial"/>
            </a:endParaRPr>
          </a:p>
        </p:txBody>
      </p:sp>
      <p:pic>
        <p:nvPicPr>
          <p:cNvPr id="37" name="Google Shape;37;p5"/>
          <p:cNvPicPr preferRelativeResize="0"/>
          <p:nvPr/>
        </p:nvPicPr>
        <p:blipFill rotWithShape="1">
          <a:blip r:embed="rId2">
            <a:alphaModFix/>
          </a:blip>
          <a:srcRect/>
          <a:stretch/>
        </p:blipFill>
        <p:spPr>
          <a:xfrm rot="-645642">
            <a:off x="8915783" y="3460597"/>
            <a:ext cx="351475" cy="351488"/>
          </a:xfrm>
          <a:prstGeom prst="rect">
            <a:avLst/>
          </a:prstGeom>
          <a:noFill/>
          <a:ln>
            <a:noFill/>
          </a:ln>
        </p:spPr>
      </p:pic>
      <p:sp>
        <p:nvSpPr>
          <p:cNvPr id="38" name="Google Shape;38;p5"/>
          <p:cNvSpPr txBox="1">
            <a:spLocks noGrp="1"/>
          </p:cNvSpPr>
          <p:nvPr>
            <p:ph type="body" idx="1"/>
          </p:nvPr>
        </p:nvSpPr>
        <p:spPr>
          <a:xfrm>
            <a:off x="8229600" y="1352793"/>
            <a:ext cx="3368675" cy="1892804"/>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0"/>
              </a:spcBef>
              <a:spcAft>
                <a:spcPts val="0"/>
              </a:spcAft>
              <a:buClr>
                <a:schemeClr val="dk1"/>
              </a:buClr>
              <a:buSzPts val="1200"/>
              <a:buNone/>
              <a:defRPr sz="1200">
                <a:latin typeface="Arial"/>
                <a:ea typeface="Arial"/>
                <a:cs typeface="Arial"/>
                <a:sym typeface="Arial"/>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
          <p:cNvSpPr txBox="1">
            <a:spLocks noGrp="1"/>
          </p:cNvSpPr>
          <p:nvPr>
            <p:ph type="body" idx="2"/>
          </p:nvPr>
        </p:nvSpPr>
        <p:spPr>
          <a:xfrm>
            <a:off x="8228606" y="4096180"/>
            <a:ext cx="3368675" cy="1892804"/>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0"/>
              </a:spcBef>
              <a:spcAft>
                <a:spcPts val="0"/>
              </a:spcAft>
              <a:buClr>
                <a:schemeClr val="dk1"/>
              </a:buClr>
              <a:buSzPts val="1200"/>
              <a:buNone/>
              <a:defRPr sz="1200">
                <a:latin typeface="Arial"/>
                <a:ea typeface="Arial"/>
                <a:cs typeface="Arial"/>
                <a:sym typeface="Arial"/>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
          <p:cNvSpPr>
            <a:spLocks noGrp="1"/>
          </p:cNvSpPr>
          <p:nvPr>
            <p:ph type="pic" idx="3"/>
          </p:nvPr>
        </p:nvSpPr>
        <p:spPr>
          <a:xfrm>
            <a:off x="360363" y="825500"/>
            <a:ext cx="7264400" cy="5313363"/>
          </a:xfrm>
          <a:prstGeom prst="rect">
            <a:avLst/>
          </a:prstGeom>
          <a:solidFill>
            <a:schemeClr val="lt1"/>
          </a:solidFill>
          <a:ln w="9525" cap="flat" cmpd="sng">
            <a:solidFill>
              <a:srgbClr val="9D000C"/>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150000"/>
              </a:lnSpc>
              <a:spcBef>
                <a:spcPts val="10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R="0" lvl="1" algn="l" rtl="0">
              <a:lnSpc>
                <a:spcPct val="15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Poppins"/>
                <a:ea typeface="Poppins"/>
                <a:cs typeface="Poppins"/>
                <a:sym typeface="Poppi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1"/>
        <p:cNvGrpSpPr/>
        <p:nvPr/>
      </p:nvGrpSpPr>
      <p:grpSpPr>
        <a:xfrm>
          <a:off x="0" y="0"/>
          <a:ext cx="0" cy="0"/>
          <a:chOff x="0" y="0"/>
          <a:chExt cx="0" cy="0"/>
        </a:xfrm>
      </p:grpSpPr>
      <p:sp>
        <p:nvSpPr>
          <p:cNvPr id="42" name="Google Shape;42;p6"/>
          <p:cNvSpPr txBox="1"/>
          <p:nvPr/>
        </p:nvSpPr>
        <p:spPr>
          <a:xfrm>
            <a:off x="102973" y="3855218"/>
            <a:ext cx="12192000" cy="1219223"/>
          </a:xfrm>
          <a:prstGeom prst="rect">
            <a:avLst/>
          </a:prstGeom>
          <a:noFill/>
          <a:ln>
            <a:noFill/>
          </a:ln>
        </p:spPr>
        <p:txBody>
          <a:bodyPr spcFirstLastPara="1" wrap="square" lIns="121900" tIns="121900" rIns="121900" bIns="121900" anchor="t" anchorCtr="0">
            <a:spAutoFit/>
          </a:bodyPr>
          <a:lstStyle/>
          <a:p>
            <a:pPr marL="0" marR="219281" lvl="0" indent="0" algn="ctr" rtl="0">
              <a:spcBef>
                <a:spcPts val="0"/>
              </a:spcBef>
              <a:spcAft>
                <a:spcPts val="0"/>
              </a:spcAft>
              <a:buNone/>
            </a:pPr>
            <a:r>
              <a:rPr lang="en-US" sz="8000" b="1">
                <a:solidFill>
                  <a:srgbClr val="404040"/>
                </a:solidFill>
                <a:latin typeface="Arial"/>
                <a:ea typeface="Arial"/>
                <a:cs typeface="Arial"/>
                <a:sym typeface="Arial"/>
              </a:rPr>
              <a:t>THANK YOU</a:t>
            </a:r>
            <a:endParaRPr sz="8000">
              <a:solidFill>
                <a:srgbClr val="404040"/>
              </a:solidFill>
              <a:latin typeface="Arial"/>
              <a:ea typeface="Arial"/>
              <a:cs typeface="Arial"/>
              <a:sym typeface="Arial"/>
            </a:endParaRPr>
          </a:p>
        </p:txBody>
      </p:sp>
      <p:sp>
        <p:nvSpPr>
          <p:cNvPr id="43" name="Google Shape;43;p6"/>
          <p:cNvSpPr txBox="1">
            <a:spLocks noGrp="1"/>
          </p:cNvSpPr>
          <p:nvPr>
            <p:ph type="body" idx="1"/>
          </p:nvPr>
        </p:nvSpPr>
        <p:spPr>
          <a:xfrm>
            <a:off x="0" y="3267456"/>
            <a:ext cx="12192000" cy="675883"/>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chemeClr val="dk1"/>
              </a:buClr>
              <a:buSzPts val="1200"/>
              <a:buFont typeface="Arial"/>
              <a:buNone/>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sldNum" idx="12"/>
          </p:nvPr>
        </p:nvSpPr>
        <p:spPr>
          <a:xfrm>
            <a:off x="11128044" y="632367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45"/>
        <p:cNvGrpSpPr/>
        <p:nvPr/>
      </p:nvGrpSpPr>
      <p:grpSpPr>
        <a:xfrm>
          <a:off x="0" y="0"/>
          <a:ext cx="0" cy="0"/>
          <a:chOff x="0" y="0"/>
          <a:chExt cx="0" cy="0"/>
        </a:xfrm>
      </p:grpSpPr>
      <p:grpSp>
        <p:nvGrpSpPr>
          <p:cNvPr id="46" name="Google Shape;46;p7"/>
          <p:cNvGrpSpPr/>
          <p:nvPr/>
        </p:nvGrpSpPr>
        <p:grpSpPr>
          <a:xfrm>
            <a:off x="1287205" y="3197616"/>
            <a:ext cx="9624553" cy="1341127"/>
            <a:chOff x="1518698" y="3058720"/>
            <a:chExt cx="9624553" cy="1341127"/>
          </a:xfrm>
        </p:grpSpPr>
        <p:grpSp>
          <p:nvGrpSpPr>
            <p:cNvPr id="47" name="Google Shape;47;p7"/>
            <p:cNvGrpSpPr/>
            <p:nvPr/>
          </p:nvGrpSpPr>
          <p:grpSpPr>
            <a:xfrm>
              <a:off x="1518698" y="3058720"/>
              <a:ext cx="1327217" cy="1328676"/>
              <a:chOff x="939901" y="3058922"/>
              <a:chExt cx="1327217" cy="1328676"/>
            </a:xfrm>
          </p:grpSpPr>
          <p:grpSp>
            <p:nvGrpSpPr>
              <p:cNvPr id="48" name="Google Shape;48;p7"/>
              <p:cNvGrpSpPr/>
              <p:nvPr/>
            </p:nvGrpSpPr>
            <p:grpSpPr>
              <a:xfrm>
                <a:off x="939901" y="3058922"/>
                <a:ext cx="1327217" cy="1328676"/>
                <a:chOff x="932310" y="1638424"/>
                <a:chExt cx="995413" cy="996507"/>
              </a:xfrm>
            </p:grpSpPr>
            <p:sp>
              <p:nvSpPr>
                <p:cNvPr id="49" name="Google Shape;49;p7"/>
                <p:cNvSpPr/>
                <p:nvPr/>
              </p:nvSpPr>
              <p:spPr>
                <a:xfrm>
                  <a:off x="932310" y="1638424"/>
                  <a:ext cx="995413" cy="996507"/>
                </a:xfrm>
                <a:custGeom>
                  <a:avLst/>
                  <a:gdLst/>
                  <a:ahLst/>
                  <a:cxnLst/>
                  <a:rect l="l" t="t" r="r" b="b"/>
                  <a:pathLst>
                    <a:path w="30023" h="30056" extrusionOk="0">
                      <a:moveTo>
                        <a:pt x="15011" y="1"/>
                      </a:moveTo>
                      <a:cubicBezTo>
                        <a:pt x="6739" y="1"/>
                        <a:pt x="1" y="6739"/>
                        <a:pt x="1" y="15045"/>
                      </a:cubicBezTo>
                      <a:cubicBezTo>
                        <a:pt x="1" y="23351"/>
                        <a:pt x="6739" y="30056"/>
                        <a:pt x="15011" y="30056"/>
                      </a:cubicBezTo>
                      <a:cubicBezTo>
                        <a:pt x="23317" y="30056"/>
                        <a:pt x="30022" y="23351"/>
                        <a:pt x="30022" y="15045"/>
                      </a:cubicBezTo>
                      <a:cubicBezTo>
                        <a:pt x="30022" y="6739"/>
                        <a:pt x="23317" y="1"/>
                        <a:pt x="1501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Poppins"/>
                    <a:ea typeface="Poppins"/>
                    <a:cs typeface="Poppins"/>
                    <a:sym typeface="Poppins"/>
                  </a:endParaRPr>
                </a:p>
              </p:txBody>
            </p:sp>
            <p:sp>
              <p:nvSpPr>
                <p:cNvPr id="50" name="Google Shape;50;p7"/>
                <p:cNvSpPr/>
                <p:nvPr/>
              </p:nvSpPr>
              <p:spPr>
                <a:xfrm>
                  <a:off x="1053422" y="1758976"/>
                  <a:ext cx="753182" cy="755404"/>
                </a:xfrm>
                <a:custGeom>
                  <a:avLst/>
                  <a:gdLst/>
                  <a:ahLst/>
                  <a:cxnLst/>
                  <a:rect l="l" t="t" r="r" b="b"/>
                  <a:pathLst>
                    <a:path w="22717" h="22784" extrusionOk="0">
                      <a:moveTo>
                        <a:pt x="11341" y="1"/>
                      </a:moveTo>
                      <a:cubicBezTo>
                        <a:pt x="5070" y="1"/>
                        <a:pt x="0" y="5104"/>
                        <a:pt x="0" y="11409"/>
                      </a:cubicBezTo>
                      <a:cubicBezTo>
                        <a:pt x="0" y="17680"/>
                        <a:pt x="5070" y="22784"/>
                        <a:pt x="11341" y="22784"/>
                      </a:cubicBezTo>
                      <a:cubicBezTo>
                        <a:pt x="17646" y="22784"/>
                        <a:pt x="22716" y="17680"/>
                        <a:pt x="22716" y="11409"/>
                      </a:cubicBezTo>
                      <a:cubicBezTo>
                        <a:pt x="22716" y="5104"/>
                        <a:pt x="17646" y="1"/>
                        <a:pt x="11341" y="1"/>
                      </a:cubicBezTo>
                      <a:close/>
                    </a:path>
                  </a:pathLst>
                </a:custGeom>
                <a:solidFill>
                  <a:srgbClr val="FFFFFF"/>
                </a:solidFill>
                <a:ln>
                  <a:noFill/>
                </a:ln>
                <a:effectLst>
                  <a:outerShdw blurRad="171450" dist="19050" dir="5400000" algn="bl" rotWithShape="0">
                    <a:srgbClr val="000000">
                      <a:alpha val="76862"/>
                    </a:srgbClr>
                  </a:outerShdw>
                </a:effectLst>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Poppins"/>
                    <a:ea typeface="Poppins"/>
                    <a:cs typeface="Poppins"/>
                    <a:sym typeface="Poppins"/>
                  </a:endParaRPr>
                </a:p>
              </p:txBody>
            </p:sp>
          </p:grpSp>
          <p:grpSp>
            <p:nvGrpSpPr>
              <p:cNvPr id="51" name="Google Shape;51;p7"/>
              <p:cNvGrpSpPr/>
              <p:nvPr/>
            </p:nvGrpSpPr>
            <p:grpSpPr>
              <a:xfrm>
                <a:off x="1361735" y="3529867"/>
                <a:ext cx="483552" cy="386784"/>
                <a:chOff x="1248336" y="1997327"/>
                <a:chExt cx="362664" cy="290088"/>
              </a:xfrm>
            </p:grpSpPr>
            <p:sp>
              <p:nvSpPr>
                <p:cNvPr id="52" name="Google Shape;52;p7"/>
                <p:cNvSpPr/>
                <p:nvPr/>
              </p:nvSpPr>
              <p:spPr>
                <a:xfrm>
                  <a:off x="1248336" y="1997327"/>
                  <a:ext cx="362664" cy="290088"/>
                </a:xfrm>
                <a:custGeom>
                  <a:avLst/>
                  <a:gdLst/>
                  <a:ahLst/>
                  <a:cxnLst/>
                  <a:rect l="l" t="t" r="r" b="b"/>
                  <a:pathLst>
                    <a:path w="21600" h="21600" extrusionOk="0">
                      <a:moveTo>
                        <a:pt x="21600" y="21600"/>
                      </a:moveTo>
                      <a:lnTo>
                        <a:pt x="15536" y="21600"/>
                      </a:lnTo>
                      <a:lnTo>
                        <a:pt x="15536" y="19912"/>
                      </a:lnTo>
                      <a:lnTo>
                        <a:pt x="20256" y="19912"/>
                      </a:lnTo>
                      <a:lnTo>
                        <a:pt x="20256" y="1688"/>
                      </a:lnTo>
                      <a:lnTo>
                        <a:pt x="1344" y="1688"/>
                      </a:lnTo>
                      <a:lnTo>
                        <a:pt x="1344" y="19912"/>
                      </a:lnTo>
                      <a:lnTo>
                        <a:pt x="6096" y="19912"/>
                      </a:lnTo>
                      <a:lnTo>
                        <a:pt x="6096" y="21600"/>
                      </a:lnTo>
                      <a:lnTo>
                        <a:pt x="0" y="21600"/>
                      </a:lnTo>
                      <a:lnTo>
                        <a:pt x="0" y="0"/>
                      </a:lnTo>
                      <a:lnTo>
                        <a:pt x="21600" y="0"/>
                      </a:lnTo>
                      <a:lnTo>
                        <a:pt x="21600" y="21600"/>
                      </a:lnTo>
                    </a:path>
                  </a:pathLst>
                </a:custGeom>
                <a:solidFill>
                  <a:srgbClr val="1060B1"/>
                </a:solidFill>
                <a:ln>
                  <a:noFill/>
                </a:ln>
              </p:spPr>
              <p:txBody>
                <a:bodyPr spcFirstLastPara="1" wrap="square" lIns="22825" tIns="60925" rIns="22825" bIns="60925" anchor="ctr" anchorCtr="0">
                  <a:noAutofit/>
                </a:bodyPr>
                <a:lstStyle/>
                <a:p>
                  <a:pPr marL="0" marR="0" lvl="0" indent="0" algn="l" rtl="0">
                    <a:spcBef>
                      <a:spcPts val="0"/>
                    </a:spcBef>
                    <a:spcAft>
                      <a:spcPts val="0"/>
                    </a:spcAft>
                    <a:buNone/>
                  </a:pPr>
                  <a:endParaRPr sz="2400">
                    <a:solidFill>
                      <a:srgbClr val="FFFFFF"/>
                    </a:solidFill>
                    <a:latin typeface="Arial"/>
                    <a:ea typeface="Arial"/>
                    <a:cs typeface="Arial"/>
                    <a:sym typeface="Arial"/>
                  </a:endParaRPr>
                </a:p>
              </p:txBody>
            </p:sp>
            <p:sp>
              <p:nvSpPr>
                <p:cNvPr id="53" name="Google Shape;53;p7"/>
                <p:cNvSpPr/>
                <p:nvPr/>
              </p:nvSpPr>
              <p:spPr>
                <a:xfrm>
                  <a:off x="1315735" y="2041485"/>
                  <a:ext cx="112374" cy="110376"/>
                </a:xfrm>
                <a:custGeom>
                  <a:avLst/>
                  <a:gdLst/>
                  <a:ahLst/>
                  <a:cxnLst/>
                  <a:rect l="l" t="t" r="r" b="b"/>
                  <a:pathLst>
                    <a:path w="21600" h="21600" extrusionOk="0">
                      <a:moveTo>
                        <a:pt x="10850" y="21600"/>
                      </a:moveTo>
                      <a:cubicBezTo>
                        <a:pt x="4722" y="21600"/>
                        <a:pt x="0" y="16800"/>
                        <a:pt x="0" y="10800"/>
                      </a:cubicBezTo>
                      <a:cubicBezTo>
                        <a:pt x="0" y="4700"/>
                        <a:pt x="4722" y="0"/>
                        <a:pt x="10850" y="0"/>
                      </a:cubicBezTo>
                      <a:cubicBezTo>
                        <a:pt x="16979" y="0"/>
                        <a:pt x="21600" y="4700"/>
                        <a:pt x="21600" y="10800"/>
                      </a:cubicBezTo>
                      <a:cubicBezTo>
                        <a:pt x="21600" y="16800"/>
                        <a:pt x="16979" y="21600"/>
                        <a:pt x="10850" y="21600"/>
                      </a:cubicBezTo>
                      <a:close/>
                      <a:moveTo>
                        <a:pt x="10850" y="4300"/>
                      </a:moveTo>
                      <a:cubicBezTo>
                        <a:pt x="7133" y="4300"/>
                        <a:pt x="4320" y="7100"/>
                        <a:pt x="4320" y="10800"/>
                      </a:cubicBezTo>
                      <a:cubicBezTo>
                        <a:pt x="4320" y="14500"/>
                        <a:pt x="7133" y="17300"/>
                        <a:pt x="10850" y="17300"/>
                      </a:cubicBezTo>
                      <a:cubicBezTo>
                        <a:pt x="14567" y="17300"/>
                        <a:pt x="17380" y="14500"/>
                        <a:pt x="17380" y="10800"/>
                      </a:cubicBezTo>
                      <a:cubicBezTo>
                        <a:pt x="17380" y="7100"/>
                        <a:pt x="14567" y="4300"/>
                        <a:pt x="10850" y="4300"/>
                      </a:cubicBezTo>
                      <a:close/>
                    </a:path>
                  </a:pathLst>
                </a:custGeom>
                <a:solidFill>
                  <a:srgbClr val="1060B1"/>
                </a:solidFill>
                <a:ln>
                  <a:noFill/>
                </a:ln>
              </p:spPr>
              <p:txBody>
                <a:bodyPr spcFirstLastPara="1" wrap="square" lIns="22825" tIns="60925" rIns="22825" bIns="60925" anchor="ctr" anchorCtr="0">
                  <a:noAutofit/>
                </a:bodyPr>
                <a:lstStyle/>
                <a:p>
                  <a:pPr marL="0" marR="0" lvl="0" indent="0" algn="l" rtl="0">
                    <a:spcBef>
                      <a:spcPts val="0"/>
                    </a:spcBef>
                    <a:spcAft>
                      <a:spcPts val="0"/>
                    </a:spcAft>
                    <a:buNone/>
                  </a:pPr>
                  <a:endParaRPr sz="2400">
                    <a:solidFill>
                      <a:srgbClr val="FFFFFF"/>
                    </a:solidFill>
                    <a:latin typeface="Arial"/>
                    <a:ea typeface="Arial"/>
                    <a:cs typeface="Arial"/>
                    <a:sym typeface="Arial"/>
                  </a:endParaRPr>
                </a:p>
              </p:txBody>
            </p:sp>
            <p:sp>
              <p:nvSpPr>
                <p:cNvPr id="54" name="Google Shape;54;p7"/>
                <p:cNvSpPr/>
                <p:nvPr/>
              </p:nvSpPr>
              <p:spPr>
                <a:xfrm>
                  <a:off x="1392766" y="2151865"/>
                  <a:ext cx="60966" cy="91422"/>
                </a:xfrm>
                <a:custGeom>
                  <a:avLst/>
                  <a:gdLst/>
                  <a:ahLst/>
                  <a:cxnLst/>
                  <a:rect l="l" t="t" r="r" b="b"/>
                  <a:pathLst>
                    <a:path w="21600" h="21600" extrusionOk="0">
                      <a:moveTo>
                        <a:pt x="13381" y="21600"/>
                      </a:moveTo>
                      <a:lnTo>
                        <a:pt x="9749" y="7282"/>
                      </a:lnTo>
                      <a:lnTo>
                        <a:pt x="0" y="5061"/>
                      </a:lnTo>
                      <a:lnTo>
                        <a:pt x="2485" y="0"/>
                      </a:lnTo>
                      <a:lnTo>
                        <a:pt x="17204" y="2962"/>
                      </a:lnTo>
                      <a:lnTo>
                        <a:pt x="21600" y="20613"/>
                      </a:lnTo>
                      <a:lnTo>
                        <a:pt x="13381" y="21600"/>
                      </a:lnTo>
                    </a:path>
                  </a:pathLst>
                </a:custGeom>
                <a:solidFill>
                  <a:srgbClr val="1060B1"/>
                </a:solidFill>
                <a:ln>
                  <a:noFill/>
                </a:ln>
              </p:spPr>
              <p:txBody>
                <a:bodyPr spcFirstLastPara="1" wrap="square" lIns="22825" tIns="60925" rIns="22825" bIns="60925" anchor="ctr" anchorCtr="0">
                  <a:noAutofit/>
                </a:bodyPr>
                <a:lstStyle/>
                <a:p>
                  <a:pPr marL="0" marR="0" lvl="0" indent="0" algn="l" rtl="0">
                    <a:spcBef>
                      <a:spcPts val="0"/>
                    </a:spcBef>
                    <a:spcAft>
                      <a:spcPts val="0"/>
                    </a:spcAft>
                    <a:buNone/>
                  </a:pPr>
                  <a:endParaRPr sz="2400">
                    <a:solidFill>
                      <a:srgbClr val="FFFFFF"/>
                    </a:solidFill>
                    <a:latin typeface="Arial"/>
                    <a:ea typeface="Arial"/>
                    <a:cs typeface="Arial"/>
                    <a:sym typeface="Arial"/>
                  </a:endParaRPr>
                </a:p>
              </p:txBody>
            </p:sp>
            <p:sp>
              <p:nvSpPr>
                <p:cNvPr id="55" name="Google Shape;55;p7"/>
                <p:cNvSpPr/>
                <p:nvPr/>
              </p:nvSpPr>
              <p:spPr>
                <a:xfrm>
                  <a:off x="1293269" y="2151865"/>
                  <a:ext cx="60966" cy="91422"/>
                </a:xfrm>
                <a:custGeom>
                  <a:avLst/>
                  <a:gdLst/>
                  <a:ahLst/>
                  <a:cxnLst/>
                  <a:rect l="l" t="t" r="r" b="b"/>
                  <a:pathLst>
                    <a:path w="21600" h="21600" extrusionOk="0">
                      <a:moveTo>
                        <a:pt x="8147" y="21600"/>
                      </a:moveTo>
                      <a:lnTo>
                        <a:pt x="0" y="20613"/>
                      </a:lnTo>
                      <a:lnTo>
                        <a:pt x="4358" y="2962"/>
                      </a:lnTo>
                      <a:lnTo>
                        <a:pt x="19137" y="0"/>
                      </a:lnTo>
                      <a:lnTo>
                        <a:pt x="21600" y="5061"/>
                      </a:lnTo>
                      <a:lnTo>
                        <a:pt x="11747" y="7282"/>
                      </a:lnTo>
                      <a:lnTo>
                        <a:pt x="8147" y="21600"/>
                      </a:lnTo>
                    </a:path>
                  </a:pathLst>
                </a:custGeom>
                <a:solidFill>
                  <a:srgbClr val="1060B1"/>
                </a:solidFill>
                <a:ln>
                  <a:noFill/>
                </a:ln>
              </p:spPr>
              <p:txBody>
                <a:bodyPr spcFirstLastPara="1" wrap="square" lIns="22825" tIns="60925" rIns="22825" bIns="60925" anchor="ctr" anchorCtr="0">
                  <a:noAutofit/>
                </a:bodyPr>
                <a:lstStyle/>
                <a:p>
                  <a:pPr marL="0" marR="0" lvl="0" indent="0" algn="l" rtl="0">
                    <a:spcBef>
                      <a:spcPts val="0"/>
                    </a:spcBef>
                    <a:spcAft>
                      <a:spcPts val="0"/>
                    </a:spcAft>
                    <a:buNone/>
                  </a:pPr>
                  <a:endParaRPr sz="2400">
                    <a:solidFill>
                      <a:srgbClr val="FFFFFF"/>
                    </a:solidFill>
                    <a:latin typeface="Arial"/>
                    <a:ea typeface="Arial"/>
                    <a:cs typeface="Arial"/>
                    <a:sym typeface="Arial"/>
                  </a:endParaRPr>
                </a:p>
              </p:txBody>
            </p:sp>
            <p:sp>
              <p:nvSpPr>
                <p:cNvPr id="56" name="Google Shape;56;p7"/>
                <p:cNvSpPr/>
                <p:nvPr/>
              </p:nvSpPr>
              <p:spPr>
                <a:xfrm>
                  <a:off x="1476218" y="2063557"/>
                  <a:ext cx="44928" cy="21978"/>
                </a:xfrm>
                <a:custGeom>
                  <a:avLst/>
                  <a:gdLst/>
                  <a:ahLst/>
                  <a:cxnLst/>
                  <a:rect l="l" t="t" r="r" b="b"/>
                  <a:pathLst>
                    <a:path w="21600" h="21600" extrusionOk="0">
                      <a:moveTo>
                        <a:pt x="10800" y="21600"/>
                      </a:moveTo>
                      <a:lnTo>
                        <a:pt x="0" y="21600"/>
                      </a:lnTo>
                      <a:lnTo>
                        <a:pt x="0" y="0"/>
                      </a:lnTo>
                      <a:lnTo>
                        <a:pt x="21600" y="0"/>
                      </a:lnTo>
                      <a:lnTo>
                        <a:pt x="21600" y="21600"/>
                      </a:lnTo>
                      <a:lnTo>
                        <a:pt x="10800" y="21600"/>
                      </a:lnTo>
                    </a:path>
                  </a:pathLst>
                </a:custGeom>
                <a:solidFill>
                  <a:srgbClr val="1060B1"/>
                </a:solidFill>
                <a:ln>
                  <a:noFill/>
                </a:ln>
              </p:spPr>
              <p:txBody>
                <a:bodyPr spcFirstLastPara="1" wrap="square" lIns="22825" tIns="60925" rIns="22825" bIns="60925" anchor="ctr" anchorCtr="0">
                  <a:noAutofit/>
                </a:bodyPr>
                <a:lstStyle/>
                <a:p>
                  <a:pPr marL="0" marR="0" lvl="0" indent="0" algn="l" rtl="0">
                    <a:spcBef>
                      <a:spcPts val="0"/>
                    </a:spcBef>
                    <a:spcAft>
                      <a:spcPts val="0"/>
                    </a:spcAft>
                    <a:buNone/>
                  </a:pPr>
                  <a:endParaRPr sz="2400">
                    <a:solidFill>
                      <a:srgbClr val="FFFFFF"/>
                    </a:solidFill>
                    <a:latin typeface="Arial"/>
                    <a:ea typeface="Arial"/>
                    <a:cs typeface="Arial"/>
                    <a:sym typeface="Arial"/>
                  </a:endParaRPr>
                </a:p>
              </p:txBody>
            </p:sp>
            <p:sp>
              <p:nvSpPr>
                <p:cNvPr id="57" name="Google Shape;57;p7"/>
                <p:cNvSpPr/>
                <p:nvPr/>
              </p:nvSpPr>
              <p:spPr>
                <a:xfrm>
                  <a:off x="1476215" y="2107710"/>
                  <a:ext cx="89856" cy="21978"/>
                </a:xfrm>
                <a:custGeom>
                  <a:avLst/>
                  <a:gdLst/>
                  <a:ahLst/>
                  <a:cxnLst/>
                  <a:rect l="l" t="t" r="r" b="b"/>
                  <a:pathLst>
                    <a:path w="21600" h="21600" extrusionOk="0">
                      <a:moveTo>
                        <a:pt x="10738" y="21600"/>
                      </a:moveTo>
                      <a:lnTo>
                        <a:pt x="0" y="21600"/>
                      </a:lnTo>
                      <a:lnTo>
                        <a:pt x="0" y="0"/>
                      </a:lnTo>
                      <a:lnTo>
                        <a:pt x="21600" y="0"/>
                      </a:lnTo>
                      <a:lnTo>
                        <a:pt x="21600" y="21600"/>
                      </a:lnTo>
                      <a:lnTo>
                        <a:pt x="10738" y="21600"/>
                      </a:lnTo>
                    </a:path>
                  </a:pathLst>
                </a:custGeom>
                <a:solidFill>
                  <a:srgbClr val="1060B1"/>
                </a:solidFill>
                <a:ln>
                  <a:noFill/>
                </a:ln>
              </p:spPr>
              <p:txBody>
                <a:bodyPr spcFirstLastPara="1" wrap="square" lIns="22825" tIns="60925" rIns="22825" bIns="60925" anchor="ctr" anchorCtr="0">
                  <a:noAutofit/>
                </a:bodyPr>
                <a:lstStyle/>
                <a:p>
                  <a:pPr marL="0" marR="0" lvl="0" indent="0" algn="l" rtl="0">
                    <a:spcBef>
                      <a:spcPts val="0"/>
                    </a:spcBef>
                    <a:spcAft>
                      <a:spcPts val="0"/>
                    </a:spcAft>
                    <a:buNone/>
                  </a:pPr>
                  <a:endParaRPr sz="2400">
                    <a:solidFill>
                      <a:srgbClr val="FFFFFF"/>
                    </a:solidFill>
                    <a:latin typeface="Arial"/>
                    <a:ea typeface="Arial"/>
                    <a:cs typeface="Arial"/>
                    <a:sym typeface="Arial"/>
                  </a:endParaRPr>
                </a:p>
              </p:txBody>
            </p:sp>
            <p:sp>
              <p:nvSpPr>
                <p:cNvPr id="58" name="Google Shape;58;p7"/>
                <p:cNvSpPr/>
                <p:nvPr/>
              </p:nvSpPr>
              <p:spPr>
                <a:xfrm>
                  <a:off x="1476215" y="2151862"/>
                  <a:ext cx="89856" cy="21978"/>
                </a:xfrm>
                <a:custGeom>
                  <a:avLst/>
                  <a:gdLst/>
                  <a:ahLst/>
                  <a:cxnLst/>
                  <a:rect l="l" t="t" r="r" b="b"/>
                  <a:pathLst>
                    <a:path w="21600" h="21600" extrusionOk="0">
                      <a:moveTo>
                        <a:pt x="10738" y="21600"/>
                      </a:moveTo>
                      <a:lnTo>
                        <a:pt x="0" y="21600"/>
                      </a:lnTo>
                      <a:lnTo>
                        <a:pt x="0" y="0"/>
                      </a:lnTo>
                      <a:lnTo>
                        <a:pt x="21600" y="0"/>
                      </a:lnTo>
                      <a:lnTo>
                        <a:pt x="21600" y="21600"/>
                      </a:lnTo>
                      <a:lnTo>
                        <a:pt x="10738" y="21600"/>
                      </a:lnTo>
                    </a:path>
                  </a:pathLst>
                </a:custGeom>
                <a:solidFill>
                  <a:srgbClr val="1060B1"/>
                </a:solidFill>
                <a:ln>
                  <a:noFill/>
                </a:ln>
              </p:spPr>
              <p:txBody>
                <a:bodyPr spcFirstLastPara="1" wrap="square" lIns="22825" tIns="60925" rIns="22825" bIns="60925" anchor="ctr" anchorCtr="0">
                  <a:noAutofit/>
                </a:bodyPr>
                <a:lstStyle/>
                <a:p>
                  <a:pPr marL="0" marR="0" lvl="0" indent="0" algn="l" rtl="0">
                    <a:spcBef>
                      <a:spcPts val="0"/>
                    </a:spcBef>
                    <a:spcAft>
                      <a:spcPts val="0"/>
                    </a:spcAft>
                    <a:buNone/>
                  </a:pPr>
                  <a:endParaRPr sz="2400">
                    <a:solidFill>
                      <a:srgbClr val="FFFFFF"/>
                    </a:solidFill>
                    <a:latin typeface="Arial"/>
                    <a:ea typeface="Arial"/>
                    <a:cs typeface="Arial"/>
                    <a:sym typeface="Arial"/>
                  </a:endParaRPr>
                </a:p>
              </p:txBody>
            </p:sp>
            <p:sp>
              <p:nvSpPr>
                <p:cNvPr id="59" name="Google Shape;59;p7"/>
                <p:cNvSpPr/>
                <p:nvPr/>
              </p:nvSpPr>
              <p:spPr>
                <a:xfrm>
                  <a:off x="1373510" y="2265395"/>
                  <a:ext cx="112374" cy="21978"/>
                </a:xfrm>
                <a:custGeom>
                  <a:avLst/>
                  <a:gdLst/>
                  <a:ahLst/>
                  <a:cxnLst/>
                  <a:rect l="l" t="t" r="r" b="b"/>
                  <a:pathLst>
                    <a:path w="21600" h="21600" extrusionOk="0">
                      <a:moveTo>
                        <a:pt x="10750" y="21600"/>
                      </a:moveTo>
                      <a:lnTo>
                        <a:pt x="0" y="21600"/>
                      </a:lnTo>
                      <a:lnTo>
                        <a:pt x="0" y="0"/>
                      </a:lnTo>
                      <a:lnTo>
                        <a:pt x="21600" y="0"/>
                      </a:lnTo>
                      <a:lnTo>
                        <a:pt x="21600" y="21600"/>
                      </a:lnTo>
                      <a:lnTo>
                        <a:pt x="10750" y="21600"/>
                      </a:lnTo>
                    </a:path>
                  </a:pathLst>
                </a:custGeom>
                <a:solidFill>
                  <a:srgbClr val="1060B1"/>
                </a:solidFill>
                <a:ln>
                  <a:noFill/>
                </a:ln>
              </p:spPr>
              <p:txBody>
                <a:bodyPr spcFirstLastPara="1" wrap="square" lIns="22825" tIns="60925" rIns="22825" bIns="60925" anchor="ctr" anchorCtr="0">
                  <a:noAutofit/>
                </a:bodyPr>
                <a:lstStyle/>
                <a:p>
                  <a:pPr marL="0" marR="0" lvl="0" indent="0" algn="l" rtl="0">
                    <a:spcBef>
                      <a:spcPts val="0"/>
                    </a:spcBef>
                    <a:spcAft>
                      <a:spcPts val="0"/>
                    </a:spcAft>
                    <a:buNone/>
                  </a:pPr>
                  <a:endParaRPr sz="2400">
                    <a:solidFill>
                      <a:srgbClr val="FFFFFF"/>
                    </a:solidFill>
                    <a:latin typeface="Arial"/>
                    <a:ea typeface="Arial"/>
                    <a:cs typeface="Arial"/>
                    <a:sym typeface="Arial"/>
                  </a:endParaRPr>
                </a:p>
              </p:txBody>
            </p:sp>
          </p:grpSp>
        </p:grpSp>
        <p:grpSp>
          <p:nvGrpSpPr>
            <p:cNvPr id="60" name="Google Shape;60;p7"/>
            <p:cNvGrpSpPr/>
            <p:nvPr/>
          </p:nvGrpSpPr>
          <p:grpSpPr>
            <a:xfrm>
              <a:off x="3590552" y="3071572"/>
              <a:ext cx="1326816" cy="1328275"/>
              <a:chOff x="3332969" y="3059121"/>
              <a:chExt cx="1326816" cy="1328275"/>
            </a:xfrm>
          </p:grpSpPr>
          <p:grpSp>
            <p:nvGrpSpPr>
              <p:cNvPr id="61" name="Google Shape;61;p7"/>
              <p:cNvGrpSpPr/>
              <p:nvPr/>
            </p:nvGrpSpPr>
            <p:grpSpPr>
              <a:xfrm>
                <a:off x="3332969" y="3059121"/>
                <a:ext cx="1326816" cy="1328275"/>
                <a:chOff x="2587015" y="1638574"/>
                <a:chExt cx="995112" cy="996206"/>
              </a:xfrm>
            </p:grpSpPr>
            <p:sp>
              <p:nvSpPr>
                <p:cNvPr id="62" name="Google Shape;62;p7"/>
                <p:cNvSpPr/>
                <p:nvPr/>
              </p:nvSpPr>
              <p:spPr>
                <a:xfrm>
                  <a:off x="2587015" y="1638574"/>
                  <a:ext cx="995112" cy="996206"/>
                </a:xfrm>
                <a:custGeom>
                  <a:avLst/>
                  <a:gdLst/>
                  <a:ahLst/>
                  <a:cxnLst/>
                  <a:rect l="l" t="t" r="r" b="b"/>
                  <a:pathLst>
                    <a:path w="30023" h="30056" extrusionOk="0">
                      <a:moveTo>
                        <a:pt x="15011" y="1"/>
                      </a:moveTo>
                      <a:cubicBezTo>
                        <a:pt x="6739" y="1"/>
                        <a:pt x="1" y="6739"/>
                        <a:pt x="1" y="15045"/>
                      </a:cubicBezTo>
                      <a:cubicBezTo>
                        <a:pt x="1" y="23351"/>
                        <a:pt x="6739" y="30056"/>
                        <a:pt x="15011" y="30056"/>
                      </a:cubicBezTo>
                      <a:cubicBezTo>
                        <a:pt x="23317" y="30056"/>
                        <a:pt x="30022" y="23351"/>
                        <a:pt x="30022" y="15045"/>
                      </a:cubicBezTo>
                      <a:cubicBezTo>
                        <a:pt x="30022" y="6739"/>
                        <a:pt x="23317" y="1"/>
                        <a:pt x="15011" y="1"/>
                      </a:cubicBezTo>
                      <a:close/>
                    </a:path>
                  </a:pathLst>
                </a:custGeom>
                <a:solidFill>
                  <a:srgbClr val="1060B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Poppins"/>
                    <a:ea typeface="Poppins"/>
                    <a:cs typeface="Poppins"/>
                    <a:sym typeface="Poppins"/>
                  </a:endParaRPr>
                </a:p>
              </p:txBody>
            </p:sp>
            <p:sp>
              <p:nvSpPr>
                <p:cNvPr id="63" name="Google Shape;63;p7"/>
                <p:cNvSpPr/>
                <p:nvPr/>
              </p:nvSpPr>
              <p:spPr>
                <a:xfrm>
                  <a:off x="2708660" y="1759089"/>
                  <a:ext cx="752955" cy="755176"/>
                </a:xfrm>
                <a:custGeom>
                  <a:avLst/>
                  <a:gdLst/>
                  <a:ahLst/>
                  <a:cxnLst/>
                  <a:rect l="l" t="t" r="r" b="b"/>
                  <a:pathLst>
                    <a:path w="22717" h="22784" extrusionOk="0">
                      <a:moveTo>
                        <a:pt x="11341" y="1"/>
                      </a:moveTo>
                      <a:cubicBezTo>
                        <a:pt x="5070" y="1"/>
                        <a:pt x="0" y="5104"/>
                        <a:pt x="0" y="11409"/>
                      </a:cubicBezTo>
                      <a:cubicBezTo>
                        <a:pt x="0" y="17680"/>
                        <a:pt x="5070" y="22784"/>
                        <a:pt x="11341" y="22784"/>
                      </a:cubicBezTo>
                      <a:cubicBezTo>
                        <a:pt x="17646" y="22784"/>
                        <a:pt x="22716" y="17680"/>
                        <a:pt x="22716" y="11409"/>
                      </a:cubicBezTo>
                      <a:cubicBezTo>
                        <a:pt x="22716" y="5104"/>
                        <a:pt x="17646" y="1"/>
                        <a:pt x="11341" y="1"/>
                      </a:cubicBezTo>
                      <a:close/>
                    </a:path>
                  </a:pathLst>
                </a:custGeom>
                <a:solidFill>
                  <a:srgbClr val="FFFFFF"/>
                </a:solidFill>
                <a:ln>
                  <a:noFill/>
                </a:ln>
                <a:effectLst>
                  <a:outerShdw blurRad="171450" dist="19050" dir="5400000" algn="bl" rotWithShape="0">
                    <a:srgbClr val="000000">
                      <a:alpha val="76862"/>
                    </a:srgbClr>
                  </a:outerShdw>
                </a:effectLst>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Poppins"/>
                    <a:ea typeface="Poppins"/>
                    <a:cs typeface="Poppins"/>
                    <a:sym typeface="Poppins"/>
                  </a:endParaRPr>
                </a:p>
              </p:txBody>
            </p:sp>
          </p:grpSp>
          <p:grpSp>
            <p:nvGrpSpPr>
              <p:cNvPr id="64" name="Google Shape;64;p7"/>
              <p:cNvGrpSpPr/>
              <p:nvPr/>
            </p:nvGrpSpPr>
            <p:grpSpPr>
              <a:xfrm>
                <a:off x="3826414" y="3460775"/>
                <a:ext cx="340048" cy="524788"/>
                <a:chOff x="-23917525" y="1970225"/>
                <a:chExt cx="191425" cy="295400"/>
              </a:xfrm>
            </p:grpSpPr>
            <p:sp>
              <p:nvSpPr>
                <p:cNvPr id="65" name="Google Shape;65;p7"/>
                <p:cNvSpPr/>
                <p:nvPr/>
              </p:nvSpPr>
              <p:spPr>
                <a:xfrm>
                  <a:off x="-23917525" y="1970225"/>
                  <a:ext cx="191425" cy="295400"/>
                </a:xfrm>
                <a:custGeom>
                  <a:avLst/>
                  <a:gdLst/>
                  <a:ahLst/>
                  <a:cxnLst/>
                  <a:rect l="l" t="t" r="r" b="b"/>
                  <a:pathLst>
                    <a:path w="7657" h="11816" extrusionOk="0">
                      <a:moveTo>
                        <a:pt x="6616" y="694"/>
                      </a:moveTo>
                      <a:cubicBezTo>
                        <a:pt x="6805" y="694"/>
                        <a:pt x="6963" y="851"/>
                        <a:pt x="6963" y="1072"/>
                      </a:cubicBezTo>
                      <a:lnTo>
                        <a:pt x="6963" y="1450"/>
                      </a:lnTo>
                      <a:lnTo>
                        <a:pt x="725" y="1450"/>
                      </a:lnTo>
                      <a:lnTo>
                        <a:pt x="725" y="1072"/>
                      </a:lnTo>
                      <a:cubicBezTo>
                        <a:pt x="725" y="851"/>
                        <a:pt x="883" y="694"/>
                        <a:pt x="1072" y="694"/>
                      </a:cubicBezTo>
                      <a:close/>
                      <a:moveTo>
                        <a:pt x="6994" y="2175"/>
                      </a:moveTo>
                      <a:lnTo>
                        <a:pt x="6994" y="8413"/>
                      </a:lnTo>
                      <a:lnTo>
                        <a:pt x="725" y="8413"/>
                      </a:lnTo>
                      <a:lnTo>
                        <a:pt x="725" y="2175"/>
                      </a:lnTo>
                      <a:close/>
                      <a:moveTo>
                        <a:pt x="6931" y="9106"/>
                      </a:moveTo>
                      <a:lnTo>
                        <a:pt x="6931" y="10838"/>
                      </a:lnTo>
                      <a:cubicBezTo>
                        <a:pt x="6931" y="11028"/>
                        <a:pt x="6774" y="11185"/>
                        <a:pt x="6585" y="11185"/>
                      </a:cubicBezTo>
                      <a:lnTo>
                        <a:pt x="1040" y="11185"/>
                      </a:lnTo>
                      <a:cubicBezTo>
                        <a:pt x="819" y="11185"/>
                        <a:pt x="662" y="11028"/>
                        <a:pt x="662" y="10838"/>
                      </a:cubicBezTo>
                      <a:lnTo>
                        <a:pt x="662" y="9106"/>
                      </a:lnTo>
                      <a:close/>
                      <a:moveTo>
                        <a:pt x="1040" y="1"/>
                      </a:moveTo>
                      <a:cubicBezTo>
                        <a:pt x="441" y="1"/>
                        <a:pt x="0" y="473"/>
                        <a:pt x="0" y="1009"/>
                      </a:cubicBezTo>
                      <a:lnTo>
                        <a:pt x="0" y="10775"/>
                      </a:lnTo>
                      <a:cubicBezTo>
                        <a:pt x="0" y="11374"/>
                        <a:pt x="473" y="11815"/>
                        <a:pt x="1040" y="11815"/>
                      </a:cubicBezTo>
                      <a:lnTo>
                        <a:pt x="6585" y="11815"/>
                      </a:lnTo>
                      <a:cubicBezTo>
                        <a:pt x="7184" y="11815"/>
                        <a:pt x="7593" y="11343"/>
                        <a:pt x="7593" y="10775"/>
                      </a:cubicBezTo>
                      <a:lnTo>
                        <a:pt x="7593" y="1009"/>
                      </a:lnTo>
                      <a:cubicBezTo>
                        <a:pt x="7656" y="473"/>
                        <a:pt x="7184" y="1"/>
                        <a:pt x="6585" y="1"/>
                      </a:cubicBezTo>
                      <a:close/>
                    </a:path>
                  </a:pathLst>
                </a:custGeom>
                <a:solidFill>
                  <a:srgbClr val="0B539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Poppins"/>
                    <a:ea typeface="Poppins"/>
                    <a:cs typeface="Poppins"/>
                    <a:sym typeface="Poppins"/>
                  </a:endParaRPr>
                </a:p>
              </p:txBody>
            </p:sp>
            <p:sp>
              <p:nvSpPr>
                <p:cNvPr id="66" name="Google Shape;66;p7"/>
                <p:cNvSpPr/>
                <p:nvPr/>
              </p:nvSpPr>
              <p:spPr>
                <a:xfrm>
                  <a:off x="-23882075" y="2041125"/>
                  <a:ext cx="121300" cy="121325"/>
                </a:xfrm>
                <a:custGeom>
                  <a:avLst/>
                  <a:gdLst/>
                  <a:ahLst/>
                  <a:cxnLst/>
                  <a:rect l="l" t="t" r="r" b="b"/>
                  <a:pathLst>
                    <a:path w="4852" h="4853" extrusionOk="0">
                      <a:moveTo>
                        <a:pt x="2773" y="662"/>
                      </a:moveTo>
                      <a:lnTo>
                        <a:pt x="2773" y="1702"/>
                      </a:lnTo>
                      <a:cubicBezTo>
                        <a:pt x="2773" y="1891"/>
                        <a:pt x="2930" y="2048"/>
                        <a:pt x="3119" y="2048"/>
                      </a:cubicBezTo>
                      <a:lnTo>
                        <a:pt x="4127" y="2048"/>
                      </a:lnTo>
                      <a:lnTo>
                        <a:pt x="4127" y="2773"/>
                      </a:lnTo>
                      <a:lnTo>
                        <a:pt x="3119" y="2773"/>
                      </a:lnTo>
                      <a:cubicBezTo>
                        <a:pt x="2930" y="2773"/>
                        <a:pt x="2773" y="2962"/>
                        <a:pt x="2773" y="3151"/>
                      </a:cubicBezTo>
                      <a:lnTo>
                        <a:pt x="2773" y="4159"/>
                      </a:lnTo>
                      <a:lnTo>
                        <a:pt x="2048" y="4159"/>
                      </a:lnTo>
                      <a:lnTo>
                        <a:pt x="2048" y="3119"/>
                      </a:lnTo>
                      <a:cubicBezTo>
                        <a:pt x="2048" y="2899"/>
                        <a:pt x="1890" y="2741"/>
                        <a:pt x="1701" y="2741"/>
                      </a:cubicBezTo>
                      <a:lnTo>
                        <a:pt x="662" y="2741"/>
                      </a:lnTo>
                      <a:lnTo>
                        <a:pt x="662" y="2048"/>
                      </a:lnTo>
                      <a:lnTo>
                        <a:pt x="1701" y="2048"/>
                      </a:lnTo>
                      <a:cubicBezTo>
                        <a:pt x="1890" y="2048"/>
                        <a:pt x="2048" y="1891"/>
                        <a:pt x="2048" y="1702"/>
                      </a:cubicBezTo>
                      <a:lnTo>
                        <a:pt x="2048" y="662"/>
                      </a:lnTo>
                      <a:close/>
                      <a:moveTo>
                        <a:pt x="1733" y="0"/>
                      </a:moveTo>
                      <a:cubicBezTo>
                        <a:pt x="1544" y="0"/>
                        <a:pt x="1386" y="158"/>
                        <a:pt x="1386" y="347"/>
                      </a:cubicBezTo>
                      <a:lnTo>
                        <a:pt x="1386" y="1386"/>
                      </a:lnTo>
                      <a:lnTo>
                        <a:pt x="347" y="1386"/>
                      </a:lnTo>
                      <a:cubicBezTo>
                        <a:pt x="158" y="1386"/>
                        <a:pt x="0" y="1544"/>
                        <a:pt x="0" y="1733"/>
                      </a:cubicBezTo>
                      <a:lnTo>
                        <a:pt x="0" y="3119"/>
                      </a:lnTo>
                      <a:cubicBezTo>
                        <a:pt x="0" y="3308"/>
                        <a:pt x="158" y="3466"/>
                        <a:pt x="347" y="3466"/>
                      </a:cubicBezTo>
                      <a:lnTo>
                        <a:pt x="1386" y="3466"/>
                      </a:lnTo>
                      <a:lnTo>
                        <a:pt x="1386" y="4474"/>
                      </a:lnTo>
                      <a:cubicBezTo>
                        <a:pt x="1386" y="4694"/>
                        <a:pt x="1544" y="4852"/>
                        <a:pt x="1733" y="4852"/>
                      </a:cubicBezTo>
                      <a:lnTo>
                        <a:pt x="3119" y="4852"/>
                      </a:lnTo>
                      <a:cubicBezTo>
                        <a:pt x="3308" y="4852"/>
                        <a:pt x="3466" y="4694"/>
                        <a:pt x="3466" y="4474"/>
                      </a:cubicBezTo>
                      <a:lnTo>
                        <a:pt x="3466" y="3466"/>
                      </a:lnTo>
                      <a:lnTo>
                        <a:pt x="4505" y="3466"/>
                      </a:lnTo>
                      <a:cubicBezTo>
                        <a:pt x="4694" y="3466"/>
                        <a:pt x="4852" y="3308"/>
                        <a:pt x="4852" y="3119"/>
                      </a:cubicBezTo>
                      <a:lnTo>
                        <a:pt x="4852" y="1733"/>
                      </a:lnTo>
                      <a:cubicBezTo>
                        <a:pt x="4852" y="1544"/>
                        <a:pt x="4694" y="1386"/>
                        <a:pt x="4505" y="1386"/>
                      </a:cubicBezTo>
                      <a:lnTo>
                        <a:pt x="3466" y="1386"/>
                      </a:lnTo>
                      <a:lnTo>
                        <a:pt x="3466" y="347"/>
                      </a:lnTo>
                      <a:cubicBezTo>
                        <a:pt x="3466" y="158"/>
                        <a:pt x="3308" y="0"/>
                        <a:pt x="3119" y="0"/>
                      </a:cubicBezTo>
                      <a:close/>
                    </a:path>
                  </a:pathLst>
                </a:custGeom>
                <a:solidFill>
                  <a:srgbClr val="0B539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Poppins"/>
                    <a:ea typeface="Poppins"/>
                    <a:cs typeface="Poppins"/>
                    <a:sym typeface="Poppins"/>
                  </a:endParaRPr>
                </a:p>
              </p:txBody>
            </p:sp>
            <p:sp>
              <p:nvSpPr>
                <p:cNvPr id="67" name="Google Shape;67;p7"/>
                <p:cNvSpPr/>
                <p:nvPr/>
              </p:nvSpPr>
              <p:spPr>
                <a:xfrm>
                  <a:off x="-23839550" y="2214400"/>
                  <a:ext cx="35475" cy="17350"/>
                </a:xfrm>
                <a:custGeom>
                  <a:avLst/>
                  <a:gdLst/>
                  <a:ahLst/>
                  <a:cxnLst/>
                  <a:rect l="l" t="t" r="r" b="b"/>
                  <a:pathLst>
                    <a:path w="1419" h="694" extrusionOk="0">
                      <a:moveTo>
                        <a:pt x="347" y="0"/>
                      </a:moveTo>
                      <a:cubicBezTo>
                        <a:pt x="158" y="0"/>
                        <a:pt x="0" y="158"/>
                        <a:pt x="0" y="347"/>
                      </a:cubicBezTo>
                      <a:cubicBezTo>
                        <a:pt x="0" y="536"/>
                        <a:pt x="158" y="693"/>
                        <a:pt x="347" y="693"/>
                      </a:cubicBezTo>
                      <a:lnTo>
                        <a:pt x="1072" y="693"/>
                      </a:lnTo>
                      <a:cubicBezTo>
                        <a:pt x="1261" y="693"/>
                        <a:pt x="1418" y="536"/>
                        <a:pt x="1418" y="347"/>
                      </a:cubicBezTo>
                      <a:cubicBezTo>
                        <a:pt x="1418" y="158"/>
                        <a:pt x="1261" y="0"/>
                        <a:pt x="1072" y="0"/>
                      </a:cubicBezTo>
                      <a:close/>
                    </a:path>
                  </a:pathLst>
                </a:custGeom>
                <a:solidFill>
                  <a:srgbClr val="0B539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Poppins"/>
                    <a:ea typeface="Poppins"/>
                    <a:cs typeface="Poppins"/>
                    <a:sym typeface="Poppins"/>
                  </a:endParaRPr>
                </a:p>
              </p:txBody>
            </p:sp>
          </p:grpSp>
        </p:grpSp>
        <p:grpSp>
          <p:nvGrpSpPr>
            <p:cNvPr id="68" name="Google Shape;68;p7"/>
            <p:cNvGrpSpPr/>
            <p:nvPr/>
          </p:nvGrpSpPr>
          <p:grpSpPr>
            <a:xfrm>
              <a:off x="5664679" y="3059121"/>
              <a:ext cx="1326816" cy="1328275"/>
              <a:chOff x="5664679" y="3059121"/>
              <a:chExt cx="1326816" cy="1328275"/>
            </a:xfrm>
          </p:grpSpPr>
          <p:grpSp>
            <p:nvGrpSpPr>
              <p:cNvPr id="69" name="Google Shape;69;p7"/>
              <p:cNvGrpSpPr/>
              <p:nvPr/>
            </p:nvGrpSpPr>
            <p:grpSpPr>
              <a:xfrm>
                <a:off x="5664679" y="3059121"/>
                <a:ext cx="1326816" cy="1328275"/>
                <a:chOff x="4085240" y="1638574"/>
                <a:chExt cx="995112" cy="996206"/>
              </a:xfrm>
            </p:grpSpPr>
            <p:sp>
              <p:nvSpPr>
                <p:cNvPr id="70" name="Google Shape;70;p7"/>
                <p:cNvSpPr/>
                <p:nvPr/>
              </p:nvSpPr>
              <p:spPr>
                <a:xfrm>
                  <a:off x="4085240" y="1638574"/>
                  <a:ext cx="995112" cy="996206"/>
                </a:xfrm>
                <a:custGeom>
                  <a:avLst/>
                  <a:gdLst/>
                  <a:ahLst/>
                  <a:cxnLst/>
                  <a:rect l="l" t="t" r="r" b="b"/>
                  <a:pathLst>
                    <a:path w="30023" h="30056" extrusionOk="0">
                      <a:moveTo>
                        <a:pt x="15011" y="1"/>
                      </a:moveTo>
                      <a:cubicBezTo>
                        <a:pt x="6739" y="1"/>
                        <a:pt x="1" y="6739"/>
                        <a:pt x="1" y="15045"/>
                      </a:cubicBezTo>
                      <a:cubicBezTo>
                        <a:pt x="1" y="23351"/>
                        <a:pt x="6739" y="30056"/>
                        <a:pt x="15011" y="30056"/>
                      </a:cubicBezTo>
                      <a:cubicBezTo>
                        <a:pt x="23317" y="30056"/>
                        <a:pt x="30022" y="23351"/>
                        <a:pt x="30022" y="15045"/>
                      </a:cubicBezTo>
                      <a:cubicBezTo>
                        <a:pt x="30022" y="6739"/>
                        <a:pt x="23317" y="1"/>
                        <a:pt x="1501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Poppins"/>
                    <a:ea typeface="Poppins"/>
                    <a:cs typeface="Poppins"/>
                    <a:sym typeface="Poppins"/>
                  </a:endParaRPr>
                </a:p>
              </p:txBody>
            </p:sp>
            <p:sp>
              <p:nvSpPr>
                <p:cNvPr id="71" name="Google Shape;71;p7"/>
                <p:cNvSpPr/>
                <p:nvPr/>
              </p:nvSpPr>
              <p:spPr>
                <a:xfrm>
                  <a:off x="4206885" y="1759089"/>
                  <a:ext cx="752955" cy="755176"/>
                </a:xfrm>
                <a:custGeom>
                  <a:avLst/>
                  <a:gdLst/>
                  <a:ahLst/>
                  <a:cxnLst/>
                  <a:rect l="l" t="t" r="r" b="b"/>
                  <a:pathLst>
                    <a:path w="22717" h="22784" extrusionOk="0">
                      <a:moveTo>
                        <a:pt x="11341" y="1"/>
                      </a:moveTo>
                      <a:cubicBezTo>
                        <a:pt x="5070" y="1"/>
                        <a:pt x="0" y="5104"/>
                        <a:pt x="0" y="11409"/>
                      </a:cubicBezTo>
                      <a:cubicBezTo>
                        <a:pt x="0" y="17680"/>
                        <a:pt x="5070" y="22784"/>
                        <a:pt x="11341" y="22784"/>
                      </a:cubicBezTo>
                      <a:cubicBezTo>
                        <a:pt x="17646" y="22784"/>
                        <a:pt x="22716" y="17680"/>
                        <a:pt x="22716" y="11409"/>
                      </a:cubicBezTo>
                      <a:cubicBezTo>
                        <a:pt x="22716" y="5104"/>
                        <a:pt x="17646" y="1"/>
                        <a:pt x="11341" y="1"/>
                      </a:cubicBezTo>
                      <a:close/>
                    </a:path>
                  </a:pathLst>
                </a:custGeom>
                <a:solidFill>
                  <a:srgbClr val="FFFFFF"/>
                </a:solidFill>
                <a:ln>
                  <a:noFill/>
                </a:ln>
                <a:effectLst>
                  <a:outerShdw blurRad="171450" dist="19050" dir="5400000" algn="bl" rotWithShape="0">
                    <a:srgbClr val="000000">
                      <a:alpha val="76862"/>
                    </a:srgbClr>
                  </a:outerShdw>
                </a:effectLst>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Poppins"/>
                    <a:ea typeface="Poppins"/>
                    <a:cs typeface="Poppins"/>
                    <a:sym typeface="Poppins"/>
                  </a:endParaRPr>
                </a:p>
              </p:txBody>
            </p:sp>
          </p:grpSp>
          <p:sp>
            <p:nvSpPr>
              <p:cNvPr id="72" name="Google Shape;72;p7"/>
              <p:cNvSpPr/>
              <p:nvPr/>
            </p:nvSpPr>
            <p:spPr>
              <a:xfrm>
                <a:off x="6104817" y="3500489"/>
                <a:ext cx="446559" cy="445375"/>
              </a:xfrm>
              <a:custGeom>
                <a:avLst/>
                <a:gdLst/>
                <a:ahLst/>
                <a:cxnLst/>
                <a:rect l="l" t="t" r="r" b="b"/>
                <a:pathLst>
                  <a:path w="11689" h="11658" extrusionOk="0">
                    <a:moveTo>
                      <a:pt x="8632" y="694"/>
                    </a:moveTo>
                    <a:cubicBezTo>
                      <a:pt x="8821" y="694"/>
                      <a:pt x="8979" y="851"/>
                      <a:pt x="8979" y="1040"/>
                    </a:cubicBezTo>
                    <a:lnTo>
                      <a:pt x="8979" y="1387"/>
                    </a:lnTo>
                    <a:lnTo>
                      <a:pt x="2836" y="1387"/>
                    </a:lnTo>
                    <a:lnTo>
                      <a:pt x="2836" y="1040"/>
                    </a:lnTo>
                    <a:cubicBezTo>
                      <a:pt x="2804" y="851"/>
                      <a:pt x="2962" y="694"/>
                      <a:pt x="3151" y="694"/>
                    </a:cubicBezTo>
                    <a:close/>
                    <a:moveTo>
                      <a:pt x="4505" y="3435"/>
                    </a:moveTo>
                    <a:cubicBezTo>
                      <a:pt x="4694" y="3435"/>
                      <a:pt x="4852" y="3592"/>
                      <a:pt x="4852" y="3781"/>
                    </a:cubicBezTo>
                    <a:lnTo>
                      <a:pt x="4852" y="5829"/>
                    </a:lnTo>
                    <a:cubicBezTo>
                      <a:pt x="4852" y="6049"/>
                      <a:pt x="4694" y="6207"/>
                      <a:pt x="4505" y="6207"/>
                    </a:cubicBezTo>
                    <a:lnTo>
                      <a:pt x="3812" y="6207"/>
                    </a:lnTo>
                    <a:cubicBezTo>
                      <a:pt x="3623" y="6207"/>
                      <a:pt x="3466" y="6365"/>
                      <a:pt x="3466" y="6554"/>
                    </a:cubicBezTo>
                    <a:lnTo>
                      <a:pt x="3466" y="7089"/>
                    </a:lnTo>
                    <a:lnTo>
                      <a:pt x="2678" y="6302"/>
                    </a:lnTo>
                    <a:cubicBezTo>
                      <a:pt x="2615" y="6239"/>
                      <a:pt x="2520" y="6207"/>
                      <a:pt x="2457" y="6207"/>
                    </a:cubicBezTo>
                    <a:lnTo>
                      <a:pt x="1071" y="6207"/>
                    </a:lnTo>
                    <a:cubicBezTo>
                      <a:pt x="882" y="6144"/>
                      <a:pt x="725" y="5986"/>
                      <a:pt x="725" y="5829"/>
                    </a:cubicBezTo>
                    <a:lnTo>
                      <a:pt x="725" y="3781"/>
                    </a:lnTo>
                    <a:cubicBezTo>
                      <a:pt x="725" y="3592"/>
                      <a:pt x="882" y="3435"/>
                      <a:pt x="1071" y="3435"/>
                    </a:cubicBezTo>
                    <a:close/>
                    <a:moveTo>
                      <a:pt x="10680" y="3435"/>
                    </a:moveTo>
                    <a:cubicBezTo>
                      <a:pt x="10869" y="3435"/>
                      <a:pt x="11027" y="3592"/>
                      <a:pt x="11027" y="3781"/>
                    </a:cubicBezTo>
                    <a:lnTo>
                      <a:pt x="11027" y="5829"/>
                    </a:lnTo>
                    <a:cubicBezTo>
                      <a:pt x="11027" y="6049"/>
                      <a:pt x="10869" y="6207"/>
                      <a:pt x="10680" y="6207"/>
                    </a:cubicBezTo>
                    <a:lnTo>
                      <a:pt x="9294" y="6207"/>
                    </a:lnTo>
                    <a:cubicBezTo>
                      <a:pt x="9231" y="6207"/>
                      <a:pt x="9105" y="6239"/>
                      <a:pt x="9074" y="6302"/>
                    </a:cubicBezTo>
                    <a:lnTo>
                      <a:pt x="8286" y="7089"/>
                    </a:lnTo>
                    <a:lnTo>
                      <a:pt x="8286" y="6554"/>
                    </a:lnTo>
                    <a:cubicBezTo>
                      <a:pt x="8286" y="6365"/>
                      <a:pt x="8128" y="6207"/>
                      <a:pt x="7908" y="6207"/>
                    </a:cubicBezTo>
                    <a:lnTo>
                      <a:pt x="7246" y="6207"/>
                    </a:lnTo>
                    <a:cubicBezTo>
                      <a:pt x="7057" y="6207"/>
                      <a:pt x="6900" y="6049"/>
                      <a:pt x="6900" y="5829"/>
                    </a:cubicBezTo>
                    <a:lnTo>
                      <a:pt x="6900" y="3781"/>
                    </a:lnTo>
                    <a:cubicBezTo>
                      <a:pt x="6900" y="3592"/>
                      <a:pt x="7057" y="3435"/>
                      <a:pt x="7246" y="3435"/>
                    </a:cubicBezTo>
                    <a:close/>
                    <a:moveTo>
                      <a:pt x="8948" y="2048"/>
                    </a:moveTo>
                    <a:lnTo>
                      <a:pt x="8948" y="2773"/>
                    </a:lnTo>
                    <a:lnTo>
                      <a:pt x="7246" y="2773"/>
                    </a:lnTo>
                    <a:cubicBezTo>
                      <a:pt x="6711" y="2773"/>
                      <a:pt x="6238" y="3246"/>
                      <a:pt x="6238" y="3781"/>
                    </a:cubicBezTo>
                    <a:lnTo>
                      <a:pt x="6238" y="5829"/>
                    </a:lnTo>
                    <a:cubicBezTo>
                      <a:pt x="6238" y="6396"/>
                      <a:pt x="6711" y="6869"/>
                      <a:pt x="7246" y="6869"/>
                    </a:cubicBezTo>
                    <a:lnTo>
                      <a:pt x="7593" y="6869"/>
                    </a:lnTo>
                    <a:lnTo>
                      <a:pt x="7593" y="7877"/>
                    </a:lnTo>
                    <a:cubicBezTo>
                      <a:pt x="7593" y="8034"/>
                      <a:pt x="7687" y="8160"/>
                      <a:pt x="7813" y="8192"/>
                    </a:cubicBezTo>
                    <a:cubicBezTo>
                      <a:pt x="7852" y="8218"/>
                      <a:pt x="7902" y="8233"/>
                      <a:pt x="7954" y="8233"/>
                    </a:cubicBezTo>
                    <a:cubicBezTo>
                      <a:pt x="8028" y="8233"/>
                      <a:pt x="8105" y="8203"/>
                      <a:pt x="8160" y="8129"/>
                    </a:cubicBezTo>
                    <a:lnTo>
                      <a:pt x="8948" y="7341"/>
                    </a:lnTo>
                    <a:lnTo>
                      <a:pt x="8948" y="8916"/>
                    </a:lnTo>
                    <a:lnTo>
                      <a:pt x="2804" y="8916"/>
                    </a:lnTo>
                    <a:lnTo>
                      <a:pt x="2804" y="7341"/>
                    </a:lnTo>
                    <a:lnTo>
                      <a:pt x="3592" y="8129"/>
                    </a:lnTo>
                    <a:cubicBezTo>
                      <a:pt x="3636" y="8173"/>
                      <a:pt x="3728" y="8218"/>
                      <a:pt x="3823" y="8218"/>
                    </a:cubicBezTo>
                    <a:cubicBezTo>
                      <a:pt x="3862" y="8218"/>
                      <a:pt x="3901" y="8210"/>
                      <a:pt x="3938" y="8192"/>
                    </a:cubicBezTo>
                    <a:cubicBezTo>
                      <a:pt x="4064" y="8160"/>
                      <a:pt x="4127" y="8003"/>
                      <a:pt x="4127" y="7877"/>
                    </a:cubicBezTo>
                    <a:lnTo>
                      <a:pt x="4127" y="6869"/>
                    </a:lnTo>
                    <a:lnTo>
                      <a:pt x="4505" y="6869"/>
                    </a:lnTo>
                    <a:cubicBezTo>
                      <a:pt x="5041" y="6869"/>
                      <a:pt x="5513" y="6396"/>
                      <a:pt x="5513" y="5829"/>
                    </a:cubicBezTo>
                    <a:lnTo>
                      <a:pt x="5513" y="3781"/>
                    </a:lnTo>
                    <a:cubicBezTo>
                      <a:pt x="5513" y="3246"/>
                      <a:pt x="5041" y="2773"/>
                      <a:pt x="4505" y="2773"/>
                    </a:cubicBezTo>
                    <a:lnTo>
                      <a:pt x="2804" y="2773"/>
                    </a:lnTo>
                    <a:lnTo>
                      <a:pt x="2804" y="2048"/>
                    </a:lnTo>
                    <a:close/>
                    <a:moveTo>
                      <a:pt x="8948" y="9547"/>
                    </a:moveTo>
                    <a:lnTo>
                      <a:pt x="8948" y="10618"/>
                    </a:lnTo>
                    <a:cubicBezTo>
                      <a:pt x="8948" y="10838"/>
                      <a:pt x="8790" y="10964"/>
                      <a:pt x="8632" y="10964"/>
                    </a:cubicBezTo>
                    <a:lnTo>
                      <a:pt x="3151" y="10964"/>
                    </a:lnTo>
                    <a:cubicBezTo>
                      <a:pt x="2962" y="10964"/>
                      <a:pt x="2804" y="10807"/>
                      <a:pt x="2804" y="10618"/>
                    </a:cubicBezTo>
                    <a:lnTo>
                      <a:pt x="2804" y="9547"/>
                    </a:lnTo>
                    <a:close/>
                    <a:moveTo>
                      <a:pt x="3119" y="1"/>
                    </a:moveTo>
                    <a:cubicBezTo>
                      <a:pt x="2552" y="1"/>
                      <a:pt x="2079" y="473"/>
                      <a:pt x="2079" y="1040"/>
                    </a:cubicBezTo>
                    <a:lnTo>
                      <a:pt x="2079" y="2773"/>
                    </a:lnTo>
                    <a:lnTo>
                      <a:pt x="1040" y="2773"/>
                    </a:lnTo>
                    <a:cubicBezTo>
                      <a:pt x="473" y="2773"/>
                      <a:pt x="0" y="3246"/>
                      <a:pt x="0" y="3781"/>
                    </a:cubicBezTo>
                    <a:lnTo>
                      <a:pt x="0" y="5829"/>
                    </a:lnTo>
                    <a:cubicBezTo>
                      <a:pt x="0" y="6396"/>
                      <a:pt x="473" y="6869"/>
                      <a:pt x="1040" y="6869"/>
                    </a:cubicBezTo>
                    <a:lnTo>
                      <a:pt x="2079" y="6869"/>
                    </a:lnTo>
                    <a:lnTo>
                      <a:pt x="2079" y="10649"/>
                    </a:lnTo>
                    <a:cubicBezTo>
                      <a:pt x="2079" y="11185"/>
                      <a:pt x="2552" y="11657"/>
                      <a:pt x="3119" y="11657"/>
                    </a:cubicBezTo>
                    <a:lnTo>
                      <a:pt x="8601" y="11657"/>
                    </a:lnTo>
                    <a:cubicBezTo>
                      <a:pt x="9137" y="11657"/>
                      <a:pt x="9609" y="11185"/>
                      <a:pt x="9609" y="10649"/>
                    </a:cubicBezTo>
                    <a:lnTo>
                      <a:pt x="9609" y="6869"/>
                    </a:lnTo>
                    <a:lnTo>
                      <a:pt x="10680" y="6869"/>
                    </a:lnTo>
                    <a:cubicBezTo>
                      <a:pt x="11216" y="6869"/>
                      <a:pt x="11688" y="6396"/>
                      <a:pt x="11688" y="5829"/>
                    </a:cubicBezTo>
                    <a:lnTo>
                      <a:pt x="11688" y="3781"/>
                    </a:lnTo>
                    <a:cubicBezTo>
                      <a:pt x="11688" y="3214"/>
                      <a:pt x="11279" y="2773"/>
                      <a:pt x="10680" y="2773"/>
                    </a:cubicBezTo>
                    <a:lnTo>
                      <a:pt x="9609" y="2773"/>
                    </a:lnTo>
                    <a:lnTo>
                      <a:pt x="9609" y="1040"/>
                    </a:lnTo>
                    <a:cubicBezTo>
                      <a:pt x="9609" y="473"/>
                      <a:pt x="9137" y="1"/>
                      <a:pt x="8601" y="1"/>
                    </a:cubicBezTo>
                    <a:close/>
                  </a:path>
                </a:pathLst>
              </a:custGeom>
              <a:solidFill>
                <a:srgbClr val="0B539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Poppins"/>
                  <a:ea typeface="Poppins"/>
                  <a:cs typeface="Poppins"/>
                  <a:sym typeface="Poppins"/>
                </a:endParaRPr>
              </a:p>
            </p:txBody>
          </p:sp>
        </p:grpSp>
        <p:grpSp>
          <p:nvGrpSpPr>
            <p:cNvPr id="73" name="Google Shape;73;p7"/>
            <p:cNvGrpSpPr/>
            <p:nvPr/>
          </p:nvGrpSpPr>
          <p:grpSpPr>
            <a:xfrm>
              <a:off x="7740356" y="3059121"/>
              <a:ext cx="1326816" cy="1328275"/>
              <a:chOff x="7740356" y="3059121"/>
              <a:chExt cx="1326816" cy="1328275"/>
            </a:xfrm>
          </p:grpSpPr>
          <p:grpSp>
            <p:nvGrpSpPr>
              <p:cNvPr id="74" name="Google Shape;74;p7"/>
              <p:cNvGrpSpPr/>
              <p:nvPr/>
            </p:nvGrpSpPr>
            <p:grpSpPr>
              <a:xfrm>
                <a:off x="7740356" y="3059121"/>
                <a:ext cx="1326816" cy="1328275"/>
                <a:chOff x="5325516" y="1638574"/>
                <a:chExt cx="995112" cy="996206"/>
              </a:xfrm>
            </p:grpSpPr>
            <p:cxnSp>
              <p:nvCxnSpPr>
                <p:cNvPr id="75" name="Google Shape;75;p7"/>
                <p:cNvCxnSpPr/>
                <p:nvPr/>
              </p:nvCxnSpPr>
              <p:spPr>
                <a:xfrm>
                  <a:off x="6030254" y="2006327"/>
                  <a:ext cx="600" cy="260700"/>
                </a:xfrm>
                <a:prstGeom prst="straightConnector1">
                  <a:avLst/>
                </a:prstGeom>
                <a:noFill/>
                <a:ln w="9525" cap="flat" cmpd="sng">
                  <a:solidFill>
                    <a:srgbClr val="666666"/>
                  </a:solidFill>
                  <a:prstDash val="solid"/>
                  <a:round/>
                  <a:headEnd type="none" w="sm" len="sm"/>
                  <a:tailEnd type="oval" w="med" len="med"/>
                </a:ln>
              </p:spPr>
            </p:cxnSp>
            <p:grpSp>
              <p:nvGrpSpPr>
                <p:cNvPr id="76" name="Google Shape;76;p7"/>
                <p:cNvGrpSpPr/>
                <p:nvPr/>
              </p:nvGrpSpPr>
              <p:grpSpPr>
                <a:xfrm>
                  <a:off x="5822069" y="1969870"/>
                  <a:ext cx="417042" cy="333615"/>
                  <a:chOff x="5822069" y="1964008"/>
                  <a:chExt cx="417042" cy="333615"/>
                </a:xfrm>
              </p:grpSpPr>
              <p:sp>
                <p:nvSpPr>
                  <p:cNvPr id="77" name="Google Shape;77;p7"/>
                  <p:cNvSpPr/>
                  <p:nvPr/>
                </p:nvSpPr>
                <p:spPr>
                  <a:xfrm>
                    <a:off x="5833140" y="1964011"/>
                    <a:ext cx="387558" cy="25326"/>
                  </a:xfrm>
                  <a:custGeom>
                    <a:avLst/>
                    <a:gdLst/>
                    <a:ahLst/>
                    <a:cxnLst/>
                    <a:rect l="l" t="t" r="r" b="b"/>
                    <a:pathLst>
                      <a:path w="21600" h="21600" extrusionOk="0">
                        <a:moveTo>
                          <a:pt x="10817" y="21600"/>
                        </a:moveTo>
                        <a:lnTo>
                          <a:pt x="0" y="21600"/>
                        </a:lnTo>
                        <a:lnTo>
                          <a:pt x="0" y="0"/>
                        </a:lnTo>
                        <a:lnTo>
                          <a:pt x="21600" y="0"/>
                        </a:lnTo>
                        <a:lnTo>
                          <a:pt x="21600" y="21600"/>
                        </a:lnTo>
                        <a:lnTo>
                          <a:pt x="10817" y="21600"/>
                        </a:lnTo>
                      </a:path>
                    </a:pathLst>
                  </a:custGeom>
                  <a:solidFill>
                    <a:srgbClr val="1060B1"/>
                  </a:solidFill>
                  <a:ln>
                    <a:noFill/>
                  </a:ln>
                </p:spPr>
                <p:txBody>
                  <a:bodyPr spcFirstLastPara="1" wrap="square" lIns="22825" tIns="60925" rIns="22825" bIns="60925"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78" name="Google Shape;78;p7"/>
                  <p:cNvSpPr/>
                  <p:nvPr/>
                </p:nvSpPr>
                <p:spPr>
                  <a:xfrm>
                    <a:off x="5833140" y="2272192"/>
                    <a:ext cx="387558" cy="25326"/>
                  </a:xfrm>
                  <a:custGeom>
                    <a:avLst/>
                    <a:gdLst/>
                    <a:ahLst/>
                    <a:cxnLst/>
                    <a:rect l="l" t="t" r="r" b="b"/>
                    <a:pathLst>
                      <a:path w="21600" h="21600" extrusionOk="0">
                        <a:moveTo>
                          <a:pt x="10817" y="21600"/>
                        </a:moveTo>
                        <a:lnTo>
                          <a:pt x="0" y="21600"/>
                        </a:lnTo>
                        <a:lnTo>
                          <a:pt x="0" y="0"/>
                        </a:lnTo>
                        <a:lnTo>
                          <a:pt x="21600" y="0"/>
                        </a:lnTo>
                        <a:lnTo>
                          <a:pt x="21600" y="21600"/>
                        </a:lnTo>
                        <a:lnTo>
                          <a:pt x="10817" y="21600"/>
                        </a:lnTo>
                      </a:path>
                    </a:pathLst>
                  </a:custGeom>
                  <a:solidFill>
                    <a:srgbClr val="1060B1"/>
                  </a:solidFill>
                  <a:ln>
                    <a:noFill/>
                  </a:ln>
                </p:spPr>
                <p:txBody>
                  <a:bodyPr spcFirstLastPara="1" wrap="square" lIns="22825" tIns="60925" rIns="22825" bIns="60925"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79" name="Google Shape;79;p7"/>
                  <p:cNvSpPr/>
                  <p:nvPr/>
                </p:nvSpPr>
                <p:spPr>
                  <a:xfrm>
                    <a:off x="6002943" y="2105409"/>
                    <a:ext cx="92232" cy="25326"/>
                  </a:xfrm>
                  <a:custGeom>
                    <a:avLst/>
                    <a:gdLst/>
                    <a:ahLst/>
                    <a:cxnLst/>
                    <a:rect l="l" t="t" r="r" b="b"/>
                    <a:pathLst>
                      <a:path w="21600" h="21600" extrusionOk="0">
                        <a:moveTo>
                          <a:pt x="10800" y="21600"/>
                        </a:moveTo>
                        <a:lnTo>
                          <a:pt x="0" y="21600"/>
                        </a:lnTo>
                        <a:lnTo>
                          <a:pt x="0" y="0"/>
                        </a:lnTo>
                        <a:lnTo>
                          <a:pt x="21600" y="0"/>
                        </a:lnTo>
                        <a:lnTo>
                          <a:pt x="21600" y="21600"/>
                        </a:lnTo>
                        <a:lnTo>
                          <a:pt x="10800" y="21600"/>
                        </a:lnTo>
                      </a:path>
                    </a:pathLst>
                  </a:custGeom>
                  <a:solidFill>
                    <a:srgbClr val="1060B1"/>
                  </a:solidFill>
                  <a:ln>
                    <a:noFill/>
                  </a:ln>
                </p:spPr>
                <p:txBody>
                  <a:bodyPr spcFirstLastPara="1" wrap="square" lIns="22825" tIns="60925" rIns="22825" bIns="60925"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80" name="Google Shape;80;p7"/>
                  <p:cNvSpPr/>
                  <p:nvPr/>
                </p:nvSpPr>
                <p:spPr>
                  <a:xfrm>
                    <a:off x="5822069" y="1964008"/>
                    <a:ext cx="417042" cy="101466"/>
                  </a:xfrm>
                  <a:custGeom>
                    <a:avLst/>
                    <a:gdLst/>
                    <a:ahLst/>
                    <a:cxnLst/>
                    <a:rect l="l" t="t" r="r" b="b"/>
                    <a:pathLst>
                      <a:path w="21600" h="21600" extrusionOk="0">
                        <a:moveTo>
                          <a:pt x="21600" y="21600"/>
                        </a:moveTo>
                        <a:lnTo>
                          <a:pt x="0" y="21600"/>
                        </a:lnTo>
                        <a:lnTo>
                          <a:pt x="0" y="0"/>
                        </a:lnTo>
                        <a:lnTo>
                          <a:pt x="21600" y="0"/>
                        </a:lnTo>
                        <a:lnTo>
                          <a:pt x="21600" y="21600"/>
                        </a:lnTo>
                        <a:close/>
                        <a:moveTo>
                          <a:pt x="1342" y="16106"/>
                        </a:moveTo>
                        <a:lnTo>
                          <a:pt x="20227" y="16106"/>
                        </a:lnTo>
                        <a:lnTo>
                          <a:pt x="20227" y="5369"/>
                        </a:lnTo>
                        <a:lnTo>
                          <a:pt x="1342" y="5369"/>
                        </a:lnTo>
                        <a:lnTo>
                          <a:pt x="1342" y="16106"/>
                        </a:lnTo>
                        <a:close/>
                      </a:path>
                    </a:pathLst>
                  </a:custGeom>
                  <a:solidFill>
                    <a:srgbClr val="1060B1"/>
                  </a:solidFill>
                  <a:ln>
                    <a:noFill/>
                  </a:ln>
                </p:spPr>
                <p:txBody>
                  <a:bodyPr spcFirstLastPara="1" wrap="square" lIns="22825" tIns="60925" rIns="22825" bIns="60925"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81" name="Google Shape;81;p7"/>
                  <p:cNvSpPr/>
                  <p:nvPr/>
                </p:nvSpPr>
                <p:spPr>
                  <a:xfrm>
                    <a:off x="5822069" y="2090911"/>
                    <a:ext cx="417042" cy="206712"/>
                  </a:xfrm>
                  <a:custGeom>
                    <a:avLst/>
                    <a:gdLst/>
                    <a:ahLst/>
                    <a:cxnLst/>
                    <a:rect l="l" t="t" r="r" b="b"/>
                    <a:pathLst>
                      <a:path w="21600" h="21600" extrusionOk="0">
                        <a:moveTo>
                          <a:pt x="21600" y="21600"/>
                        </a:moveTo>
                        <a:lnTo>
                          <a:pt x="0" y="21600"/>
                        </a:lnTo>
                        <a:lnTo>
                          <a:pt x="0" y="1373"/>
                        </a:lnTo>
                        <a:lnTo>
                          <a:pt x="1342" y="1373"/>
                        </a:lnTo>
                        <a:lnTo>
                          <a:pt x="1342" y="18916"/>
                        </a:lnTo>
                        <a:lnTo>
                          <a:pt x="20227" y="18916"/>
                        </a:lnTo>
                        <a:lnTo>
                          <a:pt x="20227" y="0"/>
                        </a:lnTo>
                        <a:lnTo>
                          <a:pt x="21600" y="0"/>
                        </a:lnTo>
                        <a:lnTo>
                          <a:pt x="21600" y="21600"/>
                        </a:lnTo>
                      </a:path>
                    </a:pathLst>
                  </a:custGeom>
                  <a:solidFill>
                    <a:srgbClr val="1060B1"/>
                  </a:solidFill>
                  <a:ln>
                    <a:noFill/>
                  </a:ln>
                </p:spPr>
                <p:txBody>
                  <a:bodyPr spcFirstLastPara="1" wrap="square" lIns="22825" tIns="60925" rIns="22825" bIns="60925"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82" name="Google Shape;82;p7"/>
                  <p:cNvSpPr/>
                  <p:nvPr/>
                </p:nvSpPr>
                <p:spPr>
                  <a:xfrm>
                    <a:off x="6002943" y="2105409"/>
                    <a:ext cx="92232" cy="25326"/>
                  </a:xfrm>
                  <a:custGeom>
                    <a:avLst/>
                    <a:gdLst/>
                    <a:ahLst/>
                    <a:cxnLst/>
                    <a:rect l="l" t="t" r="r" b="b"/>
                    <a:pathLst>
                      <a:path w="21600" h="21600" extrusionOk="0">
                        <a:moveTo>
                          <a:pt x="10800" y="21600"/>
                        </a:moveTo>
                        <a:lnTo>
                          <a:pt x="0" y="21600"/>
                        </a:lnTo>
                        <a:lnTo>
                          <a:pt x="0" y="0"/>
                        </a:lnTo>
                        <a:lnTo>
                          <a:pt x="21600" y="0"/>
                        </a:lnTo>
                        <a:lnTo>
                          <a:pt x="21600" y="21600"/>
                        </a:lnTo>
                        <a:lnTo>
                          <a:pt x="10800" y="21600"/>
                        </a:lnTo>
                      </a:path>
                    </a:pathLst>
                  </a:custGeom>
                  <a:solidFill>
                    <a:srgbClr val="1060B1"/>
                  </a:solidFill>
                  <a:ln>
                    <a:noFill/>
                  </a:ln>
                </p:spPr>
                <p:txBody>
                  <a:bodyPr spcFirstLastPara="1" wrap="square" lIns="22825" tIns="60925" rIns="22825" bIns="60925"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83" name="Google Shape;83;p7"/>
                  <p:cNvSpPr/>
                  <p:nvPr/>
                </p:nvSpPr>
                <p:spPr>
                  <a:xfrm>
                    <a:off x="6002943" y="2152545"/>
                    <a:ext cx="180792" cy="25326"/>
                  </a:xfrm>
                  <a:custGeom>
                    <a:avLst/>
                    <a:gdLst/>
                    <a:ahLst/>
                    <a:cxnLst/>
                    <a:rect l="l" t="t" r="r" b="b"/>
                    <a:pathLst>
                      <a:path w="21600" h="21600" extrusionOk="0">
                        <a:moveTo>
                          <a:pt x="10836" y="21600"/>
                        </a:moveTo>
                        <a:lnTo>
                          <a:pt x="0" y="21600"/>
                        </a:lnTo>
                        <a:lnTo>
                          <a:pt x="0" y="0"/>
                        </a:lnTo>
                        <a:lnTo>
                          <a:pt x="21600" y="0"/>
                        </a:lnTo>
                        <a:lnTo>
                          <a:pt x="21600" y="21600"/>
                        </a:lnTo>
                        <a:lnTo>
                          <a:pt x="10836" y="21600"/>
                        </a:lnTo>
                      </a:path>
                    </a:pathLst>
                  </a:custGeom>
                  <a:solidFill>
                    <a:srgbClr val="1060B1"/>
                  </a:solidFill>
                  <a:ln>
                    <a:noFill/>
                  </a:ln>
                </p:spPr>
                <p:txBody>
                  <a:bodyPr spcFirstLastPara="1" wrap="square" lIns="22825" tIns="60925" rIns="22825" bIns="60925"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sp>
                <p:nvSpPr>
                  <p:cNvPr id="84" name="Google Shape;84;p7"/>
                  <p:cNvSpPr/>
                  <p:nvPr/>
                </p:nvSpPr>
                <p:spPr>
                  <a:xfrm>
                    <a:off x="6002943" y="2206930"/>
                    <a:ext cx="180792" cy="25326"/>
                  </a:xfrm>
                  <a:custGeom>
                    <a:avLst/>
                    <a:gdLst/>
                    <a:ahLst/>
                    <a:cxnLst/>
                    <a:rect l="l" t="t" r="r" b="b"/>
                    <a:pathLst>
                      <a:path w="21600" h="21600" extrusionOk="0">
                        <a:moveTo>
                          <a:pt x="10836" y="21600"/>
                        </a:moveTo>
                        <a:lnTo>
                          <a:pt x="0" y="21600"/>
                        </a:lnTo>
                        <a:lnTo>
                          <a:pt x="0" y="0"/>
                        </a:lnTo>
                        <a:lnTo>
                          <a:pt x="21600" y="0"/>
                        </a:lnTo>
                        <a:lnTo>
                          <a:pt x="21600" y="21600"/>
                        </a:lnTo>
                        <a:lnTo>
                          <a:pt x="10836" y="21600"/>
                        </a:lnTo>
                      </a:path>
                    </a:pathLst>
                  </a:custGeom>
                  <a:solidFill>
                    <a:srgbClr val="1060B1"/>
                  </a:solidFill>
                  <a:ln>
                    <a:noFill/>
                  </a:ln>
                </p:spPr>
                <p:txBody>
                  <a:bodyPr spcFirstLastPara="1" wrap="square" lIns="22825" tIns="60925" rIns="22825" bIns="60925" anchor="ctr" anchorCtr="0">
                    <a:noAutofit/>
                  </a:bodyPr>
                  <a:lstStyle/>
                  <a:p>
                    <a:pPr marL="0" marR="0" lvl="0" indent="0" algn="l" rtl="0">
                      <a:spcBef>
                        <a:spcPts val="0"/>
                      </a:spcBef>
                      <a:spcAft>
                        <a:spcPts val="0"/>
                      </a:spcAft>
                      <a:buNone/>
                    </a:pPr>
                    <a:endParaRPr sz="2400">
                      <a:solidFill>
                        <a:srgbClr val="000000"/>
                      </a:solidFill>
                      <a:latin typeface="Arial"/>
                      <a:ea typeface="Arial"/>
                      <a:cs typeface="Arial"/>
                      <a:sym typeface="Arial"/>
                    </a:endParaRPr>
                  </a:p>
                </p:txBody>
              </p:sp>
            </p:grpSp>
            <p:sp>
              <p:nvSpPr>
                <p:cNvPr id="85" name="Google Shape;85;p7"/>
                <p:cNvSpPr/>
                <p:nvPr/>
              </p:nvSpPr>
              <p:spPr>
                <a:xfrm>
                  <a:off x="5325516" y="1638574"/>
                  <a:ext cx="995112" cy="996206"/>
                </a:xfrm>
                <a:custGeom>
                  <a:avLst/>
                  <a:gdLst/>
                  <a:ahLst/>
                  <a:cxnLst/>
                  <a:rect l="l" t="t" r="r" b="b"/>
                  <a:pathLst>
                    <a:path w="30023" h="30056" extrusionOk="0">
                      <a:moveTo>
                        <a:pt x="15011" y="1"/>
                      </a:moveTo>
                      <a:cubicBezTo>
                        <a:pt x="6739" y="1"/>
                        <a:pt x="1" y="6739"/>
                        <a:pt x="1" y="15045"/>
                      </a:cubicBezTo>
                      <a:cubicBezTo>
                        <a:pt x="1" y="23351"/>
                        <a:pt x="6739" y="30056"/>
                        <a:pt x="15011" y="30056"/>
                      </a:cubicBezTo>
                      <a:cubicBezTo>
                        <a:pt x="23317" y="30056"/>
                        <a:pt x="30022" y="23351"/>
                        <a:pt x="30022" y="15045"/>
                      </a:cubicBezTo>
                      <a:cubicBezTo>
                        <a:pt x="30022" y="6739"/>
                        <a:pt x="23317" y="1"/>
                        <a:pt x="15011" y="1"/>
                      </a:cubicBezTo>
                      <a:close/>
                    </a:path>
                  </a:pathLst>
                </a:custGeom>
                <a:solidFill>
                  <a:srgbClr val="1060B1"/>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Poppins"/>
                    <a:ea typeface="Poppins"/>
                    <a:cs typeface="Poppins"/>
                    <a:sym typeface="Poppins"/>
                  </a:endParaRPr>
                </a:p>
              </p:txBody>
            </p:sp>
            <p:sp>
              <p:nvSpPr>
                <p:cNvPr id="86" name="Google Shape;86;p7"/>
                <p:cNvSpPr/>
                <p:nvPr/>
              </p:nvSpPr>
              <p:spPr>
                <a:xfrm>
                  <a:off x="5447161" y="1759089"/>
                  <a:ext cx="752955" cy="755176"/>
                </a:xfrm>
                <a:custGeom>
                  <a:avLst/>
                  <a:gdLst/>
                  <a:ahLst/>
                  <a:cxnLst/>
                  <a:rect l="l" t="t" r="r" b="b"/>
                  <a:pathLst>
                    <a:path w="22717" h="22784" extrusionOk="0">
                      <a:moveTo>
                        <a:pt x="11341" y="1"/>
                      </a:moveTo>
                      <a:cubicBezTo>
                        <a:pt x="5070" y="1"/>
                        <a:pt x="0" y="5104"/>
                        <a:pt x="0" y="11409"/>
                      </a:cubicBezTo>
                      <a:cubicBezTo>
                        <a:pt x="0" y="17680"/>
                        <a:pt x="5070" y="22784"/>
                        <a:pt x="11341" y="22784"/>
                      </a:cubicBezTo>
                      <a:cubicBezTo>
                        <a:pt x="17646" y="22784"/>
                        <a:pt x="22716" y="17680"/>
                        <a:pt x="22716" y="11409"/>
                      </a:cubicBezTo>
                      <a:cubicBezTo>
                        <a:pt x="22716" y="5104"/>
                        <a:pt x="17646" y="1"/>
                        <a:pt x="11341" y="1"/>
                      </a:cubicBezTo>
                      <a:close/>
                    </a:path>
                  </a:pathLst>
                </a:custGeom>
                <a:solidFill>
                  <a:srgbClr val="FFFFFF"/>
                </a:solidFill>
                <a:ln>
                  <a:noFill/>
                </a:ln>
                <a:effectLst>
                  <a:outerShdw blurRad="171450" dist="19050" dir="5400000" algn="bl" rotWithShape="0">
                    <a:srgbClr val="000000">
                      <a:alpha val="76862"/>
                    </a:srgbClr>
                  </a:outerShdw>
                </a:effectLst>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Poppins"/>
                    <a:ea typeface="Poppins"/>
                    <a:cs typeface="Poppins"/>
                    <a:sym typeface="Poppins"/>
                  </a:endParaRPr>
                </a:p>
              </p:txBody>
            </p:sp>
          </p:grpSp>
          <p:grpSp>
            <p:nvGrpSpPr>
              <p:cNvPr id="87" name="Google Shape;87;p7"/>
              <p:cNvGrpSpPr/>
              <p:nvPr/>
            </p:nvGrpSpPr>
            <p:grpSpPr>
              <a:xfrm>
                <a:off x="8178053" y="3499985"/>
                <a:ext cx="451411" cy="446559"/>
                <a:chOff x="-32245875" y="1938725"/>
                <a:chExt cx="295400" cy="292225"/>
              </a:xfrm>
            </p:grpSpPr>
            <p:sp>
              <p:nvSpPr>
                <p:cNvPr id="88" name="Google Shape;88;p7"/>
                <p:cNvSpPr/>
                <p:nvPr/>
              </p:nvSpPr>
              <p:spPr>
                <a:xfrm>
                  <a:off x="-32156075" y="2042700"/>
                  <a:ext cx="120525" cy="120525"/>
                </a:xfrm>
                <a:custGeom>
                  <a:avLst/>
                  <a:gdLst/>
                  <a:ahLst/>
                  <a:cxnLst/>
                  <a:rect l="l" t="t" r="r" b="b"/>
                  <a:pathLst>
                    <a:path w="4821" h="4821" extrusionOk="0">
                      <a:moveTo>
                        <a:pt x="2395" y="725"/>
                      </a:moveTo>
                      <a:cubicBezTo>
                        <a:pt x="3340" y="725"/>
                        <a:pt x="4096" y="1481"/>
                        <a:pt x="4096" y="2426"/>
                      </a:cubicBezTo>
                      <a:cubicBezTo>
                        <a:pt x="4096" y="3308"/>
                        <a:pt x="3340" y="4096"/>
                        <a:pt x="2395" y="4096"/>
                      </a:cubicBezTo>
                      <a:cubicBezTo>
                        <a:pt x="1450" y="4096"/>
                        <a:pt x="725" y="3340"/>
                        <a:pt x="725" y="2426"/>
                      </a:cubicBezTo>
                      <a:cubicBezTo>
                        <a:pt x="725" y="1450"/>
                        <a:pt x="1450" y="725"/>
                        <a:pt x="2395" y="725"/>
                      </a:cubicBezTo>
                      <a:close/>
                      <a:moveTo>
                        <a:pt x="2395" y="0"/>
                      </a:moveTo>
                      <a:cubicBezTo>
                        <a:pt x="1072" y="0"/>
                        <a:pt x="1" y="1071"/>
                        <a:pt x="1" y="2426"/>
                      </a:cubicBezTo>
                      <a:cubicBezTo>
                        <a:pt x="1" y="3749"/>
                        <a:pt x="1072" y="4821"/>
                        <a:pt x="2395" y="4821"/>
                      </a:cubicBezTo>
                      <a:cubicBezTo>
                        <a:pt x="3750" y="4821"/>
                        <a:pt x="4821" y="3749"/>
                        <a:pt x="4821" y="2426"/>
                      </a:cubicBezTo>
                      <a:cubicBezTo>
                        <a:pt x="4758" y="1071"/>
                        <a:pt x="3718" y="0"/>
                        <a:pt x="2395" y="0"/>
                      </a:cubicBezTo>
                      <a:close/>
                    </a:path>
                  </a:pathLst>
                </a:custGeom>
                <a:solidFill>
                  <a:srgbClr val="0B539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Poppins"/>
                    <a:ea typeface="Poppins"/>
                    <a:cs typeface="Poppins"/>
                    <a:sym typeface="Poppins"/>
                  </a:endParaRPr>
                </a:p>
              </p:txBody>
            </p:sp>
            <p:sp>
              <p:nvSpPr>
                <p:cNvPr id="89" name="Google Shape;89;p7"/>
                <p:cNvSpPr/>
                <p:nvPr/>
              </p:nvSpPr>
              <p:spPr>
                <a:xfrm>
                  <a:off x="-32105675" y="2076550"/>
                  <a:ext cx="35475" cy="33900"/>
                </a:xfrm>
                <a:custGeom>
                  <a:avLst/>
                  <a:gdLst/>
                  <a:ahLst/>
                  <a:cxnLst/>
                  <a:rect l="l" t="t" r="r" b="b"/>
                  <a:pathLst>
                    <a:path w="1419" h="1356" extrusionOk="0">
                      <a:moveTo>
                        <a:pt x="347" y="1"/>
                      </a:moveTo>
                      <a:cubicBezTo>
                        <a:pt x="158" y="1"/>
                        <a:pt x="1" y="159"/>
                        <a:pt x="1" y="348"/>
                      </a:cubicBezTo>
                      <a:lnTo>
                        <a:pt x="1" y="1009"/>
                      </a:lnTo>
                      <a:cubicBezTo>
                        <a:pt x="1" y="1230"/>
                        <a:pt x="158" y="1356"/>
                        <a:pt x="347" y="1356"/>
                      </a:cubicBezTo>
                      <a:lnTo>
                        <a:pt x="1009" y="1356"/>
                      </a:lnTo>
                      <a:cubicBezTo>
                        <a:pt x="1230" y="1356"/>
                        <a:pt x="1387" y="1198"/>
                        <a:pt x="1387" y="1009"/>
                      </a:cubicBezTo>
                      <a:cubicBezTo>
                        <a:pt x="1419" y="852"/>
                        <a:pt x="1261" y="694"/>
                        <a:pt x="1072" y="694"/>
                      </a:cubicBezTo>
                      <a:lnTo>
                        <a:pt x="694" y="694"/>
                      </a:lnTo>
                      <a:lnTo>
                        <a:pt x="694" y="348"/>
                      </a:lnTo>
                      <a:cubicBezTo>
                        <a:pt x="694" y="159"/>
                        <a:pt x="536" y="1"/>
                        <a:pt x="347" y="1"/>
                      </a:cubicBezTo>
                      <a:close/>
                    </a:path>
                  </a:pathLst>
                </a:custGeom>
                <a:solidFill>
                  <a:srgbClr val="0B539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Poppins"/>
                    <a:ea typeface="Poppins"/>
                    <a:cs typeface="Poppins"/>
                    <a:sym typeface="Poppins"/>
                  </a:endParaRPr>
                </a:p>
              </p:txBody>
            </p:sp>
            <p:sp>
              <p:nvSpPr>
                <p:cNvPr id="90" name="Google Shape;90;p7"/>
                <p:cNvSpPr/>
                <p:nvPr/>
              </p:nvSpPr>
              <p:spPr>
                <a:xfrm>
                  <a:off x="-32245875" y="1938725"/>
                  <a:ext cx="295400" cy="292225"/>
                </a:xfrm>
                <a:custGeom>
                  <a:avLst/>
                  <a:gdLst/>
                  <a:ahLst/>
                  <a:cxnLst/>
                  <a:rect l="l" t="t" r="r" b="b"/>
                  <a:pathLst>
                    <a:path w="11816" h="11689" extrusionOk="0">
                      <a:moveTo>
                        <a:pt x="10965" y="1355"/>
                      </a:moveTo>
                      <a:cubicBezTo>
                        <a:pt x="11154" y="1355"/>
                        <a:pt x="11311" y="1544"/>
                        <a:pt x="11311" y="1733"/>
                      </a:cubicBezTo>
                      <a:lnTo>
                        <a:pt x="11311" y="2742"/>
                      </a:lnTo>
                      <a:lnTo>
                        <a:pt x="1009" y="2742"/>
                      </a:lnTo>
                      <a:lnTo>
                        <a:pt x="1009" y="1733"/>
                      </a:lnTo>
                      <a:lnTo>
                        <a:pt x="852" y="1733"/>
                      </a:lnTo>
                      <a:cubicBezTo>
                        <a:pt x="852" y="1544"/>
                        <a:pt x="1009" y="1355"/>
                        <a:pt x="1198" y="1355"/>
                      </a:cubicBezTo>
                      <a:lnTo>
                        <a:pt x="1545" y="1355"/>
                      </a:lnTo>
                      <a:lnTo>
                        <a:pt x="1545" y="1733"/>
                      </a:lnTo>
                      <a:cubicBezTo>
                        <a:pt x="1545" y="1922"/>
                        <a:pt x="1702" y="2080"/>
                        <a:pt x="1891" y="2080"/>
                      </a:cubicBezTo>
                      <a:cubicBezTo>
                        <a:pt x="2112" y="2080"/>
                        <a:pt x="2269" y="1922"/>
                        <a:pt x="2269" y="1733"/>
                      </a:cubicBezTo>
                      <a:lnTo>
                        <a:pt x="2269" y="1355"/>
                      </a:lnTo>
                      <a:lnTo>
                        <a:pt x="3624" y="1355"/>
                      </a:lnTo>
                      <a:lnTo>
                        <a:pt x="3624" y="1733"/>
                      </a:lnTo>
                      <a:cubicBezTo>
                        <a:pt x="3624" y="1922"/>
                        <a:pt x="3782" y="2080"/>
                        <a:pt x="4002" y="2080"/>
                      </a:cubicBezTo>
                      <a:cubicBezTo>
                        <a:pt x="4191" y="2080"/>
                        <a:pt x="4349" y="1922"/>
                        <a:pt x="4349" y="1733"/>
                      </a:cubicBezTo>
                      <a:lnTo>
                        <a:pt x="4349" y="1355"/>
                      </a:lnTo>
                      <a:lnTo>
                        <a:pt x="5735" y="1355"/>
                      </a:lnTo>
                      <a:lnTo>
                        <a:pt x="5735" y="1733"/>
                      </a:lnTo>
                      <a:cubicBezTo>
                        <a:pt x="5735" y="1922"/>
                        <a:pt x="5892" y="2080"/>
                        <a:pt x="6081" y="2080"/>
                      </a:cubicBezTo>
                      <a:cubicBezTo>
                        <a:pt x="6270" y="2080"/>
                        <a:pt x="6428" y="1922"/>
                        <a:pt x="6428" y="1733"/>
                      </a:cubicBezTo>
                      <a:lnTo>
                        <a:pt x="6428" y="1355"/>
                      </a:lnTo>
                      <a:lnTo>
                        <a:pt x="7814" y="1355"/>
                      </a:lnTo>
                      <a:lnTo>
                        <a:pt x="7814" y="1733"/>
                      </a:lnTo>
                      <a:cubicBezTo>
                        <a:pt x="7814" y="1922"/>
                        <a:pt x="7972" y="2080"/>
                        <a:pt x="8161" y="2080"/>
                      </a:cubicBezTo>
                      <a:cubicBezTo>
                        <a:pt x="8381" y="2080"/>
                        <a:pt x="8539" y="1922"/>
                        <a:pt x="8539" y="1733"/>
                      </a:cubicBezTo>
                      <a:lnTo>
                        <a:pt x="8539" y="1355"/>
                      </a:lnTo>
                      <a:lnTo>
                        <a:pt x="9893" y="1355"/>
                      </a:lnTo>
                      <a:lnTo>
                        <a:pt x="9893" y="1733"/>
                      </a:lnTo>
                      <a:cubicBezTo>
                        <a:pt x="9893" y="1922"/>
                        <a:pt x="10051" y="2080"/>
                        <a:pt x="10272" y="2080"/>
                      </a:cubicBezTo>
                      <a:cubicBezTo>
                        <a:pt x="10461" y="2080"/>
                        <a:pt x="10618" y="1922"/>
                        <a:pt x="10618" y="1733"/>
                      </a:cubicBezTo>
                      <a:lnTo>
                        <a:pt x="10618" y="1355"/>
                      </a:lnTo>
                      <a:close/>
                      <a:moveTo>
                        <a:pt x="11154" y="3466"/>
                      </a:moveTo>
                      <a:lnTo>
                        <a:pt x="11154" y="9641"/>
                      </a:lnTo>
                      <a:lnTo>
                        <a:pt x="852" y="9641"/>
                      </a:lnTo>
                      <a:lnTo>
                        <a:pt x="852" y="3466"/>
                      </a:lnTo>
                      <a:close/>
                      <a:moveTo>
                        <a:pt x="11154" y="10366"/>
                      </a:moveTo>
                      <a:lnTo>
                        <a:pt x="11154" y="10712"/>
                      </a:lnTo>
                      <a:cubicBezTo>
                        <a:pt x="11122" y="10870"/>
                        <a:pt x="10965" y="11027"/>
                        <a:pt x="10807" y="11027"/>
                      </a:cubicBezTo>
                      <a:lnTo>
                        <a:pt x="1198" y="11027"/>
                      </a:lnTo>
                      <a:cubicBezTo>
                        <a:pt x="1009" y="11027"/>
                        <a:pt x="852" y="10870"/>
                        <a:pt x="852" y="10649"/>
                      </a:cubicBezTo>
                      <a:lnTo>
                        <a:pt x="852" y="10366"/>
                      </a:lnTo>
                      <a:close/>
                      <a:moveTo>
                        <a:pt x="1734" y="1"/>
                      </a:moveTo>
                      <a:cubicBezTo>
                        <a:pt x="1545" y="1"/>
                        <a:pt x="1387" y="158"/>
                        <a:pt x="1387" y="347"/>
                      </a:cubicBezTo>
                      <a:lnTo>
                        <a:pt x="1387" y="694"/>
                      </a:lnTo>
                      <a:lnTo>
                        <a:pt x="1041" y="694"/>
                      </a:lnTo>
                      <a:cubicBezTo>
                        <a:pt x="474" y="694"/>
                        <a:pt x="1" y="1166"/>
                        <a:pt x="1" y="1733"/>
                      </a:cubicBezTo>
                      <a:lnTo>
                        <a:pt x="1" y="10649"/>
                      </a:lnTo>
                      <a:cubicBezTo>
                        <a:pt x="1" y="11216"/>
                        <a:pt x="474" y="11689"/>
                        <a:pt x="1041" y="11689"/>
                      </a:cubicBezTo>
                      <a:lnTo>
                        <a:pt x="10650" y="11689"/>
                      </a:lnTo>
                      <a:cubicBezTo>
                        <a:pt x="11185" y="11689"/>
                        <a:pt x="11658" y="11216"/>
                        <a:pt x="11658" y="10649"/>
                      </a:cubicBezTo>
                      <a:lnTo>
                        <a:pt x="11658" y="1733"/>
                      </a:lnTo>
                      <a:cubicBezTo>
                        <a:pt x="11815" y="1166"/>
                        <a:pt x="11343" y="694"/>
                        <a:pt x="10807" y="694"/>
                      </a:cubicBezTo>
                      <a:lnTo>
                        <a:pt x="10461" y="694"/>
                      </a:lnTo>
                      <a:lnTo>
                        <a:pt x="10461" y="347"/>
                      </a:lnTo>
                      <a:cubicBezTo>
                        <a:pt x="10461" y="158"/>
                        <a:pt x="10303" y="1"/>
                        <a:pt x="10083" y="1"/>
                      </a:cubicBezTo>
                      <a:cubicBezTo>
                        <a:pt x="9893" y="1"/>
                        <a:pt x="9736" y="158"/>
                        <a:pt x="9736" y="347"/>
                      </a:cubicBezTo>
                      <a:lnTo>
                        <a:pt x="9736" y="694"/>
                      </a:lnTo>
                      <a:lnTo>
                        <a:pt x="8350" y="694"/>
                      </a:lnTo>
                      <a:lnTo>
                        <a:pt x="8350" y="347"/>
                      </a:lnTo>
                      <a:cubicBezTo>
                        <a:pt x="8350" y="158"/>
                        <a:pt x="8192" y="1"/>
                        <a:pt x="8003" y="1"/>
                      </a:cubicBezTo>
                      <a:cubicBezTo>
                        <a:pt x="7814" y="1"/>
                        <a:pt x="7657" y="158"/>
                        <a:pt x="7657" y="347"/>
                      </a:cubicBezTo>
                      <a:lnTo>
                        <a:pt x="7657" y="694"/>
                      </a:lnTo>
                      <a:lnTo>
                        <a:pt x="6270" y="694"/>
                      </a:lnTo>
                      <a:lnTo>
                        <a:pt x="6270" y="347"/>
                      </a:lnTo>
                      <a:cubicBezTo>
                        <a:pt x="6270" y="158"/>
                        <a:pt x="6113" y="1"/>
                        <a:pt x="5924" y="1"/>
                      </a:cubicBezTo>
                      <a:cubicBezTo>
                        <a:pt x="5735" y="1"/>
                        <a:pt x="5577" y="158"/>
                        <a:pt x="5577" y="347"/>
                      </a:cubicBezTo>
                      <a:lnTo>
                        <a:pt x="5577" y="694"/>
                      </a:lnTo>
                      <a:lnTo>
                        <a:pt x="4191" y="694"/>
                      </a:lnTo>
                      <a:lnTo>
                        <a:pt x="4191" y="347"/>
                      </a:lnTo>
                      <a:cubicBezTo>
                        <a:pt x="4191" y="158"/>
                        <a:pt x="4034" y="1"/>
                        <a:pt x="3845" y="1"/>
                      </a:cubicBezTo>
                      <a:cubicBezTo>
                        <a:pt x="3624" y="1"/>
                        <a:pt x="3466" y="158"/>
                        <a:pt x="3466" y="347"/>
                      </a:cubicBezTo>
                      <a:lnTo>
                        <a:pt x="3466" y="694"/>
                      </a:lnTo>
                      <a:lnTo>
                        <a:pt x="2112" y="694"/>
                      </a:lnTo>
                      <a:lnTo>
                        <a:pt x="2112" y="347"/>
                      </a:lnTo>
                      <a:cubicBezTo>
                        <a:pt x="2112" y="158"/>
                        <a:pt x="1954" y="1"/>
                        <a:pt x="1734" y="1"/>
                      </a:cubicBezTo>
                      <a:close/>
                    </a:path>
                  </a:pathLst>
                </a:custGeom>
                <a:solidFill>
                  <a:srgbClr val="0B539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Poppins"/>
                    <a:ea typeface="Poppins"/>
                    <a:cs typeface="Poppins"/>
                    <a:sym typeface="Poppins"/>
                  </a:endParaRPr>
                </a:p>
              </p:txBody>
            </p:sp>
          </p:grpSp>
        </p:grpSp>
        <p:grpSp>
          <p:nvGrpSpPr>
            <p:cNvPr id="91" name="Google Shape;91;p7"/>
            <p:cNvGrpSpPr/>
            <p:nvPr/>
          </p:nvGrpSpPr>
          <p:grpSpPr>
            <a:xfrm>
              <a:off x="9816034" y="3058721"/>
              <a:ext cx="1327217" cy="1328676"/>
              <a:chOff x="9816034" y="3058721"/>
              <a:chExt cx="1327217" cy="1328676"/>
            </a:xfrm>
          </p:grpSpPr>
          <p:grpSp>
            <p:nvGrpSpPr>
              <p:cNvPr id="92" name="Google Shape;92;p7"/>
              <p:cNvGrpSpPr/>
              <p:nvPr/>
            </p:nvGrpSpPr>
            <p:grpSpPr>
              <a:xfrm>
                <a:off x="9816034" y="3058721"/>
                <a:ext cx="1327217" cy="1328676"/>
                <a:chOff x="932310" y="1638424"/>
                <a:chExt cx="995413" cy="996507"/>
              </a:xfrm>
            </p:grpSpPr>
            <p:sp>
              <p:nvSpPr>
                <p:cNvPr id="93" name="Google Shape;93;p7"/>
                <p:cNvSpPr/>
                <p:nvPr/>
              </p:nvSpPr>
              <p:spPr>
                <a:xfrm>
                  <a:off x="932310" y="1638424"/>
                  <a:ext cx="995413" cy="996507"/>
                </a:xfrm>
                <a:custGeom>
                  <a:avLst/>
                  <a:gdLst/>
                  <a:ahLst/>
                  <a:cxnLst/>
                  <a:rect l="l" t="t" r="r" b="b"/>
                  <a:pathLst>
                    <a:path w="30023" h="30056" extrusionOk="0">
                      <a:moveTo>
                        <a:pt x="15011" y="1"/>
                      </a:moveTo>
                      <a:cubicBezTo>
                        <a:pt x="6739" y="1"/>
                        <a:pt x="1" y="6739"/>
                        <a:pt x="1" y="15045"/>
                      </a:cubicBezTo>
                      <a:cubicBezTo>
                        <a:pt x="1" y="23351"/>
                        <a:pt x="6739" y="30056"/>
                        <a:pt x="15011" y="30056"/>
                      </a:cubicBezTo>
                      <a:cubicBezTo>
                        <a:pt x="23317" y="30056"/>
                        <a:pt x="30022" y="23351"/>
                        <a:pt x="30022" y="15045"/>
                      </a:cubicBezTo>
                      <a:cubicBezTo>
                        <a:pt x="30022" y="6739"/>
                        <a:pt x="23317" y="1"/>
                        <a:pt x="1501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Poppins"/>
                    <a:ea typeface="Poppins"/>
                    <a:cs typeface="Poppins"/>
                    <a:sym typeface="Poppins"/>
                  </a:endParaRPr>
                </a:p>
              </p:txBody>
            </p:sp>
            <p:sp>
              <p:nvSpPr>
                <p:cNvPr id="94" name="Google Shape;94;p7"/>
                <p:cNvSpPr/>
                <p:nvPr/>
              </p:nvSpPr>
              <p:spPr>
                <a:xfrm>
                  <a:off x="1053422" y="1758976"/>
                  <a:ext cx="753182" cy="755404"/>
                </a:xfrm>
                <a:custGeom>
                  <a:avLst/>
                  <a:gdLst/>
                  <a:ahLst/>
                  <a:cxnLst/>
                  <a:rect l="l" t="t" r="r" b="b"/>
                  <a:pathLst>
                    <a:path w="22717" h="22784" extrusionOk="0">
                      <a:moveTo>
                        <a:pt x="11341" y="1"/>
                      </a:moveTo>
                      <a:cubicBezTo>
                        <a:pt x="5070" y="1"/>
                        <a:pt x="0" y="5104"/>
                        <a:pt x="0" y="11409"/>
                      </a:cubicBezTo>
                      <a:cubicBezTo>
                        <a:pt x="0" y="17680"/>
                        <a:pt x="5070" y="22784"/>
                        <a:pt x="11341" y="22784"/>
                      </a:cubicBezTo>
                      <a:cubicBezTo>
                        <a:pt x="17646" y="22784"/>
                        <a:pt x="22716" y="17680"/>
                        <a:pt x="22716" y="11409"/>
                      </a:cubicBezTo>
                      <a:cubicBezTo>
                        <a:pt x="22716" y="5104"/>
                        <a:pt x="17646" y="1"/>
                        <a:pt x="11341" y="1"/>
                      </a:cubicBezTo>
                      <a:close/>
                    </a:path>
                  </a:pathLst>
                </a:custGeom>
                <a:solidFill>
                  <a:srgbClr val="FFFFFF"/>
                </a:solidFill>
                <a:ln>
                  <a:noFill/>
                </a:ln>
                <a:effectLst>
                  <a:outerShdw blurRad="171450" dist="19050" dir="5400000" algn="bl" rotWithShape="0">
                    <a:srgbClr val="000000">
                      <a:alpha val="76862"/>
                    </a:srgbClr>
                  </a:outerShdw>
                </a:effectLst>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Poppins"/>
                    <a:ea typeface="Poppins"/>
                    <a:cs typeface="Poppins"/>
                    <a:sym typeface="Poppins"/>
                  </a:endParaRPr>
                </a:p>
              </p:txBody>
            </p:sp>
          </p:grpSp>
          <p:sp>
            <p:nvSpPr>
              <p:cNvPr id="95" name="Google Shape;95;p7"/>
              <p:cNvSpPr/>
              <p:nvPr/>
            </p:nvSpPr>
            <p:spPr>
              <a:xfrm>
                <a:off x="10256358" y="3513225"/>
                <a:ext cx="446559" cy="445375"/>
              </a:xfrm>
              <a:custGeom>
                <a:avLst/>
                <a:gdLst/>
                <a:ahLst/>
                <a:cxnLst/>
                <a:rect l="l" t="t" r="r" b="b"/>
                <a:pathLst>
                  <a:path w="11689" h="11658" extrusionOk="0">
                    <a:moveTo>
                      <a:pt x="8632" y="694"/>
                    </a:moveTo>
                    <a:cubicBezTo>
                      <a:pt x="8821" y="694"/>
                      <a:pt x="8979" y="851"/>
                      <a:pt x="8979" y="1040"/>
                    </a:cubicBezTo>
                    <a:lnTo>
                      <a:pt x="8979" y="1387"/>
                    </a:lnTo>
                    <a:lnTo>
                      <a:pt x="2836" y="1387"/>
                    </a:lnTo>
                    <a:lnTo>
                      <a:pt x="2836" y="1040"/>
                    </a:lnTo>
                    <a:cubicBezTo>
                      <a:pt x="2804" y="851"/>
                      <a:pt x="2962" y="694"/>
                      <a:pt x="3151" y="694"/>
                    </a:cubicBezTo>
                    <a:close/>
                    <a:moveTo>
                      <a:pt x="4505" y="3435"/>
                    </a:moveTo>
                    <a:cubicBezTo>
                      <a:pt x="4694" y="3435"/>
                      <a:pt x="4852" y="3592"/>
                      <a:pt x="4852" y="3781"/>
                    </a:cubicBezTo>
                    <a:lnTo>
                      <a:pt x="4852" y="5829"/>
                    </a:lnTo>
                    <a:cubicBezTo>
                      <a:pt x="4852" y="6049"/>
                      <a:pt x="4694" y="6207"/>
                      <a:pt x="4505" y="6207"/>
                    </a:cubicBezTo>
                    <a:lnTo>
                      <a:pt x="3812" y="6207"/>
                    </a:lnTo>
                    <a:cubicBezTo>
                      <a:pt x="3623" y="6207"/>
                      <a:pt x="3466" y="6365"/>
                      <a:pt x="3466" y="6554"/>
                    </a:cubicBezTo>
                    <a:lnTo>
                      <a:pt x="3466" y="7089"/>
                    </a:lnTo>
                    <a:lnTo>
                      <a:pt x="2678" y="6302"/>
                    </a:lnTo>
                    <a:cubicBezTo>
                      <a:pt x="2615" y="6239"/>
                      <a:pt x="2520" y="6207"/>
                      <a:pt x="2457" y="6207"/>
                    </a:cubicBezTo>
                    <a:lnTo>
                      <a:pt x="1071" y="6207"/>
                    </a:lnTo>
                    <a:cubicBezTo>
                      <a:pt x="882" y="6144"/>
                      <a:pt x="725" y="5986"/>
                      <a:pt x="725" y="5829"/>
                    </a:cubicBezTo>
                    <a:lnTo>
                      <a:pt x="725" y="3781"/>
                    </a:lnTo>
                    <a:cubicBezTo>
                      <a:pt x="725" y="3592"/>
                      <a:pt x="882" y="3435"/>
                      <a:pt x="1071" y="3435"/>
                    </a:cubicBezTo>
                    <a:close/>
                    <a:moveTo>
                      <a:pt x="10680" y="3435"/>
                    </a:moveTo>
                    <a:cubicBezTo>
                      <a:pt x="10869" y="3435"/>
                      <a:pt x="11027" y="3592"/>
                      <a:pt x="11027" y="3781"/>
                    </a:cubicBezTo>
                    <a:lnTo>
                      <a:pt x="11027" y="5829"/>
                    </a:lnTo>
                    <a:cubicBezTo>
                      <a:pt x="11027" y="6049"/>
                      <a:pt x="10869" y="6207"/>
                      <a:pt x="10680" y="6207"/>
                    </a:cubicBezTo>
                    <a:lnTo>
                      <a:pt x="9294" y="6207"/>
                    </a:lnTo>
                    <a:cubicBezTo>
                      <a:pt x="9231" y="6207"/>
                      <a:pt x="9105" y="6239"/>
                      <a:pt x="9074" y="6302"/>
                    </a:cubicBezTo>
                    <a:lnTo>
                      <a:pt x="8286" y="7089"/>
                    </a:lnTo>
                    <a:lnTo>
                      <a:pt x="8286" y="6554"/>
                    </a:lnTo>
                    <a:cubicBezTo>
                      <a:pt x="8286" y="6365"/>
                      <a:pt x="8128" y="6207"/>
                      <a:pt x="7908" y="6207"/>
                    </a:cubicBezTo>
                    <a:lnTo>
                      <a:pt x="7246" y="6207"/>
                    </a:lnTo>
                    <a:cubicBezTo>
                      <a:pt x="7057" y="6207"/>
                      <a:pt x="6900" y="6049"/>
                      <a:pt x="6900" y="5829"/>
                    </a:cubicBezTo>
                    <a:lnTo>
                      <a:pt x="6900" y="3781"/>
                    </a:lnTo>
                    <a:cubicBezTo>
                      <a:pt x="6900" y="3592"/>
                      <a:pt x="7057" y="3435"/>
                      <a:pt x="7246" y="3435"/>
                    </a:cubicBezTo>
                    <a:close/>
                    <a:moveTo>
                      <a:pt x="8948" y="2048"/>
                    </a:moveTo>
                    <a:lnTo>
                      <a:pt x="8948" y="2773"/>
                    </a:lnTo>
                    <a:lnTo>
                      <a:pt x="7246" y="2773"/>
                    </a:lnTo>
                    <a:cubicBezTo>
                      <a:pt x="6711" y="2773"/>
                      <a:pt x="6238" y="3246"/>
                      <a:pt x="6238" y="3781"/>
                    </a:cubicBezTo>
                    <a:lnTo>
                      <a:pt x="6238" y="5829"/>
                    </a:lnTo>
                    <a:cubicBezTo>
                      <a:pt x="6238" y="6396"/>
                      <a:pt x="6711" y="6869"/>
                      <a:pt x="7246" y="6869"/>
                    </a:cubicBezTo>
                    <a:lnTo>
                      <a:pt x="7593" y="6869"/>
                    </a:lnTo>
                    <a:lnTo>
                      <a:pt x="7593" y="7877"/>
                    </a:lnTo>
                    <a:cubicBezTo>
                      <a:pt x="7593" y="8034"/>
                      <a:pt x="7687" y="8160"/>
                      <a:pt x="7813" y="8192"/>
                    </a:cubicBezTo>
                    <a:cubicBezTo>
                      <a:pt x="7852" y="8218"/>
                      <a:pt x="7902" y="8233"/>
                      <a:pt x="7954" y="8233"/>
                    </a:cubicBezTo>
                    <a:cubicBezTo>
                      <a:pt x="8028" y="8233"/>
                      <a:pt x="8105" y="8203"/>
                      <a:pt x="8160" y="8129"/>
                    </a:cubicBezTo>
                    <a:lnTo>
                      <a:pt x="8948" y="7341"/>
                    </a:lnTo>
                    <a:lnTo>
                      <a:pt x="8948" y="8916"/>
                    </a:lnTo>
                    <a:lnTo>
                      <a:pt x="2804" y="8916"/>
                    </a:lnTo>
                    <a:lnTo>
                      <a:pt x="2804" y="7341"/>
                    </a:lnTo>
                    <a:lnTo>
                      <a:pt x="3592" y="8129"/>
                    </a:lnTo>
                    <a:cubicBezTo>
                      <a:pt x="3636" y="8173"/>
                      <a:pt x="3728" y="8218"/>
                      <a:pt x="3823" y="8218"/>
                    </a:cubicBezTo>
                    <a:cubicBezTo>
                      <a:pt x="3862" y="8218"/>
                      <a:pt x="3901" y="8210"/>
                      <a:pt x="3938" y="8192"/>
                    </a:cubicBezTo>
                    <a:cubicBezTo>
                      <a:pt x="4064" y="8160"/>
                      <a:pt x="4127" y="8003"/>
                      <a:pt x="4127" y="7877"/>
                    </a:cubicBezTo>
                    <a:lnTo>
                      <a:pt x="4127" y="6869"/>
                    </a:lnTo>
                    <a:lnTo>
                      <a:pt x="4505" y="6869"/>
                    </a:lnTo>
                    <a:cubicBezTo>
                      <a:pt x="5041" y="6869"/>
                      <a:pt x="5513" y="6396"/>
                      <a:pt x="5513" y="5829"/>
                    </a:cubicBezTo>
                    <a:lnTo>
                      <a:pt x="5513" y="3781"/>
                    </a:lnTo>
                    <a:cubicBezTo>
                      <a:pt x="5513" y="3246"/>
                      <a:pt x="5041" y="2773"/>
                      <a:pt x="4505" y="2773"/>
                    </a:cubicBezTo>
                    <a:lnTo>
                      <a:pt x="2804" y="2773"/>
                    </a:lnTo>
                    <a:lnTo>
                      <a:pt x="2804" y="2048"/>
                    </a:lnTo>
                    <a:close/>
                    <a:moveTo>
                      <a:pt x="8948" y="9547"/>
                    </a:moveTo>
                    <a:lnTo>
                      <a:pt x="8948" y="10618"/>
                    </a:lnTo>
                    <a:cubicBezTo>
                      <a:pt x="8948" y="10838"/>
                      <a:pt x="8790" y="10964"/>
                      <a:pt x="8632" y="10964"/>
                    </a:cubicBezTo>
                    <a:lnTo>
                      <a:pt x="3151" y="10964"/>
                    </a:lnTo>
                    <a:cubicBezTo>
                      <a:pt x="2962" y="10964"/>
                      <a:pt x="2804" y="10807"/>
                      <a:pt x="2804" y="10618"/>
                    </a:cubicBezTo>
                    <a:lnTo>
                      <a:pt x="2804" y="9547"/>
                    </a:lnTo>
                    <a:close/>
                    <a:moveTo>
                      <a:pt x="3119" y="1"/>
                    </a:moveTo>
                    <a:cubicBezTo>
                      <a:pt x="2552" y="1"/>
                      <a:pt x="2079" y="473"/>
                      <a:pt x="2079" y="1040"/>
                    </a:cubicBezTo>
                    <a:lnTo>
                      <a:pt x="2079" y="2773"/>
                    </a:lnTo>
                    <a:lnTo>
                      <a:pt x="1040" y="2773"/>
                    </a:lnTo>
                    <a:cubicBezTo>
                      <a:pt x="473" y="2773"/>
                      <a:pt x="0" y="3246"/>
                      <a:pt x="0" y="3781"/>
                    </a:cubicBezTo>
                    <a:lnTo>
                      <a:pt x="0" y="5829"/>
                    </a:lnTo>
                    <a:cubicBezTo>
                      <a:pt x="0" y="6396"/>
                      <a:pt x="473" y="6869"/>
                      <a:pt x="1040" y="6869"/>
                    </a:cubicBezTo>
                    <a:lnTo>
                      <a:pt x="2079" y="6869"/>
                    </a:lnTo>
                    <a:lnTo>
                      <a:pt x="2079" y="10649"/>
                    </a:lnTo>
                    <a:cubicBezTo>
                      <a:pt x="2079" y="11185"/>
                      <a:pt x="2552" y="11657"/>
                      <a:pt x="3119" y="11657"/>
                    </a:cubicBezTo>
                    <a:lnTo>
                      <a:pt x="8601" y="11657"/>
                    </a:lnTo>
                    <a:cubicBezTo>
                      <a:pt x="9137" y="11657"/>
                      <a:pt x="9609" y="11185"/>
                      <a:pt x="9609" y="10649"/>
                    </a:cubicBezTo>
                    <a:lnTo>
                      <a:pt x="9609" y="6869"/>
                    </a:lnTo>
                    <a:lnTo>
                      <a:pt x="10680" y="6869"/>
                    </a:lnTo>
                    <a:cubicBezTo>
                      <a:pt x="11216" y="6869"/>
                      <a:pt x="11688" y="6396"/>
                      <a:pt x="11688" y="5829"/>
                    </a:cubicBezTo>
                    <a:lnTo>
                      <a:pt x="11688" y="3781"/>
                    </a:lnTo>
                    <a:cubicBezTo>
                      <a:pt x="11688" y="3214"/>
                      <a:pt x="11279" y="2773"/>
                      <a:pt x="10680" y="2773"/>
                    </a:cubicBezTo>
                    <a:lnTo>
                      <a:pt x="9609" y="2773"/>
                    </a:lnTo>
                    <a:lnTo>
                      <a:pt x="9609" y="1040"/>
                    </a:lnTo>
                    <a:cubicBezTo>
                      <a:pt x="9609" y="473"/>
                      <a:pt x="9137" y="1"/>
                      <a:pt x="8601" y="1"/>
                    </a:cubicBezTo>
                    <a:close/>
                  </a:path>
                </a:pathLst>
              </a:custGeom>
              <a:solidFill>
                <a:srgbClr val="0B5394"/>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Poppins"/>
                  <a:ea typeface="Poppins"/>
                  <a:cs typeface="Poppins"/>
                  <a:sym typeface="Poppins"/>
                </a:endParaRPr>
              </a:p>
            </p:txBody>
          </p:sp>
        </p:grpSp>
      </p:grpSp>
      <p:sp>
        <p:nvSpPr>
          <p:cNvPr id="96" name="Google Shape;96;p7"/>
          <p:cNvSpPr txBox="1">
            <a:spLocks noGrp="1"/>
          </p:cNvSpPr>
          <p:nvPr>
            <p:ph type="body" idx="1"/>
          </p:nvPr>
        </p:nvSpPr>
        <p:spPr>
          <a:xfrm>
            <a:off x="338137" y="781461"/>
            <a:ext cx="11515725" cy="1216152"/>
          </a:xfrm>
          <a:prstGeom prst="rect">
            <a:avLst/>
          </a:prstGeom>
          <a:solidFill>
            <a:srgbClr val="FFFFFF"/>
          </a:solidFill>
          <a:ln>
            <a:noFill/>
          </a:ln>
          <a:effectLst>
            <a:outerShdw blurRad="25400" algn="ctr" rotWithShape="0">
              <a:srgbClr val="000000">
                <a:alpha val="49803"/>
              </a:srgbClr>
            </a:outerShdw>
          </a:effectLst>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400"/>
              <a:buNone/>
              <a:defRPr sz="1400">
                <a:latin typeface="Arial"/>
                <a:ea typeface="Arial"/>
                <a:cs typeface="Arial"/>
                <a:sym typeface="Arial"/>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7"/>
          <p:cNvSpPr txBox="1">
            <a:spLocks noGrp="1"/>
          </p:cNvSpPr>
          <p:nvPr>
            <p:ph type="body" idx="2"/>
          </p:nvPr>
        </p:nvSpPr>
        <p:spPr>
          <a:xfrm>
            <a:off x="1023284" y="4645331"/>
            <a:ext cx="1837943" cy="658368"/>
          </a:xfrm>
          <a:prstGeom prst="rect">
            <a:avLst/>
          </a:prstGeom>
          <a:noFill/>
          <a:ln>
            <a:noFill/>
          </a:ln>
        </p:spPr>
        <p:txBody>
          <a:bodyPr spcFirstLastPara="1" wrap="square" lIns="91425" tIns="45700" rIns="91425" bIns="45700" anchor="t" anchorCtr="0">
            <a:normAutofit/>
          </a:bodyPr>
          <a:lstStyle>
            <a:lvl1pPr marL="457200" lvl="0" indent="-228600" algn="ctr">
              <a:lnSpc>
                <a:spcPct val="150000"/>
              </a:lnSpc>
              <a:spcBef>
                <a:spcPts val="1000"/>
              </a:spcBef>
              <a:spcAft>
                <a:spcPts val="0"/>
              </a:spcAft>
              <a:buClr>
                <a:schemeClr val="dk1"/>
              </a:buClr>
              <a:buSzPts val="1100"/>
              <a:buNone/>
              <a:defRPr sz="1100">
                <a:latin typeface="Arial"/>
                <a:ea typeface="Arial"/>
                <a:cs typeface="Arial"/>
                <a:sym typeface="Arial"/>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7"/>
          <p:cNvSpPr txBox="1">
            <a:spLocks noGrp="1"/>
          </p:cNvSpPr>
          <p:nvPr>
            <p:ph type="body" idx="3"/>
          </p:nvPr>
        </p:nvSpPr>
        <p:spPr>
          <a:xfrm>
            <a:off x="3072046" y="4648747"/>
            <a:ext cx="1837943" cy="658368"/>
          </a:xfrm>
          <a:prstGeom prst="rect">
            <a:avLst/>
          </a:prstGeom>
          <a:noFill/>
          <a:ln>
            <a:noFill/>
          </a:ln>
        </p:spPr>
        <p:txBody>
          <a:bodyPr spcFirstLastPara="1" wrap="square" lIns="91425" tIns="45700" rIns="91425" bIns="45700" anchor="t" anchorCtr="0">
            <a:normAutofit/>
          </a:bodyPr>
          <a:lstStyle>
            <a:lvl1pPr marL="457200" lvl="0" indent="-228600" algn="ctr">
              <a:lnSpc>
                <a:spcPct val="150000"/>
              </a:lnSpc>
              <a:spcBef>
                <a:spcPts val="1000"/>
              </a:spcBef>
              <a:spcAft>
                <a:spcPts val="0"/>
              </a:spcAft>
              <a:buClr>
                <a:schemeClr val="dk1"/>
              </a:buClr>
              <a:buSzPts val="1100"/>
              <a:buNone/>
              <a:defRPr sz="1100">
                <a:latin typeface="Arial"/>
                <a:ea typeface="Arial"/>
                <a:cs typeface="Arial"/>
                <a:sym typeface="Arial"/>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7"/>
          <p:cNvSpPr txBox="1">
            <a:spLocks noGrp="1"/>
          </p:cNvSpPr>
          <p:nvPr>
            <p:ph type="body" idx="4"/>
          </p:nvPr>
        </p:nvSpPr>
        <p:spPr>
          <a:xfrm>
            <a:off x="5177027" y="4645331"/>
            <a:ext cx="1837943" cy="658368"/>
          </a:xfrm>
          <a:prstGeom prst="rect">
            <a:avLst/>
          </a:prstGeom>
          <a:noFill/>
          <a:ln>
            <a:noFill/>
          </a:ln>
        </p:spPr>
        <p:txBody>
          <a:bodyPr spcFirstLastPara="1" wrap="square" lIns="91425" tIns="45700" rIns="91425" bIns="45700" anchor="t" anchorCtr="0">
            <a:normAutofit/>
          </a:bodyPr>
          <a:lstStyle>
            <a:lvl1pPr marL="457200" lvl="0" indent="-228600" algn="ctr">
              <a:lnSpc>
                <a:spcPct val="150000"/>
              </a:lnSpc>
              <a:spcBef>
                <a:spcPts val="1000"/>
              </a:spcBef>
              <a:spcAft>
                <a:spcPts val="0"/>
              </a:spcAft>
              <a:buClr>
                <a:schemeClr val="dk1"/>
              </a:buClr>
              <a:buSzPts val="1100"/>
              <a:buNone/>
              <a:defRPr sz="1100">
                <a:latin typeface="Arial"/>
                <a:ea typeface="Arial"/>
                <a:cs typeface="Arial"/>
                <a:sym typeface="Arial"/>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7"/>
          <p:cNvSpPr txBox="1">
            <a:spLocks noGrp="1"/>
          </p:cNvSpPr>
          <p:nvPr>
            <p:ph type="body" idx="5"/>
          </p:nvPr>
        </p:nvSpPr>
        <p:spPr>
          <a:xfrm>
            <a:off x="7241832" y="4638836"/>
            <a:ext cx="1837943" cy="658368"/>
          </a:xfrm>
          <a:prstGeom prst="rect">
            <a:avLst/>
          </a:prstGeom>
          <a:noFill/>
          <a:ln>
            <a:noFill/>
          </a:ln>
        </p:spPr>
        <p:txBody>
          <a:bodyPr spcFirstLastPara="1" wrap="square" lIns="91425" tIns="45700" rIns="91425" bIns="45700" anchor="t" anchorCtr="0">
            <a:normAutofit/>
          </a:bodyPr>
          <a:lstStyle>
            <a:lvl1pPr marL="457200" lvl="0" indent="-228600" algn="ctr">
              <a:lnSpc>
                <a:spcPct val="150000"/>
              </a:lnSpc>
              <a:spcBef>
                <a:spcPts val="1000"/>
              </a:spcBef>
              <a:spcAft>
                <a:spcPts val="0"/>
              </a:spcAft>
              <a:buClr>
                <a:schemeClr val="dk1"/>
              </a:buClr>
              <a:buSzPts val="1100"/>
              <a:buNone/>
              <a:defRPr sz="1100">
                <a:latin typeface="Arial"/>
                <a:ea typeface="Arial"/>
                <a:cs typeface="Arial"/>
                <a:sym typeface="Arial"/>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7"/>
          <p:cNvSpPr txBox="1">
            <a:spLocks noGrp="1"/>
          </p:cNvSpPr>
          <p:nvPr>
            <p:ph type="body" idx="6"/>
          </p:nvPr>
        </p:nvSpPr>
        <p:spPr>
          <a:xfrm>
            <a:off x="9330773" y="4638836"/>
            <a:ext cx="1837943" cy="658368"/>
          </a:xfrm>
          <a:prstGeom prst="rect">
            <a:avLst/>
          </a:prstGeom>
          <a:noFill/>
          <a:ln>
            <a:noFill/>
          </a:ln>
        </p:spPr>
        <p:txBody>
          <a:bodyPr spcFirstLastPara="1" wrap="square" lIns="91425" tIns="45700" rIns="91425" bIns="45700" anchor="t" anchorCtr="0">
            <a:normAutofit/>
          </a:bodyPr>
          <a:lstStyle>
            <a:lvl1pPr marL="457200" lvl="0" indent="-228600" algn="ctr">
              <a:lnSpc>
                <a:spcPct val="150000"/>
              </a:lnSpc>
              <a:spcBef>
                <a:spcPts val="1000"/>
              </a:spcBef>
              <a:spcAft>
                <a:spcPts val="0"/>
              </a:spcAft>
              <a:buClr>
                <a:schemeClr val="dk1"/>
              </a:buClr>
              <a:buSzPts val="1100"/>
              <a:buNone/>
              <a:defRPr sz="1100">
                <a:latin typeface="Arial"/>
                <a:ea typeface="Arial"/>
                <a:cs typeface="Arial"/>
                <a:sym typeface="Arial"/>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7"/>
          <p:cNvSpPr txBox="1">
            <a:spLocks noGrp="1"/>
          </p:cNvSpPr>
          <p:nvPr>
            <p:ph type="title"/>
          </p:nvPr>
        </p:nvSpPr>
        <p:spPr>
          <a:xfrm>
            <a:off x="343733" y="130900"/>
            <a:ext cx="11516000" cy="524800"/>
          </a:xfrm>
          <a:prstGeom prst="rect">
            <a:avLst/>
          </a:prstGeom>
          <a:noFill/>
          <a:ln>
            <a:noFill/>
          </a:ln>
        </p:spPr>
        <p:txBody>
          <a:bodyPr spcFirstLastPara="1" wrap="square" lIns="121900" tIns="121900" rIns="121900" bIns="121900" anchor="t" anchorCtr="0">
            <a:noAutofit/>
          </a:bodyPr>
          <a:lstStyle>
            <a:lvl1pPr lvl="0" algn="l">
              <a:lnSpc>
                <a:spcPct val="90000"/>
              </a:lnSpc>
              <a:spcBef>
                <a:spcPts val="0"/>
              </a:spcBef>
              <a:spcAft>
                <a:spcPts val="0"/>
              </a:spcAft>
              <a:buClr>
                <a:srgbClr val="4F535C"/>
              </a:buClr>
              <a:buSzPts val="3000"/>
              <a:buFont typeface="Poppins"/>
              <a:buNone/>
              <a:defRPr>
                <a:solidFill>
                  <a:srgbClr val="4F53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7"/>
          <p:cNvSpPr txBox="1">
            <a:spLocks noGrp="1"/>
          </p:cNvSpPr>
          <p:nvPr>
            <p:ph type="sldNum" idx="12"/>
          </p:nvPr>
        </p:nvSpPr>
        <p:spPr>
          <a:xfrm>
            <a:off x="11128044" y="632367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104"/>
        <p:cNvGrpSpPr/>
        <p:nvPr/>
      </p:nvGrpSpPr>
      <p:grpSpPr>
        <a:xfrm>
          <a:off x="0" y="0"/>
          <a:ext cx="0" cy="0"/>
          <a:chOff x="0" y="0"/>
          <a:chExt cx="0" cy="0"/>
        </a:xfrm>
      </p:grpSpPr>
      <p:sp>
        <p:nvSpPr>
          <p:cNvPr id="105" name="Google Shape;105;p8"/>
          <p:cNvSpPr txBox="1">
            <a:spLocks noGrp="1"/>
          </p:cNvSpPr>
          <p:nvPr>
            <p:ph type="body" idx="1"/>
          </p:nvPr>
        </p:nvSpPr>
        <p:spPr>
          <a:xfrm>
            <a:off x="1883320" y="1422057"/>
            <a:ext cx="1024128" cy="274320"/>
          </a:xfrm>
          <a:prstGeom prst="rect">
            <a:avLst/>
          </a:prstGeom>
          <a:noFill/>
          <a:ln>
            <a:noFill/>
          </a:ln>
        </p:spPr>
        <p:txBody>
          <a:bodyPr spcFirstLastPara="1" wrap="square" lIns="91425" tIns="45700" rIns="91425" bIns="45700" anchor="t" anchorCtr="0">
            <a:normAutofit/>
          </a:bodyPr>
          <a:lstStyle>
            <a:lvl1pPr marL="457200" lvl="0" indent="-228600" algn="ctr">
              <a:lnSpc>
                <a:spcPct val="150000"/>
              </a:lnSpc>
              <a:spcBef>
                <a:spcPts val="1000"/>
              </a:spcBef>
              <a:spcAft>
                <a:spcPts val="0"/>
              </a:spcAft>
              <a:buClr>
                <a:srgbClr val="1155CC"/>
              </a:buClr>
              <a:buSzPts val="1600"/>
              <a:buNone/>
              <a:defRPr sz="1600" b="1">
                <a:solidFill>
                  <a:srgbClr val="1155CC"/>
                </a:solidFill>
                <a:latin typeface="Arial"/>
                <a:ea typeface="Arial"/>
                <a:cs typeface="Arial"/>
                <a:sym typeface="Arial"/>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8"/>
          <p:cNvSpPr txBox="1">
            <a:spLocks noGrp="1"/>
          </p:cNvSpPr>
          <p:nvPr>
            <p:ph type="body" idx="2"/>
          </p:nvPr>
        </p:nvSpPr>
        <p:spPr>
          <a:xfrm>
            <a:off x="4511313" y="1426961"/>
            <a:ext cx="1024128" cy="274320"/>
          </a:xfrm>
          <a:prstGeom prst="rect">
            <a:avLst/>
          </a:prstGeom>
          <a:noFill/>
          <a:ln>
            <a:noFill/>
          </a:ln>
        </p:spPr>
        <p:txBody>
          <a:bodyPr spcFirstLastPara="1" wrap="square" lIns="91425" tIns="45700" rIns="91425" bIns="45700" anchor="t" anchorCtr="0">
            <a:normAutofit/>
          </a:bodyPr>
          <a:lstStyle>
            <a:lvl1pPr marL="457200" lvl="0" indent="-228600" algn="ctr">
              <a:lnSpc>
                <a:spcPct val="150000"/>
              </a:lnSpc>
              <a:spcBef>
                <a:spcPts val="1000"/>
              </a:spcBef>
              <a:spcAft>
                <a:spcPts val="0"/>
              </a:spcAft>
              <a:buClr>
                <a:srgbClr val="1155CC"/>
              </a:buClr>
              <a:buSzPts val="1600"/>
              <a:buNone/>
              <a:defRPr sz="1600" b="1">
                <a:solidFill>
                  <a:srgbClr val="1155CC"/>
                </a:solidFill>
                <a:latin typeface="Arial"/>
                <a:ea typeface="Arial"/>
                <a:cs typeface="Arial"/>
                <a:sym typeface="Arial"/>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8"/>
          <p:cNvSpPr txBox="1">
            <a:spLocks noGrp="1"/>
          </p:cNvSpPr>
          <p:nvPr>
            <p:ph type="body" idx="3"/>
          </p:nvPr>
        </p:nvSpPr>
        <p:spPr>
          <a:xfrm>
            <a:off x="7350116" y="1426457"/>
            <a:ext cx="1024128" cy="274320"/>
          </a:xfrm>
          <a:prstGeom prst="rect">
            <a:avLst/>
          </a:prstGeom>
          <a:noFill/>
          <a:ln>
            <a:noFill/>
          </a:ln>
        </p:spPr>
        <p:txBody>
          <a:bodyPr spcFirstLastPara="1" wrap="square" lIns="91425" tIns="45700" rIns="91425" bIns="45700" anchor="t" anchorCtr="0">
            <a:normAutofit/>
          </a:bodyPr>
          <a:lstStyle>
            <a:lvl1pPr marL="457200" lvl="0" indent="-228600" algn="ctr">
              <a:lnSpc>
                <a:spcPct val="150000"/>
              </a:lnSpc>
              <a:spcBef>
                <a:spcPts val="1000"/>
              </a:spcBef>
              <a:spcAft>
                <a:spcPts val="0"/>
              </a:spcAft>
              <a:buClr>
                <a:srgbClr val="1155CC"/>
              </a:buClr>
              <a:buSzPts val="1600"/>
              <a:buNone/>
              <a:defRPr sz="1600" b="1">
                <a:solidFill>
                  <a:srgbClr val="1155CC"/>
                </a:solidFill>
                <a:latin typeface="Arial"/>
                <a:ea typeface="Arial"/>
                <a:cs typeface="Arial"/>
                <a:sym typeface="Arial"/>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8"/>
          <p:cNvSpPr txBox="1">
            <a:spLocks noGrp="1"/>
          </p:cNvSpPr>
          <p:nvPr>
            <p:ph type="body" idx="4"/>
          </p:nvPr>
        </p:nvSpPr>
        <p:spPr>
          <a:xfrm>
            <a:off x="765819" y="3577075"/>
            <a:ext cx="1024128" cy="274320"/>
          </a:xfrm>
          <a:prstGeom prst="rect">
            <a:avLst/>
          </a:prstGeom>
          <a:noFill/>
          <a:ln>
            <a:noFill/>
          </a:ln>
        </p:spPr>
        <p:txBody>
          <a:bodyPr spcFirstLastPara="1" wrap="square" lIns="91425" tIns="45700" rIns="91425" bIns="45700" anchor="t" anchorCtr="0">
            <a:normAutofit/>
          </a:bodyPr>
          <a:lstStyle>
            <a:lvl1pPr marL="457200" lvl="0" indent="-228600" algn="ctr">
              <a:lnSpc>
                <a:spcPct val="150000"/>
              </a:lnSpc>
              <a:spcBef>
                <a:spcPts val="1000"/>
              </a:spcBef>
              <a:spcAft>
                <a:spcPts val="0"/>
              </a:spcAft>
              <a:buClr>
                <a:srgbClr val="1155CC"/>
              </a:buClr>
              <a:buSzPts val="1600"/>
              <a:buNone/>
              <a:defRPr sz="1600" b="1">
                <a:solidFill>
                  <a:srgbClr val="1155CC"/>
                </a:solidFill>
                <a:latin typeface="Arial"/>
                <a:ea typeface="Arial"/>
                <a:cs typeface="Arial"/>
                <a:sym typeface="Arial"/>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8"/>
          <p:cNvSpPr txBox="1">
            <a:spLocks noGrp="1"/>
          </p:cNvSpPr>
          <p:nvPr>
            <p:ph type="body" idx="5"/>
          </p:nvPr>
        </p:nvSpPr>
        <p:spPr>
          <a:xfrm>
            <a:off x="7133170" y="3575169"/>
            <a:ext cx="1024128" cy="274320"/>
          </a:xfrm>
          <a:prstGeom prst="rect">
            <a:avLst/>
          </a:prstGeom>
          <a:noFill/>
          <a:ln>
            <a:noFill/>
          </a:ln>
        </p:spPr>
        <p:txBody>
          <a:bodyPr spcFirstLastPara="1" wrap="square" lIns="91425" tIns="45700" rIns="91425" bIns="45700" anchor="t" anchorCtr="0">
            <a:normAutofit/>
          </a:bodyPr>
          <a:lstStyle>
            <a:lvl1pPr marL="457200" lvl="0" indent="-228600" algn="ctr">
              <a:lnSpc>
                <a:spcPct val="150000"/>
              </a:lnSpc>
              <a:spcBef>
                <a:spcPts val="1000"/>
              </a:spcBef>
              <a:spcAft>
                <a:spcPts val="0"/>
              </a:spcAft>
              <a:buClr>
                <a:srgbClr val="1155CC"/>
              </a:buClr>
              <a:buSzPts val="1600"/>
              <a:buNone/>
              <a:defRPr sz="1600" b="1">
                <a:solidFill>
                  <a:srgbClr val="1155CC"/>
                </a:solidFill>
                <a:latin typeface="Arial"/>
                <a:ea typeface="Arial"/>
                <a:cs typeface="Arial"/>
                <a:sym typeface="Arial"/>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8"/>
          <p:cNvSpPr txBox="1">
            <a:spLocks noGrp="1"/>
          </p:cNvSpPr>
          <p:nvPr>
            <p:ph type="body" idx="6"/>
          </p:nvPr>
        </p:nvSpPr>
        <p:spPr>
          <a:xfrm>
            <a:off x="3948525" y="3576856"/>
            <a:ext cx="1024128" cy="274320"/>
          </a:xfrm>
          <a:prstGeom prst="rect">
            <a:avLst/>
          </a:prstGeom>
          <a:noFill/>
          <a:ln>
            <a:noFill/>
          </a:ln>
        </p:spPr>
        <p:txBody>
          <a:bodyPr spcFirstLastPara="1" wrap="square" lIns="91425" tIns="45700" rIns="91425" bIns="45700" anchor="t" anchorCtr="0">
            <a:normAutofit/>
          </a:bodyPr>
          <a:lstStyle>
            <a:lvl1pPr marL="457200" lvl="0" indent="-228600" algn="ctr">
              <a:lnSpc>
                <a:spcPct val="150000"/>
              </a:lnSpc>
              <a:spcBef>
                <a:spcPts val="1000"/>
              </a:spcBef>
              <a:spcAft>
                <a:spcPts val="0"/>
              </a:spcAft>
              <a:buClr>
                <a:srgbClr val="1155CC"/>
              </a:buClr>
              <a:buSzPts val="1600"/>
              <a:buNone/>
              <a:defRPr sz="1600" b="1">
                <a:solidFill>
                  <a:srgbClr val="1155CC"/>
                </a:solidFill>
                <a:latin typeface="Arial"/>
                <a:ea typeface="Arial"/>
                <a:cs typeface="Arial"/>
                <a:sym typeface="Arial"/>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8"/>
          <p:cNvSpPr txBox="1">
            <a:spLocks noGrp="1"/>
          </p:cNvSpPr>
          <p:nvPr>
            <p:ph type="body" idx="7"/>
          </p:nvPr>
        </p:nvSpPr>
        <p:spPr>
          <a:xfrm>
            <a:off x="10103916" y="3575169"/>
            <a:ext cx="1024128" cy="274320"/>
          </a:xfrm>
          <a:prstGeom prst="rect">
            <a:avLst/>
          </a:prstGeom>
          <a:noFill/>
          <a:ln>
            <a:noFill/>
          </a:ln>
        </p:spPr>
        <p:txBody>
          <a:bodyPr spcFirstLastPara="1" wrap="square" lIns="91425" tIns="45700" rIns="91425" bIns="45700" anchor="t" anchorCtr="0">
            <a:normAutofit/>
          </a:bodyPr>
          <a:lstStyle>
            <a:lvl1pPr marL="457200" lvl="0" indent="-228600" algn="ctr">
              <a:lnSpc>
                <a:spcPct val="150000"/>
              </a:lnSpc>
              <a:spcBef>
                <a:spcPts val="1000"/>
              </a:spcBef>
              <a:spcAft>
                <a:spcPts val="0"/>
              </a:spcAft>
              <a:buClr>
                <a:srgbClr val="1155CC"/>
              </a:buClr>
              <a:buSzPts val="1600"/>
              <a:buNone/>
              <a:defRPr sz="1600" b="1">
                <a:solidFill>
                  <a:srgbClr val="1155CC"/>
                </a:solidFill>
                <a:latin typeface="Arial"/>
                <a:ea typeface="Arial"/>
                <a:cs typeface="Arial"/>
                <a:sym typeface="Arial"/>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2" name="Google Shape;112;p8"/>
          <p:cNvCxnSpPr/>
          <p:nvPr/>
        </p:nvCxnSpPr>
        <p:spPr>
          <a:xfrm>
            <a:off x="198505" y="2128753"/>
            <a:ext cx="10982400" cy="0"/>
          </a:xfrm>
          <a:prstGeom prst="straightConnector1">
            <a:avLst/>
          </a:prstGeom>
          <a:noFill/>
          <a:ln w="25400" cap="flat" cmpd="sng">
            <a:solidFill>
              <a:srgbClr val="F2F2F2"/>
            </a:solidFill>
            <a:prstDash val="dash"/>
            <a:miter lim="800000"/>
            <a:headEnd type="none" w="sm" len="sm"/>
            <a:tailEnd type="none" w="sm" len="sm"/>
          </a:ln>
        </p:spPr>
      </p:cxnSp>
      <p:cxnSp>
        <p:nvCxnSpPr>
          <p:cNvPr id="113" name="Google Shape;113;p8"/>
          <p:cNvCxnSpPr/>
          <p:nvPr/>
        </p:nvCxnSpPr>
        <p:spPr>
          <a:xfrm>
            <a:off x="1067253" y="4284968"/>
            <a:ext cx="10115200" cy="1200"/>
          </a:xfrm>
          <a:prstGeom prst="straightConnector1">
            <a:avLst/>
          </a:prstGeom>
          <a:noFill/>
          <a:ln w="25400" cap="flat" cmpd="sng">
            <a:solidFill>
              <a:srgbClr val="F2F2F2"/>
            </a:solidFill>
            <a:prstDash val="dash"/>
            <a:miter lim="800000"/>
            <a:headEnd type="none" w="sm" len="sm"/>
            <a:tailEnd type="none" w="sm" len="sm"/>
          </a:ln>
        </p:spPr>
      </p:cxnSp>
      <p:cxnSp>
        <p:nvCxnSpPr>
          <p:cNvPr id="114" name="Google Shape;114;p8"/>
          <p:cNvCxnSpPr/>
          <p:nvPr/>
        </p:nvCxnSpPr>
        <p:spPr>
          <a:xfrm>
            <a:off x="343733" y="2136808"/>
            <a:ext cx="10837188" cy="0"/>
          </a:xfrm>
          <a:prstGeom prst="straightConnector1">
            <a:avLst/>
          </a:prstGeom>
          <a:noFill/>
          <a:ln w="254000" cap="flat" cmpd="sng">
            <a:solidFill>
              <a:srgbClr val="D9D9D9"/>
            </a:solidFill>
            <a:prstDash val="solid"/>
            <a:miter lim="800000"/>
            <a:headEnd type="none" w="sm" len="sm"/>
            <a:tailEnd type="none" w="sm" len="sm"/>
          </a:ln>
        </p:spPr>
      </p:cxnSp>
      <p:sp>
        <p:nvSpPr>
          <p:cNvPr id="115" name="Google Shape;115;p8"/>
          <p:cNvSpPr/>
          <p:nvPr/>
        </p:nvSpPr>
        <p:spPr>
          <a:xfrm>
            <a:off x="10254283" y="2130972"/>
            <a:ext cx="1723200" cy="2170000"/>
          </a:xfrm>
          <a:prstGeom prst="arc">
            <a:avLst>
              <a:gd name="adj1" fmla="val 16200000"/>
              <a:gd name="adj2" fmla="val 5534253"/>
            </a:avLst>
          </a:prstGeom>
          <a:noFill/>
          <a:ln w="254000" cap="flat" cmpd="sng">
            <a:solidFill>
              <a:srgbClr val="D9D9D9"/>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endParaRPr sz="1600">
              <a:solidFill>
                <a:srgbClr val="000000"/>
              </a:solidFill>
              <a:latin typeface="Arial"/>
              <a:ea typeface="Arial"/>
              <a:cs typeface="Arial"/>
              <a:sym typeface="Arial"/>
            </a:endParaRPr>
          </a:p>
        </p:txBody>
      </p:sp>
      <p:cxnSp>
        <p:nvCxnSpPr>
          <p:cNvPr id="116" name="Google Shape;116;p8"/>
          <p:cNvCxnSpPr/>
          <p:nvPr/>
        </p:nvCxnSpPr>
        <p:spPr>
          <a:xfrm>
            <a:off x="367112" y="4283529"/>
            <a:ext cx="10716800" cy="11200"/>
          </a:xfrm>
          <a:prstGeom prst="straightConnector1">
            <a:avLst/>
          </a:prstGeom>
          <a:noFill/>
          <a:ln w="254000" cap="flat" cmpd="sng">
            <a:solidFill>
              <a:srgbClr val="D9D9D9"/>
            </a:solidFill>
            <a:prstDash val="solid"/>
            <a:miter lim="800000"/>
            <a:headEnd type="none" w="sm" len="sm"/>
            <a:tailEnd type="none" w="sm" len="sm"/>
          </a:ln>
        </p:spPr>
      </p:cxnSp>
      <p:sp>
        <p:nvSpPr>
          <p:cNvPr id="117" name="Google Shape;117;p8"/>
          <p:cNvSpPr/>
          <p:nvPr/>
        </p:nvSpPr>
        <p:spPr>
          <a:xfrm>
            <a:off x="2104184" y="1847879"/>
            <a:ext cx="582400" cy="582400"/>
          </a:xfrm>
          <a:prstGeom prst="ellipse">
            <a:avLst/>
          </a:prstGeom>
          <a:solidFill>
            <a:srgbClr val="F2F2F2"/>
          </a:solidFill>
          <a:ln w="127000" cap="flat" cmpd="sng">
            <a:solidFill>
              <a:srgbClr val="0B5394"/>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133" b="1">
                <a:solidFill>
                  <a:srgbClr val="000000"/>
                </a:solidFill>
                <a:latin typeface="Arial"/>
                <a:ea typeface="Arial"/>
                <a:cs typeface="Arial"/>
                <a:sym typeface="Arial"/>
              </a:rPr>
              <a:t>1</a:t>
            </a:r>
            <a:endParaRPr sz="2133" b="1">
              <a:solidFill>
                <a:srgbClr val="000000"/>
              </a:solidFill>
              <a:latin typeface="Arial"/>
              <a:ea typeface="Arial"/>
              <a:cs typeface="Arial"/>
              <a:sym typeface="Arial"/>
            </a:endParaRPr>
          </a:p>
        </p:txBody>
      </p:sp>
      <p:sp>
        <p:nvSpPr>
          <p:cNvPr id="118" name="Google Shape;118;p8"/>
          <p:cNvSpPr/>
          <p:nvPr/>
        </p:nvSpPr>
        <p:spPr>
          <a:xfrm>
            <a:off x="4728015" y="1847879"/>
            <a:ext cx="582400" cy="582400"/>
          </a:xfrm>
          <a:prstGeom prst="ellipse">
            <a:avLst/>
          </a:prstGeom>
          <a:solidFill>
            <a:srgbClr val="F2F2F2"/>
          </a:solidFill>
          <a:ln w="127000" cap="flat" cmpd="sng">
            <a:solidFill>
              <a:srgbClr val="F6B26B"/>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133" b="1">
                <a:solidFill>
                  <a:srgbClr val="000000"/>
                </a:solidFill>
                <a:latin typeface="Arial"/>
                <a:ea typeface="Arial"/>
                <a:cs typeface="Arial"/>
                <a:sym typeface="Arial"/>
              </a:rPr>
              <a:t>2</a:t>
            </a:r>
            <a:endParaRPr sz="1067">
              <a:solidFill>
                <a:srgbClr val="FFFFFF"/>
              </a:solidFill>
              <a:latin typeface="Arial"/>
              <a:ea typeface="Arial"/>
              <a:cs typeface="Arial"/>
              <a:sym typeface="Arial"/>
            </a:endParaRPr>
          </a:p>
        </p:txBody>
      </p:sp>
      <p:sp>
        <p:nvSpPr>
          <p:cNvPr id="119" name="Google Shape;119;p8"/>
          <p:cNvSpPr/>
          <p:nvPr/>
        </p:nvSpPr>
        <p:spPr>
          <a:xfrm>
            <a:off x="7574419" y="1841345"/>
            <a:ext cx="582400" cy="582400"/>
          </a:xfrm>
          <a:prstGeom prst="ellipse">
            <a:avLst/>
          </a:prstGeom>
          <a:solidFill>
            <a:srgbClr val="F2F2F2"/>
          </a:solidFill>
          <a:ln w="127000" cap="flat" cmpd="sng">
            <a:solidFill>
              <a:srgbClr val="0B5394"/>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133" b="1">
                <a:solidFill>
                  <a:srgbClr val="000000"/>
                </a:solidFill>
                <a:latin typeface="Arial"/>
                <a:ea typeface="Arial"/>
                <a:cs typeface="Arial"/>
                <a:sym typeface="Arial"/>
              </a:rPr>
              <a:t>3</a:t>
            </a:r>
            <a:endParaRPr sz="1067">
              <a:solidFill>
                <a:srgbClr val="FFFFFF"/>
              </a:solidFill>
              <a:latin typeface="Arial"/>
              <a:ea typeface="Arial"/>
              <a:cs typeface="Arial"/>
              <a:sym typeface="Arial"/>
            </a:endParaRPr>
          </a:p>
        </p:txBody>
      </p:sp>
      <p:sp>
        <p:nvSpPr>
          <p:cNvPr id="120" name="Google Shape;120;p8"/>
          <p:cNvSpPr/>
          <p:nvPr/>
        </p:nvSpPr>
        <p:spPr>
          <a:xfrm>
            <a:off x="7371219" y="4000991"/>
            <a:ext cx="582400" cy="582400"/>
          </a:xfrm>
          <a:prstGeom prst="ellipse">
            <a:avLst/>
          </a:prstGeom>
          <a:solidFill>
            <a:srgbClr val="F2F2F2"/>
          </a:solidFill>
          <a:ln w="127000" cap="flat" cmpd="sng">
            <a:solidFill>
              <a:srgbClr val="1C4587"/>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133" b="1">
                <a:solidFill>
                  <a:srgbClr val="000000"/>
                </a:solidFill>
                <a:latin typeface="Arial"/>
                <a:ea typeface="Arial"/>
                <a:cs typeface="Arial"/>
                <a:sym typeface="Arial"/>
              </a:rPr>
              <a:t>5</a:t>
            </a:r>
            <a:endParaRPr sz="1067">
              <a:solidFill>
                <a:srgbClr val="FFFFFF"/>
              </a:solidFill>
              <a:latin typeface="Arial"/>
              <a:ea typeface="Arial"/>
              <a:cs typeface="Arial"/>
              <a:sym typeface="Arial"/>
            </a:endParaRPr>
          </a:p>
        </p:txBody>
      </p:sp>
      <p:sp>
        <p:nvSpPr>
          <p:cNvPr id="121" name="Google Shape;121;p8"/>
          <p:cNvSpPr/>
          <p:nvPr/>
        </p:nvSpPr>
        <p:spPr>
          <a:xfrm>
            <a:off x="4220113" y="4002713"/>
            <a:ext cx="582400" cy="582400"/>
          </a:xfrm>
          <a:prstGeom prst="ellipse">
            <a:avLst/>
          </a:prstGeom>
          <a:solidFill>
            <a:srgbClr val="F2F2F2"/>
          </a:solidFill>
          <a:ln w="127000" cap="flat" cmpd="sng">
            <a:solidFill>
              <a:srgbClr val="F6B26B"/>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133" b="1">
                <a:solidFill>
                  <a:srgbClr val="000000"/>
                </a:solidFill>
                <a:latin typeface="Arial"/>
                <a:ea typeface="Arial"/>
                <a:cs typeface="Arial"/>
                <a:sym typeface="Arial"/>
              </a:rPr>
              <a:t>6</a:t>
            </a:r>
            <a:endParaRPr sz="1067">
              <a:solidFill>
                <a:srgbClr val="FFFFFF"/>
              </a:solidFill>
              <a:latin typeface="Arial"/>
              <a:ea typeface="Arial"/>
              <a:cs typeface="Arial"/>
              <a:sym typeface="Arial"/>
            </a:endParaRPr>
          </a:p>
        </p:txBody>
      </p:sp>
      <p:sp>
        <p:nvSpPr>
          <p:cNvPr id="122" name="Google Shape;122;p8"/>
          <p:cNvSpPr/>
          <p:nvPr/>
        </p:nvSpPr>
        <p:spPr>
          <a:xfrm>
            <a:off x="986683" y="4019996"/>
            <a:ext cx="582400" cy="582400"/>
          </a:xfrm>
          <a:prstGeom prst="ellipse">
            <a:avLst/>
          </a:prstGeom>
          <a:solidFill>
            <a:srgbClr val="F2F2F2"/>
          </a:solidFill>
          <a:ln w="127000" cap="flat" cmpd="sng">
            <a:solidFill>
              <a:srgbClr val="CC0000"/>
            </a:solidFill>
            <a:prstDash val="solid"/>
            <a:miter lim="800000"/>
            <a:headEnd type="none" w="sm" len="sm"/>
            <a:tailEnd type="none" w="sm" len="sm"/>
          </a:ln>
        </p:spPr>
        <p:txBody>
          <a:bodyPr spcFirstLastPara="1" wrap="square" lIns="121900" tIns="60925" rIns="121900" bIns="60925" anchor="ctr" anchorCtr="0">
            <a:noAutofit/>
          </a:bodyPr>
          <a:lstStyle/>
          <a:p>
            <a:pPr marL="0" marR="0" lvl="0" indent="0" algn="ctr" rtl="0">
              <a:spcBef>
                <a:spcPts val="0"/>
              </a:spcBef>
              <a:spcAft>
                <a:spcPts val="0"/>
              </a:spcAft>
              <a:buNone/>
            </a:pPr>
            <a:r>
              <a:rPr lang="en-US" sz="2133" b="1">
                <a:solidFill>
                  <a:srgbClr val="000000"/>
                </a:solidFill>
                <a:latin typeface="Arial"/>
                <a:ea typeface="Arial"/>
                <a:cs typeface="Arial"/>
                <a:sym typeface="Arial"/>
              </a:rPr>
              <a:t>7</a:t>
            </a:r>
            <a:endParaRPr sz="2400">
              <a:solidFill>
                <a:srgbClr val="FFFFFF"/>
              </a:solidFill>
              <a:latin typeface="Arial"/>
              <a:ea typeface="Arial"/>
              <a:cs typeface="Arial"/>
              <a:sym typeface="Arial"/>
            </a:endParaRPr>
          </a:p>
        </p:txBody>
      </p:sp>
      <p:sp>
        <p:nvSpPr>
          <p:cNvPr id="123" name="Google Shape;123;p8"/>
          <p:cNvSpPr/>
          <p:nvPr/>
        </p:nvSpPr>
        <p:spPr>
          <a:xfrm>
            <a:off x="10344336" y="3971963"/>
            <a:ext cx="582400" cy="582400"/>
          </a:xfrm>
          <a:prstGeom prst="ellipse">
            <a:avLst/>
          </a:prstGeom>
          <a:solidFill>
            <a:srgbClr val="F2F2F2"/>
          </a:solidFill>
          <a:ln w="127000" cap="flat" cmpd="sng">
            <a:solidFill>
              <a:srgbClr val="F6B26B"/>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133" b="1">
                <a:solidFill>
                  <a:srgbClr val="000000"/>
                </a:solidFill>
                <a:latin typeface="Arial"/>
                <a:ea typeface="Arial"/>
                <a:cs typeface="Arial"/>
                <a:sym typeface="Arial"/>
              </a:rPr>
              <a:t>4</a:t>
            </a:r>
            <a:endParaRPr sz="1067">
              <a:solidFill>
                <a:srgbClr val="FFFFFF"/>
              </a:solidFill>
              <a:latin typeface="Arial"/>
              <a:ea typeface="Arial"/>
              <a:cs typeface="Arial"/>
              <a:sym typeface="Arial"/>
            </a:endParaRPr>
          </a:p>
        </p:txBody>
      </p:sp>
      <p:sp>
        <p:nvSpPr>
          <p:cNvPr id="124" name="Google Shape;124;p8"/>
          <p:cNvSpPr txBox="1">
            <a:spLocks noGrp="1"/>
          </p:cNvSpPr>
          <p:nvPr>
            <p:ph type="body" idx="8"/>
          </p:nvPr>
        </p:nvSpPr>
        <p:spPr>
          <a:xfrm>
            <a:off x="4220113" y="2630756"/>
            <a:ext cx="1618488" cy="585216"/>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100"/>
              <a:buNone/>
              <a:defRPr sz="1100">
                <a:latin typeface="Arial"/>
                <a:ea typeface="Arial"/>
                <a:cs typeface="Arial"/>
                <a:sym typeface="Arial"/>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8"/>
          <p:cNvSpPr txBox="1">
            <a:spLocks noGrp="1"/>
          </p:cNvSpPr>
          <p:nvPr>
            <p:ph type="body" idx="9"/>
          </p:nvPr>
        </p:nvSpPr>
        <p:spPr>
          <a:xfrm>
            <a:off x="1586140" y="2625815"/>
            <a:ext cx="1618488" cy="585216"/>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100"/>
              <a:buNone/>
              <a:defRPr sz="1100">
                <a:latin typeface="Arial"/>
                <a:ea typeface="Arial"/>
                <a:cs typeface="Arial"/>
                <a:sym typeface="Arial"/>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8"/>
          <p:cNvSpPr txBox="1">
            <a:spLocks noGrp="1"/>
          </p:cNvSpPr>
          <p:nvPr>
            <p:ph type="body" idx="13"/>
          </p:nvPr>
        </p:nvSpPr>
        <p:spPr>
          <a:xfrm>
            <a:off x="7004354" y="2634304"/>
            <a:ext cx="1618488" cy="585216"/>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100"/>
              <a:buNone/>
              <a:defRPr sz="1100">
                <a:latin typeface="Arial"/>
                <a:ea typeface="Arial"/>
                <a:cs typeface="Arial"/>
                <a:sym typeface="Arial"/>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8"/>
          <p:cNvSpPr txBox="1">
            <a:spLocks noGrp="1"/>
          </p:cNvSpPr>
          <p:nvPr>
            <p:ph type="body" idx="14"/>
          </p:nvPr>
        </p:nvSpPr>
        <p:spPr>
          <a:xfrm>
            <a:off x="468639" y="4854309"/>
            <a:ext cx="1618488" cy="585216"/>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100"/>
              <a:buNone/>
              <a:defRPr sz="1100">
                <a:latin typeface="Arial"/>
                <a:ea typeface="Arial"/>
                <a:cs typeface="Arial"/>
                <a:sym typeface="Arial"/>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8"/>
          <p:cNvSpPr txBox="1">
            <a:spLocks noGrp="1"/>
          </p:cNvSpPr>
          <p:nvPr>
            <p:ph type="body" idx="15"/>
          </p:nvPr>
        </p:nvSpPr>
        <p:spPr>
          <a:xfrm>
            <a:off x="3702069" y="4859639"/>
            <a:ext cx="1618488" cy="585216"/>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100"/>
              <a:buNone/>
              <a:defRPr sz="1100">
                <a:latin typeface="Arial"/>
                <a:ea typeface="Arial"/>
                <a:cs typeface="Arial"/>
                <a:sym typeface="Arial"/>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8"/>
          <p:cNvSpPr txBox="1">
            <a:spLocks noGrp="1"/>
          </p:cNvSpPr>
          <p:nvPr>
            <p:ph type="body" idx="16"/>
          </p:nvPr>
        </p:nvSpPr>
        <p:spPr>
          <a:xfrm>
            <a:off x="6853175" y="4846074"/>
            <a:ext cx="1618488" cy="585216"/>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100"/>
              <a:buNone/>
              <a:defRPr sz="1100">
                <a:latin typeface="Arial"/>
                <a:ea typeface="Arial"/>
                <a:cs typeface="Arial"/>
                <a:sym typeface="Arial"/>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8"/>
          <p:cNvSpPr txBox="1">
            <a:spLocks noGrp="1"/>
          </p:cNvSpPr>
          <p:nvPr>
            <p:ph type="body" idx="17"/>
          </p:nvPr>
        </p:nvSpPr>
        <p:spPr>
          <a:xfrm>
            <a:off x="9806308" y="4846074"/>
            <a:ext cx="1618488" cy="585216"/>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100"/>
              <a:buNone/>
              <a:defRPr sz="1100">
                <a:latin typeface="Arial"/>
                <a:ea typeface="Arial"/>
                <a:cs typeface="Arial"/>
                <a:sym typeface="Arial"/>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8"/>
          <p:cNvSpPr txBox="1">
            <a:spLocks noGrp="1"/>
          </p:cNvSpPr>
          <p:nvPr>
            <p:ph type="title"/>
          </p:nvPr>
        </p:nvSpPr>
        <p:spPr>
          <a:xfrm>
            <a:off x="343733" y="130900"/>
            <a:ext cx="11516000" cy="524800"/>
          </a:xfrm>
          <a:prstGeom prst="rect">
            <a:avLst/>
          </a:prstGeom>
          <a:noFill/>
          <a:ln>
            <a:noFill/>
          </a:ln>
        </p:spPr>
        <p:txBody>
          <a:bodyPr spcFirstLastPara="1" wrap="square" lIns="121900" tIns="121900" rIns="121900" bIns="121900" anchor="t" anchorCtr="0">
            <a:noAutofit/>
          </a:bodyPr>
          <a:lstStyle>
            <a:lvl1pPr lvl="0" algn="l">
              <a:lnSpc>
                <a:spcPct val="90000"/>
              </a:lnSpc>
              <a:spcBef>
                <a:spcPts val="0"/>
              </a:spcBef>
              <a:spcAft>
                <a:spcPts val="0"/>
              </a:spcAft>
              <a:buClr>
                <a:srgbClr val="4F535C"/>
              </a:buClr>
              <a:buSzPts val="3000"/>
              <a:buFont typeface="Poppins"/>
              <a:buNone/>
              <a:defRPr>
                <a:solidFill>
                  <a:srgbClr val="4F53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8"/>
          <p:cNvSpPr txBox="1">
            <a:spLocks noGrp="1"/>
          </p:cNvSpPr>
          <p:nvPr>
            <p:ph type="sldNum" idx="12"/>
          </p:nvPr>
        </p:nvSpPr>
        <p:spPr>
          <a:xfrm>
            <a:off x="11128044" y="632367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33"/>
        <p:cNvGrpSpPr/>
        <p:nvPr/>
      </p:nvGrpSpPr>
      <p:grpSpPr>
        <a:xfrm>
          <a:off x="0" y="0"/>
          <a:ext cx="0" cy="0"/>
          <a:chOff x="0" y="0"/>
          <a:chExt cx="0" cy="0"/>
        </a:xfrm>
      </p:grpSpPr>
      <p:sp>
        <p:nvSpPr>
          <p:cNvPr id="134" name="Google Shape;134;p9"/>
          <p:cNvSpPr txBox="1">
            <a:spLocks noGrp="1"/>
          </p:cNvSpPr>
          <p:nvPr>
            <p:ph type="title"/>
          </p:nvPr>
        </p:nvSpPr>
        <p:spPr>
          <a:xfrm>
            <a:off x="343733" y="130900"/>
            <a:ext cx="11516000" cy="524800"/>
          </a:xfrm>
          <a:prstGeom prst="rect">
            <a:avLst/>
          </a:prstGeom>
          <a:noFill/>
          <a:ln>
            <a:noFill/>
          </a:ln>
        </p:spPr>
        <p:txBody>
          <a:bodyPr spcFirstLastPara="1" wrap="square" lIns="121900" tIns="121900" rIns="121900" bIns="121900" anchor="t" anchorCtr="0">
            <a:noAutofit/>
          </a:bodyPr>
          <a:lstStyle>
            <a:lvl1pPr lvl="0" algn="l">
              <a:lnSpc>
                <a:spcPct val="90000"/>
              </a:lnSpc>
              <a:spcBef>
                <a:spcPts val="0"/>
              </a:spcBef>
              <a:spcAft>
                <a:spcPts val="0"/>
              </a:spcAft>
              <a:buClr>
                <a:srgbClr val="4F535C"/>
              </a:buClr>
              <a:buSzPts val="3000"/>
              <a:buFont typeface="Poppins"/>
              <a:buNone/>
              <a:defRPr>
                <a:solidFill>
                  <a:srgbClr val="4F53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9"/>
          <p:cNvSpPr txBox="1">
            <a:spLocks noGrp="1"/>
          </p:cNvSpPr>
          <p:nvPr>
            <p:ph type="sldNum" idx="12"/>
          </p:nvPr>
        </p:nvSpPr>
        <p:spPr>
          <a:xfrm>
            <a:off x="11128044" y="632367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136"/>
        <p:cNvGrpSpPr/>
        <p:nvPr/>
      </p:nvGrpSpPr>
      <p:grpSpPr>
        <a:xfrm>
          <a:off x="0" y="0"/>
          <a:ext cx="0" cy="0"/>
          <a:chOff x="0" y="0"/>
          <a:chExt cx="0" cy="0"/>
        </a:xfrm>
      </p:grpSpPr>
      <p:pic>
        <p:nvPicPr>
          <p:cNvPr id="137" name="Google Shape;137;p10" descr="Shape&#10;&#10;Description automatically generated with medium confidence"/>
          <p:cNvPicPr preferRelativeResize="0"/>
          <p:nvPr/>
        </p:nvPicPr>
        <p:blipFill rotWithShape="1">
          <a:blip r:embed="rId2">
            <a:alphaModFix/>
          </a:blip>
          <a:srcRect/>
          <a:stretch/>
        </p:blipFill>
        <p:spPr>
          <a:xfrm>
            <a:off x="57213" y="973432"/>
            <a:ext cx="8120579" cy="5094514"/>
          </a:xfrm>
          <a:prstGeom prst="rect">
            <a:avLst/>
          </a:prstGeom>
          <a:noFill/>
          <a:ln>
            <a:noFill/>
          </a:ln>
        </p:spPr>
      </p:pic>
      <p:sp>
        <p:nvSpPr>
          <p:cNvPr id="138" name="Google Shape;138;p10"/>
          <p:cNvSpPr txBox="1">
            <a:spLocks noGrp="1"/>
          </p:cNvSpPr>
          <p:nvPr>
            <p:ph type="sldNum" idx="12"/>
          </p:nvPr>
        </p:nvSpPr>
        <p:spPr>
          <a:xfrm>
            <a:off x="11128044" y="632367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200" b="0" i="0" u="none" strike="noStrike" cap="none">
                <a:solidFill>
                  <a:srgbClr val="24BCB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39" name="Google Shape;139;p10"/>
          <p:cNvGrpSpPr/>
          <p:nvPr/>
        </p:nvGrpSpPr>
        <p:grpSpPr>
          <a:xfrm>
            <a:off x="8159353" y="824877"/>
            <a:ext cx="3515600" cy="5313518"/>
            <a:chOff x="8159355" y="646666"/>
            <a:chExt cx="3515600" cy="5313518"/>
          </a:xfrm>
        </p:grpSpPr>
        <p:sp>
          <p:nvSpPr>
            <p:cNvPr id="140" name="Google Shape;140;p10"/>
            <p:cNvSpPr/>
            <p:nvPr/>
          </p:nvSpPr>
          <p:spPr>
            <a:xfrm>
              <a:off x="8159355" y="824878"/>
              <a:ext cx="3515600" cy="2370204"/>
            </a:xfrm>
            <a:prstGeom prst="roundRect">
              <a:avLst>
                <a:gd name="adj" fmla="val 9045"/>
              </a:avLst>
            </a:prstGeom>
            <a:noFill/>
            <a:ln w="9525" cap="flat" cmpd="sng">
              <a:solidFill>
                <a:srgbClr val="000000"/>
              </a:solidFill>
              <a:prstDash val="solid"/>
              <a:round/>
              <a:headEnd type="none" w="sm" len="sm"/>
              <a:tailEnd type="none" w="sm" len="sm"/>
            </a:ln>
          </p:spPr>
          <p:txBody>
            <a:bodyPr spcFirstLastPara="1" wrap="square" lIns="0" tIns="121900" rIns="0" bIns="0" anchor="ctr" anchorCtr="0">
              <a:noAutofit/>
            </a:bodyPr>
            <a:lstStyle/>
            <a:p>
              <a:pPr marL="171450" marR="0" lvl="0" indent="-101600" algn="l" rtl="0">
                <a:lnSpc>
                  <a:spcPct val="115000"/>
                </a:lnSpc>
                <a:spcBef>
                  <a:spcPts val="0"/>
                </a:spcBef>
                <a:spcAft>
                  <a:spcPts val="0"/>
                </a:spcAft>
                <a:buClr>
                  <a:schemeClr val="dk1"/>
                </a:buClr>
                <a:buSzPts val="1100"/>
                <a:buFont typeface="Arial"/>
                <a:buNone/>
              </a:pPr>
              <a:endParaRPr sz="1100">
                <a:solidFill>
                  <a:schemeClr val="dk1"/>
                </a:solidFill>
                <a:latin typeface="Poppins"/>
                <a:ea typeface="Poppins"/>
                <a:cs typeface="Poppins"/>
                <a:sym typeface="Poppins"/>
              </a:endParaRPr>
            </a:p>
          </p:txBody>
        </p:sp>
        <p:sp>
          <p:nvSpPr>
            <p:cNvPr id="141" name="Google Shape;141;p10"/>
            <p:cNvSpPr/>
            <p:nvPr/>
          </p:nvSpPr>
          <p:spPr>
            <a:xfrm>
              <a:off x="9034351" y="646666"/>
              <a:ext cx="1765600" cy="381200"/>
            </a:xfrm>
            <a:prstGeom prst="roundRect">
              <a:avLst>
                <a:gd name="adj" fmla="val 5389"/>
              </a:avLst>
            </a:prstGeom>
            <a:solidFill>
              <a:srgbClr val="333333"/>
            </a:solidFill>
            <a:ln>
              <a:noFill/>
            </a:ln>
            <a:effectLst>
              <a:outerShdw blurRad="57150" dist="19050" dir="5400000" algn="bl" rotWithShape="0">
                <a:srgbClr val="000000">
                  <a:alpha val="49803"/>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600">
                  <a:solidFill>
                    <a:srgbClr val="FFFFFF"/>
                  </a:solidFill>
                  <a:latin typeface="Arial"/>
                  <a:ea typeface="Arial"/>
                  <a:cs typeface="Arial"/>
                  <a:sym typeface="Arial"/>
                </a:rPr>
                <a:t>Instructions</a:t>
              </a:r>
              <a:r>
                <a:rPr lang="en-US" sz="1467" b="1">
                  <a:solidFill>
                    <a:srgbClr val="FFFFFF"/>
                  </a:solidFill>
                  <a:latin typeface="Arial"/>
                  <a:ea typeface="Arial"/>
                  <a:cs typeface="Arial"/>
                  <a:sym typeface="Arial"/>
                </a:rPr>
                <a:t> </a:t>
              </a:r>
              <a:endParaRPr sz="1467" b="1">
                <a:solidFill>
                  <a:srgbClr val="FFFFFF"/>
                </a:solidFill>
                <a:latin typeface="Arial"/>
                <a:ea typeface="Arial"/>
                <a:cs typeface="Arial"/>
                <a:sym typeface="Arial"/>
              </a:endParaRPr>
            </a:p>
          </p:txBody>
        </p:sp>
        <p:sp>
          <p:nvSpPr>
            <p:cNvPr id="142" name="Google Shape;142;p10"/>
            <p:cNvSpPr/>
            <p:nvPr/>
          </p:nvSpPr>
          <p:spPr>
            <a:xfrm>
              <a:off x="8159355" y="3589980"/>
              <a:ext cx="3515600" cy="2370204"/>
            </a:xfrm>
            <a:prstGeom prst="roundRect">
              <a:avLst>
                <a:gd name="adj" fmla="val 9045"/>
              </a:avLst>
            </a:prstGeom>
            <a:noFill/>
            <a:ln w="9525" cap="flat" cmpd="sng">
              <a:solidFill>
                <a:srgbClr val="000000"/>
              </a:solidFill>
              <a:prstDash val="solid"/>
              <a:round/>
              <a:headEnd type="none" w="sm" len="sm"/>
              <a:tailEnd type="none" w="sm" len="sm"/>
            </a:ln>
          </p:spPr>
          <p:txBody>
            <a:bodyPr spcFirstLastPara="1" wrap="square" lIns="0" tIns="121900" rIns="0" bIns="0" anchor="ctr" anchorCtr="0">
              <a:noAutofit/>
            </a:bodyPr>
            <a:lstStyle/>
            <a:p>
              <a:pPr marL="0" marR="0" lvl="0" indent="0" algn="l" rtl="0">
                <a:lnSpc>
                  <a:spcPct val="115000"/>
                </a:lnSpc>
                <a:spcBef>
                  <a:spcPts val="0"/>
                </a:spcBef>
                <a:spcAft>
                  <a:spcPts val="0"/>
                </a:spcAft>
                <a:buNone/>
              </a:pPr>
              <a:endParaRPr sz="1100">
                <a:solidFill>
                  <a:schemeClr val="dk1"/>
                </a:solidFill>
                <a:latin typeface="Poppins"/>
                <a:ea typeface="Poppins"/>
                <a:cs typeface="Poppins"/>
                <a:sym typeface="Poppins"/>
              </a:endParaRPr>
            </a:p>
          </p:txBody>
        </p:sp>
      </p:grpSp>
      <p:sp>
        <p:nvSpPr>
          <p:cNvPr id="143" name="Google Shape;143;p10"/>
          <p:cNvSpPr txBox="1">
            <a:spLocks noGrp="1"/>
          </p:cNvSpPr>
          <p:nvPr>
            <p:ph type="title"/>
          </p:nvPr>
        </p:nvSpPr>
        <p:spPr>
          <a:xfrm>
            <a:off x="343733" y="130900"/>
            <a:ext cx="11516000" cy="524800"/>
          </a:xfrm>
          <a:prstGeom prst="rect">
            <a:avLst/>
          </a:prstGeom>
          <a:noFill/>
          <a:ln>
            <a:noFill/>
          </a:ln>
        </p:spPr>
        <p:txBody>
          <a:bodyPr spcFirstLastPara="1" wrap="square" lIns="121900" tIns="121900" rIns="121900" bIns="121900" anchor="t" anchorCtr="0">
            <a:noAutofit/>
          </a:bodyPr>
          <a:lstStyle>
            <a:lvl1pPr lvl="0" algn="l">
              <a:lnSpc>
                <a:spcPct val="90000"/>
              </a:lnSpc>
              <a:spcBef>
                <a:spcPts val="0"/>
              </a:spcBef>
              <a:spcAft>
                <a:spcPts val="0"/>
              </a:spcAft>
              <a:buClr>
                <a:srgbClr val="4F535C"/>
              </a:buClr>
              <a:buSzPts val="3000"/>
              <a:buFont typeface="Poppins"/>
              <a:buNone/>
              <a:defRPr>
                <a:solidFill>
                  <a:srgbClr val="4F535C"/>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10"/>
          <p:cNvSpPr/>
          <p:nvPr/>
        </p:nvSpPr>
        <p:spPr>
          <a:xfrm>
            <a:off x="9034349" y="3577591"/>
            <a:ext cx="1765600" cy="381200"/>
          </a:xfrm>
          <a:prstGeom prst="roundRect">
            <a:avLst>
              <a:gd name="adj" fmla="val 5389"/>
            </a:avLst>
          </a:prstGeom>
          <a:solidFill>
            <a:srgbClr val="006340"/>
          </a:solidFill>
          <a:ln w="9525" cap="flat" cmpd="sng">
            <a:solidFill>
              <a:srgbClr val="006340"/>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1600">
                <a:solidFill>
                  <a:srgbClr val="FFFFFF"/>
                </a:solidFill>
                <a:latin typeface="Arial"/>
                <a:ea typeface="Arial"/>
                <a:cs typeface="Arial"/>
                <a:sym typeface="Arial"/>
              </a:rPr>
              <a:t>Key Points</a:t>
            </a:r>
            <a:r>
              <a:rPr lang="en-US" sz="1467" b="1">
                <a:solidFill>
                  <a:srgbClr val="FFFFFF"/>
                </a:solidFill>
                <a:latin typeface="Arial"/>
                <a:ea typeface="Arial"/>
                <a:cs typeface="Arial"/>
                <a:sym typeface="Arial"/>
              </a:rPr>
              <a:t> </a:t>
            </a:r>
            <a:endParaRPr sz="1467" b="1">
              <a:solidFill>
                <a:srgbClr val="FFFFFF"/>
              </a:solidFill>
              <a:latin typeface="Arial"/>
              <a:ea typeface="Arial"/>
              <a:cs typeface="Arial"/>
              <a:sym typeface="Arial"/>
            </a:endParaRPr>
          </a:p>
        </p:txBody>
      </p:sp>
      <p:pic>
        <p:nvPicPr>
          <p:cNvPr id="145" name="Google Shape;145;p10"/>
          <p:cNvPicPr preferRelativeResize="0"/>
          <p:nvPr/>
        </p:nvPicPr>
        <p:blipFill rotWithShape="1">
          <a:blip r:embed="rId3">
            <a:alphaModFix/>
          </a:blip>
          <a:srcRect/>
          <a:stretch/>
        </p:blipFill>
        <p:spPr>
          <a:xfrm rot="-645642">
            <a:off x="8915783" y="3460597"/>
            <a:ext cx="351475" cy="351488"/>
          </a:xfrm>
          <a:prstGeom prst="rect">
            <a:avLst/>
          </a:prstGeom>
          <a:noFill/>
          <a:ln>
            <a:noFill/>
          </a:ln>
        </p:spPr>
      </p:pic>
      <p:sp>
        <p:nvSpPr>
          <p:cNvPr id="146" name="Google Shape;146;p10"/>
          <p:cNvSpPr txBox="1">
            <a:spLocks noGrp="1"/>
          </p:cNvSpPr>
          <p:nvPr>
            <p:ph type="body" idx="1"/>
          </p:nvPr>
        </p:nvSpPr>
        <p:spPr>
          <a:xfrm>
            <a:off x="8229600" y="1352793"/>
            <a:ext cx="3368675" cy="1892804"/>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200"/>
              <a:buNone/>
              <a:defRPr sz="1200">
                <a:latin typeface="Arial"/>
                <a:ea typeface="Arial"/>
                <a:cs typeface="Arial"/>
                <a:sym typeface="Arial"/>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10"/>
          <p:cNvSpPr txBox="1">
            <a:spLocks noGrp="1"/>
          </p:cNvSpPr>
          <p:nvPr>
            <p:ph type="body" idx="2"/>
          </p:nvPr>
        </p:nvSpPr>
        <p:spPr>
          <a:xfrm>
            <a:off x="8228606" y="4096180"/>
            <a:ext cx="3368675" cy="1892804"/>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chemeClr val="dk1"/>
              </a:buClr>
              <a:buSzPts val="1200"/>
              <a:buNone/>
              <a:defRPr sz="1200">
                <a:latin typeface="Arial"/>
                <a:ea typeface="Arial"/>
                <a:cs typeface="Arial"/>
                <a:sym typeface="Arial"/>
              </a:defRPr>
            </a:lvl1pPr>
            <a:lvl2pPr marL="914400" lvl="1" indent="-342900" algn="l">
              <a:lnSpc>
                <a:spcPct val="15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10"/>
          <p:cNvSpPr>
            <a:spLocks noGrp="1"/>
          </p:cNvSpPr>
          <p:nvPr>
            <p:ph type="pic" idx="3"/>
          </p:nvPr>
        </p:nvSpPr>
        <p:spPr>
          <a:xfrm>
            <a:off x="432654" y="1452942"/>
            <a:ext cx="7359252" cy="413957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lvl1pPr marR="0" lvl="0" algn="l" rtl="0">
              <a:lnSpc>
                <a:spcPct val="150000"/>
              </a:lnSpc>
              <a:spcBef>
                <a:spcPts val="10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R="0" lvl="1" algn="l" rtl="0">
              <a:lnSpc>
                <a:spcPct val="15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Poppins"/>
                <a:ea typeface="Poppins"/>
                <a:cs typeface="Poppins"/>
                <a:sym typeface="Poppins"/>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6362" y="136526"/>
            <a:ext cx="10515600" cy="54451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4F535C"/>
              </a:buClr>
              <a:buSzPts val="3000"/>
              <a:buFont typeface="Poppins"/>
              <a:buNone/>
              <a:defRPr sz="3000" b="0" i="0" u="none" strike="noStrike" cap="none">
                <a:solidFill>
                  <a:srgbClr val="4F535C"/>
                </a:solidFill>
                <a:latin typeface="Poppins"/>
                <a:ea typeface="Poppins"/>
                <a:cs typeface="Poppins"/>
                <a:sym typeface="Poppi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911225"/>
            <a:ext cx="10515600" cy="4351338"/>
          </a:xfrm>
          <a:prstGeom prst="rect">
            <a:avLst/>
          </a:prstGeom>
          <a:noFill/>
          <a:ln>
            <a:noFill/>
          </a:ln>
        </p:spPr>
        <p:txBody>
          <a:bodyPr spcFirstLastPara="1" wrap="square" lIns="91425" tIns="45700" rIns="91425" bIns="45700" anchor="t" anchorCtr="0">
            <a:normAutofit/>
          </a:bodyPr>
          <a:lstStyle>
            <a:lvl1pPr marL="457200" marR="0" lvl="0" indent="-304800" algn="l" rtl="0">
              <a:lnSpc>
                <a:spcPct val="150000"/>
              </a:lnSpc>
              <a:spcBef>
                <a:spcPts val="10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lnSpc>
                <a:spcPct val="15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Poppins"/>
                <a:ea typeface="Poppins"/>
                <a:cs typeface="Poppins"/>
                <a:sym typeface="Poppi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Poppins"/>
                <a:ea typeface="Poppins"/>
                <a:cs typeface="Poppins"/>
                <a:sym typeface="Poppins"/>
              </a:defRPr>
            </a:lvl1pPr>
            <a:lvl2pPr marR="0" lvl="1"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2pPr>
            <a:lvl3pPr marR="0" lvl="2"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3pPr>
            <a:lvl4pPr marR="0" lvl="3"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4pPr>
            <a:lvl5pPr marR="0" lvl="4"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5pPr>
            <a:lvl6pPr marR="0" lvl="5"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6pPr>
            <a:lvl7pPr marR="0" lvl="6"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7pPr>
            <a:lvl8pPr marR="0" lvl="7"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8pPr>
            <a:lvl9pPr marR="0" lvl="8"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Poppins"/>
                <a:ea typeface="Poppins"/>
                <a:cs typeface="Poppins"/>
                <a:sym typeface="Poppins"/>
              </a:defRPr>
            </a:lvl1pPr>
            <a:lvl2pPr marR="0" lvl="1"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2pPr>
            <a:lvl3pPr marR="0" lvl="2"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3pPr>
            <a:lvl4pPr marR="0" lvl="3"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4pPr>
            <a:lvl5pPr marR="0" lvl="4"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5pPr>
            <a:lvl6pPr marR="0" lvl="5"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6pPr>
            <a:lvl7pPr marR="0" lvl="6"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7pPr>
            <a:lvl8pPr marR="0" lvl="7"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8pPr>
            <a:lvl9pPr marR="0" lvl="8" algn="l" rtl="0">
              <a:spcBef>
                <a:spcPts val="0"/>
              </a:spcBef>
              <a:spcAft>
                <a:spcPts val="0"/>
              </a:spcAft>
              <a:buSzPts val="1400"/>
              <a:buNone/>
              <a:defRPr sz="1800" b="0" i="0" u="none" strike="noStrike" cap="none">
                <a:solidFill>
                  <a:schemeClr val="dk1"/>
                </a:solidFill>
                <a:latin typeface="Poppins"/>
                <a:ea typeface="Poppins"/>
                <a:cs typeface="Poppins"/>
                <a:sym typeface="Poppins"/>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Poppins"/>
                <a:ea typeface="Poppins"/>
                <a:cs typeface="Poppins"/>
                <a:sym typeface="Poppins"/>
              </a:defRPr>
            </a:lvl1pPr>
            <a:lvl2pPr marL="0" marR="0" lvl="1" indent="0" algn="r" rtl="0">
              <a:spcBef>
                <a:spcPts val="0"/>
              </a:spcBef>
              <a:buNone/>
              <a:defRPr sz="1200" b="0" i="0" u="none" strike="noStrike" cap="none">
                <a:solidFill>
                  <a:srgbClr val="888888"/>
                </a:solidFill>
                <a:latin typeface="Poppins"/>
                <a:ea typeface="Poppins"/>
                <a:cs typeface="Poppins"/>
                <a:sym typeface="Poppins"/>
              </a:defRPr>
            </a:lvl2pPr>
            <a:lvl3pPr marL="0" marR="0" lvl="2" indent="0" algn="r" rtl="0">
              <a:spcBef>
                <a:spcPts val="0"/>
              </a:spcBef>
              <a:buNone/>
              <a:defRPr sz="1200" b="0" i="0" u="none" strike="noStrike" cap="none">
                <a:solidFill>
                  <a:srgbClr val="888888"/>
                </a:solidFill>
                <a:latin typeface="Poppins"/>
                <a:ea typeface="Poppins"/>
                <a:cs typeface="Poppins"/>
                <a:sym typeface="Poppins"/>
              </a:defRPr>
            </a:lvl3pPr>
            <a:lvl4pPr marL="0" marR="0" lvl="3" indent="0" algn="r" rtl="0">
              <a:spcBef>
                <a:spcPts val="0"/>
              </a:spcBef>
              <a:buNone/>
              <a:defRPr sz="1200" b="0" i="0" u="none" strike="noStrike" cap="none">
                <a:solidFill>
                  <a:srgbClr val="888888"/>
                </a:solidFill>
                <a:latin typeface="Poppins"/>
                <a:ea typeface="Poppins"/>
                <a:cs typeface="Poppins"/>
                <a:sym typeface="Poppins"/>
              </a:defRPr>
            </a:lvl4pPr>
            <a:lvl5pPr marL="0" marR="0" lvl="4" indent="0" algn="r" rtl="0">
              <a:spcBef>
                <a:spcPts val="0"/>
              </a:spcBef>
              <a:buNone/>
              <a:defRPr sz="1200" b="0" i="0" u="none" strike="noStrike" cap="none">
                <a:solidFill>
                  <a:srgbClr val="888888"/>
                </a:solidFill>
                <a:latin typeface="Poppins"/>
                <a:ea typeface="Poppins"/>
                <a:cs typeface="Poppins"/>
                <a:sym typeface="Poppins"/>
              </a:defRPr>
            </a:lvl5pPr>
            <a:lvl6pPr marL="0" marR="0" lvl="5" indent="0" algn="r" rtl="0">
              <a:spcBef>
                <a:spcPts val="0"/>
              </a:spcBef>
              <a:buNone/>
              <a:defRPr sz="1200" b="0" i="0" u="none" strike="noStrike" cap="none">
                <a:solidFill>
                  <a:srgbClr val="888888"/>
                </a:solidFill>
                <a:latin typeface="Poppins"/>
                <a:ea typeface="Poppins"/>
                <a:cs typeface="Poppins"/>
                <a:sym typeface="Poppins"/>
              </a:defRPr>
            </a:lvl6pPr>
            <a:lvl7pPr marL="0" marR="0" lvl="6" indent="0" algn="r" rtl="0">
              <a:spcBef>
                <a:spcPts val="0"/>
              </a:spcBef>
              <a:buNone/>
              <a:defRPr sz="1200" b="0" i="0" u="none" strike="noStrike" cap="none">
                <a:solidFill>
                  <a:srgbClr val="888888"/>
                </a:solidFill>
                <a:latin typeface="Poppins"/>
                <a:ea typeface="Poppins"/>
                <a:cs typeface="Poppins"/>
                <a:sym typeface="Poppins"/>
              </a:defRPr>
            </a:lvl7pPr>
            <a:lvl8pPr marL="0" marR="0" lvl="7" indent="0" algn="r" rtl="0">
              <a:spcBef>
                <a:spcPts val="0"/>
              </a:spcBef>
              <a:buNone/>
              <a:defRPr sz="1200" b="0" i="0" u="none" strike="noStrike" cap="none">
                <a:solidFill>
                  <a:srgbClr val="888888"/>
                </a:solidFill>
                <a:latin typeface="Poppins"/>
                <a:ea typeface="Poppins"/>
                <a:cs typeface="Poppins"/>
                <a:sym typeface="Poppins"/>
              </a:defRPr>
            </a:lvl8pPr>
            <a:lvl9pPr marL="0" marR="0" lvl="8" indent="0" algn="r" rtl="0">
              <a:spcBef>
                <a:spcPts val="0"/>
              </a:spcBef>
              <a:buNone/>
              <a:defRPr sz="1200" b="0" i="0" u="none" strike="noStrike" cap="none">
                <a:solidFill>
                  <a:srgbClr val="88888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 descr="Text&#10;&#10;Description automatically generated"/>
          <p:cNvPicPr preferRelativeResize="0"/>
          <p:nvPr/>
        </p:nvPicPr>
        <p:blipFill rotWithShape="1">
          <a:blip r:embed="rId16">
            <a:alphaModFix/>
          </a:blip>
          <a:srcRect r="72821" b="18235"/>
          <a:stretch/>
        </p:blipFill>
        <p:spPr>
          <a:xfrm>
            <a:off x="324189" y="6176962"/>
            <a:ext cx="513173" cy="54451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p16"/>
          <p:cNvSpPr txBox="1">
            <a:spLocks noGrp="1"/>
          </p:cNvSpPr>
          <p:nvPr>
            <p:ph type="title"/>
          </p:nvPr>
        </p:nvSpPr>
        <p:spPr>
          <a:xfrm>
            <a:off x="456362" y="136526"/>
            <a:ext cx="10515600" cy="5445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4F535C"/>
              </a:buClr>
              <a:buSzPts val="3000"/>
              <a:buFont typeface="Poppins"/>
              <a:buNone/>
              <a:defRPr sz="3000" b="0" i="0" u="none" strike="noStrike" cap="none">
                <a:solidFill>
                  <a:srgbClr val="4F535C"/>
                </a:solidFill>
                <a:latin typeface="Poppins"/>
                <a:ea typeface="Poppins"/>
                <a:cs typeface="Poppins"/>
                <a:sym typeface="Poppi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0" name="Google Shape;220;p16"/>
          <p:cNvSpPr txBox="1">
            <a:spLocks noGrp="1"/>
          </p:cNvSpPr>
          <p:nvPr>
            <p:ph type="body" idx="1"/>
          </p:nvPr>
        </p:nvSpPr>
        <p:spPr>
          <a:xfrm>
            <a:off x="838200" y="911225"/>
            <a:ext cx="10515600" cy="4351200"/>
          </a:xfrm>
          <a:prstGeom prst="rect">
            <a:avLst/>
          </a:prstGeom>
          <a:noFill/>
          <a:ln>
            <a:noFill/>
          </a:ln>
        </p:spPr>
        <p:txBody>
          <a:bodyPr spcFirstLastPara="1" wrap="square" lIns="91425" tIns="45700" rIns="91425" bIns="45700" anchor="t" anchorCtr="0">
            <a:normAutofit/>
          </a:bodyPr>
          <a:lstStyle>
            <a:lvl1pPr marL="457200" marR="0" lvl="0" indent="-304800" algn="l" rtl="0">
              <a:lnSpc>
                <a:spcPct val="15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L="914400" marR="0" lvl="1" indent="-304800" algn="l" rtl="0">
              <a:lnSpc>
                <a:spcPct val="150000"/>
              </a:lnSpc>
              <a:spcBef>
                <a:spcPts val="5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Poppins"/>
                <a:ea typeface="Poppins"/>
                <a:cs typeface="Poppins"/>
                <a:sym typeface="Poppi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oppins"/>
                <a:ea typeface="Poppins"/>
                <a:cs typeface="Poppins"/>
                <a:sym typeface="Poppins"/>
              </a:defRPr>
            </a:lvl9pPr>
          </a:lstStyle>
          <a:p>
            <a:endParaRPr/>
          </a:p>
        </p:txBody>
      </p:sp>
      <p:sp>
        <p:nvSpPr>
          <p:cNvPr id="221" name="Google Shape;221;p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Poppins"/>
                <a:ea typeface="Poppins"/>
                <a:cs typeface="Poppins"/>
                <a:sym typeface="Poppi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9pPr>
          </a:lstStyle>
          <a:p>
            <a:endParaRPr/>
          </a:p>
        </p:txBody>
      </p:sp>
      <p:sp>
        <p:nvSpPr>
          <p:cNvPr id="222" name="Google Shape;222;p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Poppins"/>
                <a:ea typeface="Poppins"/>
                <a:cs typeface="Poppins"/>
                <a:sym typeface="Poppi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Poppins"/>
                <a:ea typeface="Poppins"/>
                <a:cs typeface="Poppins"/>
                <a:sym typeface="Poppins"/>
              </a:defRPr>
            </a:lvl9pPr>
          </a:lstStyle>
          <a:p>
            <a:endParaRPr/>
          </a:p>
        </p:txBody>
      </p:sp>
      <p:sp>
        <p:nvSpPr>
          <p:cNvPr id="223" name="Google Shape;223;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Poppins"/>
                <a:ea typeface="Poppins"/>
                <a:cs typeface="Poppins"/>
                <a:sym typeface="Poppi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3.xml"/><Relationship Id="rId7" Type="http://schemas.openxmlformats.org/officeDocument/2006/relationships/slide" Target="slide1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2.xml"/><Relationship Id="rId5" Type="http://schemas.openxmlformats.org/officeDocument/2006/relationships/slide" Target="slide10.xml"/><Relationship Id="rId10" Type="http://schemas.openxmlformats.org/officeDocument/2006/relationships/slide" Target="slide27.xml"/><Relationship Id="rId4" Type="http://schemas.openxmlformats.org/officeDocument/2006/relationships/slide" Target="slide9.xml"/><Relationship Id="rId9"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1"/>
          <p:cNvSpPr/>
          <p:nvPr/>
        </p:nvSpPr>
        <p:spPr>
          <a:xfrm>
            <a:off x="0" y="3543135"/>
            <a:ext cx="12192000" cy="1509777"/>
          </a:xfrm>
          <a:prstGeom prst="rect">
            <a:avLst/>
          </a:prstGeom>
          <a:solidFill>
            <a:srgbClr val="CCD8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oppins"/>
              <a:ea typeface="Poppins"/>
              <a:cs typeface="Poppins"/>
              <a:sym typeface="Poppins"/>
            </a:endParaRPr>
          </a:p>
        </p:txBody>
      </p:sp>
      <p:sp>
        <p:nvSpPr>
          <p:cNvPr id="438" name="Google Shape;438;p31"/>
          <p:cNvSpPr txBox="1">
            <a:spLocks noGrp="1"/>
          </p:cNvSpPr>
          <p:nvPr>
            <p:ph type="body" idx="1"/>
          </p:nvPr>
        </p:nvSpPr>
        <p:spPr>
          <a:xfrm>
            <a:off x="3108674" y="3707817"/>
            <a:ext cx="5974651" cy="672547"/>
          </a:xfrm>
          <a:prstGeom prst="rect">
            <a:avLst/>
          </a:prstGeom>
          <a:noFill/>
          <a:ln>
            <a:noFill/>
          </a:ln>
        </p:spPr>
        <p:txBody>
          <a:bodyPr spcFirstLastPara="1" wrap="square" lIns="91425" tIns="45700" rIns="91425" bIns="45700" anchor="t" anchorCtr="0">
            <a:normAutofit/>
          </a:bodyPr>
          <a:lstStyle/>
          <a:p>
            <a:pPr marL="0" lvl="0" indent="0" algn="ctr" rtl="0">
              <a:lnSpc>
                <a:spcPct val="150000"/>
              </a:lnSpc>
              <a:spcBef>
                <a:spcPts val="0"/>
              </a:spcBef>
              <a:spcAft>
                <a:spcPts val="0"/>
              </a:spcAft>
              <a:buClr>
                <a:schemeClr val="dk1"/>
              </a:buClr>
              <a:buSzPts val="2400"/>
              <a:buNone/>
            </a:pPr>
            <a:r>
              <a:rPr lang="en-US" sz="2400"/>
              <a:t>MA EEC </a:t>
            </a:r>
            <a:endParaRPr/>
          </a:p>
        </p:txBody>
      </p:sp>
      <p:sp>
        <p:nvSpPr>
          <p:cNvPr id="439" name="Google Shape;439;p31"/>
          <p:cNvSpPr txBox="1">
            <a:spLocks noGrp="1"/>
          </p:cNvSpPr>
          <p:nvPr>
            <p:ph type="body" idx="2"/>
          </p:nvPr>
        </p:nvSpPr>
        <p:spPr>
          <a:xfrm>
            <a:off x="1561171" y="4194174"/>
            <a:ext cx="9010185" cy="672548"/>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3000"/>
              <a:buNone/>
            </a:pPr>
            <a:r>
              <a:rPr lang="en-US"/>
              <a:t>Grants Survey (October)– QRG</a:t>
            </a:r>
            <a:endParaRPr/>
          </a:p>
        </p:txBody>
      </p:sp>
      <p:pic>
        <p:nvPicPr>
          <p:cNvPr id="440" name="Google Shape;440;p31" descr="Text&#10;&#10;Description automatically generated"/>
          <p:cNvPicPr preferRelativeResize="0"/>
          <p:nvPr/>
        </p:nvPicPr>
        <p:blipFill rotWithShape="1">
          <a:blip r:embed="rId3">
            <a:alphaModFix/>
          </a:blip>
          <a:srcRect b="4305"/>
          <a:stretch/>
        </p:blipFill>
        <p:spPr>
          <a:xfrm>
            <a:off x="3325364" y="1115825"/>
            <a:ext cx="5541272" cy="187024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2"/>
        <p:cNvGrpSpPr/>
        <p:nvPr/>
      </p:nvGrpSpPr>
      <p:grpSpPr>
        <a:xfrm>
          <a:off x="0" y="0"/>
          <a:ext cx="0" cy="0"/>
          <a:chOff x="0" y="0"/>
          <a:chExt cx="0" cy="0"/>
        </a:xfrm>
      </p:grpSpPr>
      <p:sp>
        <p:nvSpPr>
          <p:cNvPr id="523" name="Google Shape;523;p40"/>
          <p:cNvSpPr/>
          <p:nvPr/>
        </p:nvSpPr>
        <p:spPr>
          <a:xfrm>
            <a:off x="0" y="2674111"/>
            <a:ext cx="12192000" cy="1509900"/>
          </a:xfrm>
          <a:prstGeom prst="rect">
            <a:avLst/>
          </a:prstGeom>
          <a:solidFill>
            <a:srgbClr val="CCD8AF">
              <a:alpha val="6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oppins"/>
              <a:ea typeface="Poppins"/>
              <a:cs typeface="Poppins"/>
              <a:sym typeface="Poppins"/>
            </a:endParaRPr>
          </a:p>
        </p:txBody>
      </p:sp>
      <p:sp>
        <p:nvSpPr>
          <p:cNvPr id="524" name="Google Shape;524;p40"/>
          <p:cNvSpPr txBox="1">
            <a:spLocks noGrp="1"/>
          </p:cNvSpPr>
          <p:nvPr>
            <p:ph type="body" idx="1"/>
          </p:nvPr>
        </p:nvSpPr>
        <p:spPr>
          <a:xfrm>
            <a:off x="0" y="3021196"/>
            <a:ext cx="12192000" cy="954300"/>
          </a:xfrm>
          <a:prstGeom prst="rect">
            <a:avLst/>
          </a:prstGeom>
          <a:noFill/>
          <a:ln>
            <a:noFill/>
          </a:ln>
        </p:spPr>
        <p:txBody>
          <a:bodyPr spcFirstLastPara="1" wrap="square" lIns="91425" tIns="45700" rIns="91425" bIns="45700" anchor="t" anchorCtr="0">
            <a:normAutofit/>
          </a:bodyPr>
          <a:lstStyle/>
          <a:p>
            <a:pPr marL="0" lvl="0" indent="0" algn="ctr" rtl="0">
              <a:lnSpc>
                <a:spcPct val="150000"/>
              </a:lnSpc>
              <a:spcBef>
                <a:spcPts val="0"/>
              </a:spcBef>
              <a:spcAft>
                <a:spcPts val="0"/>
              </a:spcAft>
              <a:buClr>
                <a:schemeClr val="dk1"/>
              </a:buClr>
              <a:buSzPts val="4700"/>
              <a:buNone/>
            </a:pPr>
            <a:r>
              <a:rPr lang="en-US"/>
              <a:t>Instructions</a:t>
            </a:r>
            <a:endParaRPr/>
          </a:p>
        </p:txBody>
      </p:sp>
      <p:sp>
        <p:nvSpPr>
          <p:cNvPr id="525" name="Google Shape;525;p40"/>
          <p:cNvSpPr txBox="1">
            <a:spLocks noGrp="1"/>
          </p:cNvSpPr>
          <p:nvPr>
            <p:ph type="sldNum" idx="12"/>
          </p:nvPr>
        </p:nvSpPr>
        <p:spPr>
          <a:xfrm>
            <a:off x="11128044" y="6323673"/>
            <a:ext cx="731700" cy="524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pic>
        <p:nvPicPr>
          <p:cNvPr id="531" name="Google Shape;531;p41"/>
          <p:cNvPicPr preferRelativeResize="0"/>
          <p:nvPr/>
        </p:nvPicPr>
        <p:blipFill>
          <a:blip r:embed="rId3">
            <a:alphaModFix/>
          </a:blip>
          <a:stretch>
            <a:fillRect/>
          </a:stretch>
        </p:blipFill>
        <p:spPr>
          <a:xfrm>
            <a:off x="343725" y="840350"/>
            <a:ext cx="7311101" cy="5483326"/>
          </a:xfrm>
          <a:prstGeom prst="rect">
            <a:avLst/>
          </a:prstGeom>
          <a:noFill/>
          <a:ln w="9525" cap="flat" cmpd="sng">
            <a:solidFill>
              <a:srgbClr val="FF0000"/>
            </a:solidFill>
            <a:prstDash val="solid"/>
            <a:round/>
            <a:headEnd type="none" w="sm" len="sm"/>
            <a:tailEnd type="none" w="sm" len="sm"/>
          </a:ln>
        </p:spPr>
      </p:pic>
      <p:sp>
        <p:nvSpPr>
          <p:cNvPr id="532" name="Google Shape;532;p41"/>
          <p:cNvSpPr txBox="1">
            <a:spLocks noGrp="1"/>
          </p:cNvSpPr>
          <p:nvPr>
            <p:ph type="sldNum" idx="12"/>
          </p:nvPr>
        </p:nvSpPr>
        <p:spPr>
          <a:xfrm>
            <a:off x="11128044" y="6323673"/>
            <a:ext cx="731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11</a:t>
            </a:fld>
            <a:endParaRPr/>
          </a:p>
        </p:txBody>
      </p:sp>
      <p:sp>
        <p:nvSpPr>
          <p:cNvPr id="533" name="Google Shape;533;p41"/>
          <p:cNvSpPr txBox="1">
            <a:spLocks noGrp="1"/>
          </p:cNvSpPr>
          <p:nvPr>
            <p:ph type="title"/>
          </p:nvPr>
        </p:nvSpPr>
        <p:spPr>
          <a:xfrm>
            <a:off x="343733" y="130900"/>
            <a:ext cx="11516100" cy="524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Clr>
                <a:schemeClr val="dk1"/>
              </a:buClr>
              <a:buSzPts val="1100"/>
              <a:buFont typeface="Arial"/>
              <a:buNone/>
            </a:pPr>
            <a:r>
              <a:rPr lang="en-US"/>
              <a:t>Instructions</a:t>
            </a:r>
            <a:endParaRPr/>
          </a:p>
        </p:txBody>
      </p:sp>
      <p:sp>
        <p:nvSpPr>
          <p:cNvPr id="534" name="Google Shape;534;p41"/>
          <p:cNvSpPr txBox="1">
            <a:spLocks noGrp="1"/>
          </p:cNvSpPr>
          <p:nvPr>
            <p:ph type="body" idx="1"/>
          </p:nvPr>
        </p:nvSpPr>
        <p:spPr>
          <a:xfrm>
            <a:off x="8229600" y="1352793"/>
            <a:ext cx="3368700" cy="1892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100"/>
              <a:buFont typeface="Arial"/>
              <a:buNone/>
            </a:pPr>
            <a:r>
              <a:rPr lang="en-US"/>
              <a:t>Once you start the survey, you will land on Instructions page</a:t>
            </a:r>
            <a:endParaRPr/>
          </a:p>
          <a:p>
            <a:pPr marL="457200" lvl="0" indent="-304800" algn="l" rtl="0">
              <a:spcBef>
                <a:spcPts val="0"/>
              </a:spcBef>
              <a:spcAft>
                <a:spcPts val="0"/>
              </a:spcAft>
              <a:buSzPts val="1200"/>
              <a:buAutoNum type="arabicPeriod"/>
            </a:pPr>
            <a:r>
              <a:rPr lang="en-US"/>
              <a:t>Read the instructions</a:t>
            </a:r>
            <a:endParaRPr/>
          </a:p>
          <a:p>
            <a:pPr marL="457200" lvl="0" indent="-304800" algn="l" rtl="0">
              <a:spcBef>
                <a:spcPts val="0"/>
              </a:spcBef>
              <a:spcAft>
                <a:spcPts val="0"/>
              </a:spcAft>
              <a:buSzPts val="1200"/>
              <a:buAutoNum type="arabicPeriod"/>
            </a:pPr>
            <a:r>
              <a:rPr lang="en-US"/>
              <a:t>Click on ‘Next’ button</a:t>
            </a:r>
            <a:endParaRPr/>
          </a:p>
        </p:txBody>
      </p:sp>
      <p:sp>
        <p:nvSpPr>
          <p:cNvPr id="535" name="Google Shape;535;p41"/>
          <p:cNvSpPr txBox="1">
            <a:spLocks noGrp="1"/>
          </p:cNvSpPr>
          <p:nvPr>
            <p:ph type="body" idx="2"/>
          </p:nvPr>
        </p:nvSpPr>
        <p:spPr>
          <a:xfrm>
            <a:off x="8228606" y="4096180"/>
            <a:ext cx="3368700" cy="189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Clr>
                <a:schemeClr val="dk1"/>
              </a:buClr>
              <a:buSzPts val="1100"/>
              <a:buFont typeface="Arial"/>
              <a:buNone/>
            </a:pPr>
            <a:r>
              <a:rPr lang="en-US"/>
              <a:t>This guide provides step-by step instructions to complete FCC Grants Survey for October. The process of completing GSA survey will be the same as FCC but questions will vary.</a:t>
            </a:r>
            <a:endParaRPr/>
          </a:p>
          <a:p>
            <a:pPr marL="0" lvl="0" indent="0" algn="l" rtl="0">
              <a:spcBef>
                <a:spcPts val="1000"/>
              </a:spcBef>
              <a:spcAft>
                <a:spcPts val="0"/>
              </a:spcAft>
              <a:buNone/>
            </a:pPr>
            <a:endParaRPr/>
          </a:p>
        </p:txBody>
      </p:sp>
      <p:sp>
        <p:nvSpPr>
          <p:cNvPr id="536" name="Google Shape;536;p41"/>
          <p:cNvSpPr/>
          <p:nvPr/>
        </p:nvSpPr>
        <p:spPr>
          <a:xfrm>
            <a:off x="2766000" y="2715075"/>
            <a:ext cx="4308300" cy="2001000"/>
          </a:xfrm>
          <a:prstGeom prst="roundRect">
            <a:avLst>
              <a:gd name="adj" fmla="val 9079"/>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1"/>
          <p:cNvSpPr/>
          <p:nvPr/>
        </p:nvSpPr>
        <p:spPr>
          <a:xfrm>
            <a:off x="6521275" y="5193025"/>
            <a:ext cx="615900" cy="2886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1"/>
          <p:cNvSpPr txBox="1"/>
          <p:nvPr/>
        </p:nvSpPr>
        <p:spPr>
          <a:xfrm>
            <a:off x="7137250" y="3351163"/>
            <a:ext cx="306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rgbClr val="FF0000"/>
                </a:solidFill>
              </a:rPr>
              <a:t>1</a:t>
            </a:r>
            <a:endParaRPr sz="1800">
              <a:solidFill>
                <a:srgbClr val="FF0000"/>
              </a:solidFill>
            </a:endParaRPr>
          </a:p>
        </p:txBody>
      </p:sp>
      <p:sp>
        <p:nvSpPr>
          <p:cNvPr id="539" name="Google Shape;539;p41"/>
          <p:cNvSpPr txBox="1"/>
          <p:nvPr/>
        </p:nvSpPr>
        <p:spPr>
          <a:xfrm>
            <a:off x="7137250" y="5106475"/>
            <a:ext cx="306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rgbClr val="FF0000"/>
                </a:solidFill>
              </a:rPr>
              <a:t>2</a:t>
            </a:r>
            <a:endParaRPr sz="180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3"/>
        <p:cNvGrpSpPr/>
        <p:nvPr/>
      </p:nvGrpSpPr>
      <p:grpSpPr>
        <a:xfrm>
          <a:off x="0" y="0"/>
          <a:ext cx="0" cy="0"/>
          <a:chOff x="0" y="0"/>
          <a:chExt cx="0" cy="0"/>
        </a:xfrm>
      </p:grpSpPr>
      <p:sp>
        <p:nvSpPr>
          <p:cNvPr id="544" name="Google Shape;544;p42"/>
          <p:cNvSpPr/>
          <p:nvPr/>
        </p:nvSpPr>
        <p:spPr>
          <a:xfrm>
            <a:off x="0" y="2674111"/>
            <a:ext cx="12192000" cy="1509900"/>
          </a:xfrm>
          <a:prstGeom prst="rect">
            <a:avLst/>
          </a:prstGeom>
          <a:solidFill>
            <a:srgbClr val="CCD8AF">
              <a:alpha val="6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oppins"/>
              <a:ea typeface="Poppins"/>
              <a:cs typeface="Poppins"/>
              <a:sym typeface="Poppins"/>
            </a:endParaRPr>
          </a:p>
        </p:txBody>
      </p:sp>
      <p:sp>
        <p:nvSpPr>
          <p:cNvPr id="545" name="Google Shape;545;p42"/>
          <p:cNvSpPr txBox="1">
            <a:spLocks noGrp="1"/>
          </p:cNvSpPr>
          <p:nvPr>
            <p:ph type="body" idx="1"/>
          </p:nvPr>
        </p:nvSpPr>
        <p:spPr>
          <a:xfrm>
            <a:off x="0" y="3021196"/>
            <a:ext cx="12192000" cy="954300"/>
          </a:xfrm>
          <a:prstGeom prst="rect">
            <a:avLst/>
          </a:prstGeom>
          <a:noFill/>
          <a:ln>
            <a:noFill/>
          </a:ln>
        </p:spPr>
        <p:txBody>
          <a:bodyPr spcFirstLastPara="1" wrap="square" lIns="91425" tIns="45700" rIns="91425" bIns="45700" anchor="t" anchorCtr="0">
            <a:normAutofit/>
          </a:bodyPr>
          <a:lstStyle/>
          <a:p>
            <a:pPr marL="0" lvl="0" indent="0" algn="ctr" rtl="0">
              <a:lnSpc>
                <a:spcPct val="150000"/>
              </a:lnSpc>
              <a:spcBef>
                <a:spcPts val="0"/>
              </a:spcBef>
              <a:spcAft>
                <a:spcPts val="0"/>
              </a:spcAft>
              <a:buClr>
                <a:schemeClr val="dk1"/>
              </a:buClr>
              <a:buSzPts val="4700"/>
              <a:buNone/>
            </a:pPr>
            <a:r>
              <a:rPr lang="en-US"/>
              <a:t>Grant Expenditure Information</a:t>
            </a:r>
            <a:endParaRPr/>
          </a:p>
        </p:txBody>
      </p:sp>
      <p:sp>
        <p:nvSpPr>
          <p:cNvPr id="546" name="Google Shape;546;p42"/>
          <p:cNvSpPr txBox="1">
            <a:spLocks noGrp="1"/>
          </p:cNvSpPr>
          <p:nvPr>
            <p:ph type="sldNum" idx="12"/>
          </p:nvPr>
        </p:nvSpPr>
        <p:spPr>
          <a:xfrm>
            <a:off x="11128044" y="6323673"/>
            <a:ext cx="731700" cy="524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552" name="Google Shape;552;p43"/>
          <p:cNvPicPr preferRelativeResize="0"/>
          <p:nvPr/>
        </p:nvPicPr>
        <p:blipFill>
          <a:blip r:embed="rId3">
            <a:alphaModFix/>
          </a:blip>
          <a:stretch>
            <a:fillRect/>
          </a:stretch>
        </p:blipFill>
        <p:spPr>
          <a:xfrm>
            <a:off x="343725" y="807375"/>
            <a:ext cx="7282275" cy="5461699"/>
          </a:xfrm>
          <a:prstGeom prst="rect">
            <a:avLst/>
          </a:prstGeom>
          <a:noFill/>
          <a:ln w="9525" cap="flat" cmpd="sng">
            <a:solidFill>
              <a:srgbClr val="FF0000"/>
            </a:solidFill>
            <a:prstDash val="solid"/>
            <a:round/>
            <a:headEnd type="none" w="sm" len="sm"/>
            <a:tailEnd type="none" w="sm" len="sm"/>
          </a:ln>
        </p:spPr>
      </p:pic>
      <p:sp>
        <p:nvSpPr>
          <p:cNvPr id="553" name="Google Shape;553;p43"/>
          <p:cNvSpPr txBox="1">
            <a:spLocks noGrp="1"/>
          </p:cNvSpPr>
          <p:nvPr>
            <p:ph type="sldNum" idx="12"/>
          </p:nvPr>
        </p:nvSpPr>
        <p:spPr>
          <a:xfrm>
            <a:off x="11128044" y="6323673"/>
            <a:ext cx="731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13</a:t>
            </a:fld>
            <a:endParaRPr/>
          </a:p>
        </p:txBody>
      </p:sp>
      <p:sp>
        <p:nvSpPr>
          <p:cNvPr id="554" name="Google Shape;554;p43"/>
          <p:cNvSpPr txBox="1">
            <a:spLocks noGrp="1"/>
          </p:cNvSpPr>
          <p:nvPr>
            <p:ph type="title"/>
          </p:nvPr>
        </p:nvSpPr>
        <p:spPr>
          <a:xfrm>
            <a:off x="343733" y="130900"/>
            <a:ext cx="11516100" cy="524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Clr>
                <a:schemeClr val="dk1"/>
              </a:buClr>
              <a:buSzPts val="1100"/>
              <a:buFont typeface="Arial"/>
              <a:buNone/>
            </a:pPr>
            <a:r>
              <a:rPr lang="en-US"/>
              <a:t>Grant Expenditure Information</a:t>
            </a:r>
            <a:endParaRPr/>
          </a:p>
          <a:p>
            <a:pPr marL="0" lvl="0" indent="0" algn="l" rtl="0">
              <a:spcBef>
                <a:spcPts val="0"/>
              </a:spcBef>
              <a:spcAft>
                <a:spcPts val="0"/>
              </a:spcAft>
              <a:buNone/>
            </a:pPr>
            <a:endParaRPr/>
          </a:p>
        </p:txBody>
      </p:sp>
      <p:sp>
        <p:nvSpPr>
          <p:cNvPr id="555" name="Google Shape;555;p43"/>
          <p:cNvSpPr txBox="1">
            <a:spLocks noGrp="1"/>
          </p:cNvSpPr>
          <p:nvPr>
            <p:ph type="body" idx="1"/>
          </p:nvPr>
        </p:nvSpPr>
        <p:spPr>
          <a:xfrm>
            <a:off x="8229600" y="1352793"/>
            <a:ext cx="3368700" cy="1892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Fill in the Total Amount Spent to Date</a:t>
            </a:r>
            <a:endParaRPr/>
          </a:p>
        </p:txBody>
      </p:sp>
      <p:sp>
        <p:nvSpPr>
          <p:cNvPr id="556" name="Google Shape;556;p43"/>
          <p:cNvSpPr txBox="1">
            <a:spLocks noGrp="1"/>
          </p:cNvSpPr>
          <p:nvPr>
            <p:ph type="body" idx="2"/>
          </p:nvPr>
        </p:nvSpPr>
        <p:spPr>
          <a:xfrm>
            <a:off x="8228606" y="4096180"/>
            <a:ext cx="3368700" cy="1892700"/>
          </a:xfrm>
          <a:prstGeom prst="rect">
            <a:avLst/>
          </a:prstGeom>
        </p:spPr>
        <p:txBody>
          <a:bodyPr spcFirstLastPara="1" wrap="square" lIns="91425" tIns="45700" rIns="91425" bIns="45700" anchor="t" anchorCtr="0">
            <a:normAutofit lnSpcReduction="20000"/>
          </a:bodyPr>
          <a:lstStyle/>
          <a:p>
            <a:pPr marL="457200" lvl="0" indent="-304800" algn="l" rtl="0">
              <a:lnSpc>
                <a:spcPct val="115000"/>
              </a:lnSpc>
              <a:spcBef>
                <a:spcPts val="1000"/>
              </a:spcBef>
              <a:spcAft>
                <a:spcPts val="0"/>
              </a:spcAft>
              <a:buSzPts val="1200"/>
              <a:buChar char="●"/>
            </a:pPr>
            <a:r>
              <a:rPr lang="en-US"/>
              <a:t>The amount reported in last Survey is auto-populated </a:t>
            </a:r>
            <a:endParaRPr/>
          </a:p>
          <a:p>
            <a:pPr marL="457200" lvl="0" indent="-304800" algn="l" rtl="0">
              <a:lnSpc>
                <a:spcPct val="115000"/>
              </a:lnSpc>
              <a:spcBef>
                <a:spcPts val="0"/>
              </a:spcBef>
              <a:spcAft>
                <a:spcPts val="0"/>
              </a:spcAft>
              <a:buSzPts val="1200"/>
              <a:buChar char="●"/>
            </a:pPr>
            <a:r>
              <a:rPr lang="en-US"/>
              <a:t>Total Amount spent to date should be greater than the amount reported in last survey</a:t>
            </a:r>
            <a:endParaRPr/>
          </a:p>
          <a:p>
            <a:pPr marL="457200" lvl="0" indent="-304800" algn="l" rtl="0">
              <a:lnSpc>
                <a:spcPct val="115000"/>
              </a:lnSpc>
              <a:spcBef>
                <a:spcPts val="0"/>
              </a:spcBef>
              <a:spcAft>
                <a:spcPts val="0"/>
              </a:spcAft>
              <a:buSzPts val="1200"/>
              <a:buChar char="●"/>
            </a:pPr>
            <a:r>
              <a:rPr lang="en-US"/>
              <a:t>The provider can showcase how the program is using grant funds to support existing operating expenses</a:t>
            </a:r>
            <a:endParaRPr/>
          </a:p>
          <a:p>
            <a:pPr marL="457200" lvl="0" indent="-304800" algn="l" rtl="0">
              <a:lnSpc>
                <a:spcPct val="115000"/>
              </a:lnSpc>
              <a:spcBef>
                <a:spcPts val="0"/>
              </a:spcBef>
              <a:spcAft>
                <a:spcPts val="0"/>
              </a:spcAft>
              <a:buSzPts val="1200"/>
              <a:buChar char="●"/>
            </a:pPr>
            <a:r>
              <a:rPr lang="en-US"/>
              <a:t>The fund expenditure and investments can not exceed Grant Award</a:t>
            </a:r>
            <a:endParaRPr/>
          </a:p>
        </p:txBody>
      </p:sp>
      <p:sp>
        <p:nvSpPr>
          <p:cNvPr id="557" name="Google Shape;557;p43"/>
          <p:cNvSpPr/>
          <p:nvPr/>
        </p:nvSpPr>
        <p:spPr>
          <a:xfrm>
            <a:off x="5895275" y="4747950"/>
            <a:ext cx="1211100" cy="1521000"/>
          </a:xfrm>
          <a:prstGeom prst="roundRect">
            <a:avLst>
              <a:gd name="adj" fmla="val 5219"/>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8" name="Google Shape;558;p43"/>
          <p:cNvCxnSpPr/>
          <p:nvPr/>
        </p:nvCxnSpPr>
        <p:spPr>
          <a:xfrm rot="10800000" flipH="1">
            <a:off x="3777250" y="4865500"/>
            <a:ext cx="687000" cy="12000"/>
          </a:xfrm>
          <a:prstGeom prst="straightConnector1">
            <a:avLst/>
          </a:prstGeom>
          <a:noFill/>
          <a:ln w="9525" cap="flat" cmpd="sng">
            <a:solidFill>
              <a:srgbClr val="FF0000"/>
            </a:solidFill>
            <a:prstDash val="solid"/>
            <a:round/>
            <a:headEnd type="none" w="med" len="med"/>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44"/>
          <p:cNvSpPr txBox="1">
            <a:spLocks noGrp="1"/>
          </p:cNvSpPr>
          <p:nvPr>
            <p:ph type="sldNum" idx="12"/>
          </p:nvPr>
        </p:nvSpPr>
        <p:spPr>
          <a:xfrm>
            <a:off x="11128044" y="6323673"/>
            <a:ext cx="731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14</a:t>
            </a:fld>
            <a:endParaRPr/>
          </a:p>
        </p:txBody>
      </p:sp>
      <p:sp>
        <p:nvSpPr>
          <p:cNvPr id="565" name="Google Shape;565;p44"/>
          <p:cNvSpPr txBox="1">
            <a:spLocks noGrp="1"/>
          </p:cNvSpPr>
          <p:nvPr>
            <p:ph type="title"/>
          </p:nvPr>
        </p:nvSpPr>
        <p:spPr>
          <a:xfrm>
            <a:off x="343733" y="130900"/>
            <a:ext cx="11516100" cy="524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Grant Expenditure Information</a:t>
            </a:r>
            <a:endParaRPr/>
          </a:p>
        </p:txBody>
      </p:sp>
      <p:sp>
        <p:nvSpPr>
          <p:cNvPr id="566" name="Google Shape;566;p44"/>
          <p:cNvSpPr txBox="1">
            <a:spLocks noGrp="1"/>
          </p:cNvSpPr>
          <p:nvPr>
            <p:ph type="body" idx="1"/>
          </p:nvPr>
        </p:nvSpPr>
        <p:spPr>
          <a:xfrm>
            <a:off x="8229600" y="1352793"/>
            <a:ext cx="3368700" cy="1892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If you have filled ‘Other Expenses’ filed, provide more information below on how you spent these funds</a:t>
            </a:r>
            <a:endParaRPr sz="1100">
              <a:solidFill>
                <a:srgbClr val="333333"/>
              </a:solidFill>
              <a:highlight>
                <a:srgbClr val="FFFFFF"/>
              </a:highlight>
              <a:latin typeface="Arial"/>
              <a:ea typeface="Arial"/>
              <a:cs typeface="Arial"/>
              <a:sym typeface="Arial"/>
            </a:endParaRPr>
          </a:p>
          <a:p>
            <a:pPr marL="0" lvl="0" indent="0" algn="l" rtl="0">
              <a:spcBef>
                <a:spcPts val="0"/>
              </a:spcBef>
              <a:spcAft>
                <a:spcPts val="0"/>
              </a:spcAft>
              <a:buNone/>
            </a:pPr>
            <a:endParaRPr/>
          </a:p>
        </p:txBody>
      </p:sp>
      <p:sp>
        <p:nvSpPr>
          <p:cNvPr id="567" name="Google Shape;567;p44"/>
          <p:cNvSpPr txBox="1">
            <a:spLocks noGrp="1"/>
          </p:cNvSpPr>
          <p:nvPr>
            <p:ph type="body" idx="2"/>
          </p:nvPr>
        </p:nvSpPr>
        <p:spPr>
          <a:xfrm>
            <a:off x="8228606" y="4096180"/>
            <a:ext cx="3368700" cy="189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No key points</a:t>
            </a:r>
            <a:endParaRPr/>
          </a:p>
        </p:txBody>
      </p:sp>
      <p:pic>
        <p:nvPicPr>
          <p:cNvPr id="568" name="Google Shape;568;p44"/>
          <p:cNvPicPr preferRelativeResize="0">
            <a:picLocks noGrp="1"/>
          </p:cNvPicPr>
          <p:nvPr>
            <p:ph type="pic" idx="3"/>
          </p:nvPr>
        </p:nvPicPr>
        <p:blipFill rotWithShape="1">
          <a:blip r:embed="rId3">
            <a:alphaModFix/>
          </a:blip>
          <a:srcRect t="1276" b="1276"/>
          <a:stretch/>
        </p:blipFill>
        <p:spPr>
          <a:xfrm>
            <a:off x="360363" y="825500"/>
            <a:ext cx="7264501" cy="5313301"/>
          </a:xfrm>
          <a:prstGeom prst="rect">
            <a:avLst/>
          </a:prstGeom>
        </p:spPr>
      </p:pic>
      <p:sp>
        <p:nvSpPr>
          <p:cNvPr id="569" name="Google Shape;569;p44"/>
          <p:cNvSpPr/>
          <p:nvPr/>
        </p:nvSpPr>
        <p:spPr>
          <a:xfrm>
            <a:off x="2499250" y="1729550"/>
            <a:ext cx="4690500" cy="12552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45"/>
          <p:cNvSpPr txBox="1">
            <a:spLocks noGrp="1"/>
          </p:cNvSpPr>
          <p:nvPr>
            <p:ph type="sldNum" idx="12"/>
          </p:nvPr>
        </p:nvSpPr>
        <p:spPr>
          <a:xfrm>
            <a:off x="11128044" y="6323673"/>
            <a:ext cx="731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576" name="Google Shape;576;p45"/>
          <p:cNvSpPr txBox="1">
            <a:spLocks noGrp="1"/>
          </p:cNvSpPr>
          <p:nvPr>
            <p:ph type="title"/>
          </p:nvPr>
        </p:nvSpPr>
        <p:spPr>
          <a:xfrm>
            <a:off x="343733" y="130900"/>
            <a:ext cx="11516100" cy="524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Clr>
                <a:schemeClr val="dk1"/>
              </a:buClr>
              <a:buSzPts val="1100"/>
              <a:buFont typeface="Arial"/>
              <a:buNone/>
            </a:pPr>
            <a:r>
              <a:rPr lang="en-US"/>
              <a:t>Grant Investment Information</a:t>
            </a:r>
            <a:endParaRPr/>
          </a:p>
          <a:p>
            <a:pPr marL="0" lvl="0" indent="0" algn="l" rtl="0">
              <a:spcBef>
                <a:spcPts val="0"/>
              </a:spcBef>
              <a:spcAft>
                <a:spcPts val="0"/>
              </a:spcAft>
              <a:buNone/>
            </a:pPr>
            <a:endParaRPr/>
          </a:p>
        </p:txBody>
      </p:sp>
      <p:sp>
        <p:nvSpPr>
          <p:cNvPr id="577" name="Google Shape;577;p45"/>
          <p:cNvSpPr txBox="1">
            <a:spLocks noGrp="1"/>
          </p:cNvSpPr>
          <p:nvPr>
            <p:ph type="body" idx="1"/>
          </p:nvPr>
        </p:nvSpPr>
        <p:spPr>
          <a:xfrm>
            <a:off x="8229600" y="1352793"/>
            <a:ext cx="3368700" cy="1892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Scroll down to ‘Grant Investment Information’ section and fill in the information</a:t>
            </a:r>
            <a:endParaRPr/>
          </a:p>
        </p:txBody>
      </p:sp>
      <p:sp>
        <p:nvSpPr>
          <p:cNvPr id="578" name="Google Shape;578;p45"/>
          <p:cNvSpPr txBox="1">
            <a:spLocks noGrp="1"/>
          </p:cNvSpPr>
          <p:nvPr>
            <p:ph type="body" idx="2"/>
          </p:nvPr>
        </p:nvSpPr>
        <p:spPr>
          <a:xfrm>
            <a:off x="8228606" y="4096180"/>
            <a:ext cx="3368700" cy="1892700"/>
          </a:xfrm>
          <a:prstGeom prst="rect">
            <a:avLst/>
          </a:prstGeom>
        </p:spPr>
        <p:txBody>
          <a:bodyPr spcFirstLastPara="1" wrap="square" lIns="91425" tIns="45700" rIns="91425" bIns="45700" anchor="t" anchorCtr="0">
            <a:normAutofit/>
          </a:bodyPr>
          <a:lstStyle/>
          <a:p>
            <a:pPr marL="457200" lvl="0" indent="-304800" algn="l" rtl="0">
              <a:spcBef>
                <a:spcPts val="1000"/>
              </a:spcBef>
              <a:spcAft>
                <a:spcPts val="0"/>
              </a:spcAft>
              <a:buSzPts val="1200"/>
              <a:buChar char="●"/>
            </a:pPr>
            <a:r>
              <a:rPr lang="en-US"/>
              <a:t>The amount reported in last Survey is auto-populated from the previous survey report</a:t>
            </a:r>
            <a:endParaRPr/>
          </a:p>
          <a:p>
            <a:pPr marL="457200" lvl="0" indent="-304800" algn="l" rtl="0">
              <a:spcBef>
                <a:spcPts val="0"/>
              </a:spcBef>
              <a:spcAft>
                <a:spcPts val="0"/>
              </a:spcAft>
              <a:buSzPts val="1200"/>
              <a:buChar char="●"/>
            </a:pPr>
            <a:r>
              <a:rPr lang="en-US"/>
              <a:t>Total Amount spent to date should be greater than the amount reported in last survey</a:t>
            </a:r>
            <a:endParaRPr/>
          </a:p>
        </p:txBody>
      </p:sp>
      <p:pic>
        <p:nvPicPr>
          <p:cNvPr id="579" name="Google Shape;579;p45"/>
          <p:cNvPicPr preferRelativeResize="0"/>
          <p:nvPr/>
        </p:nvPicPr>
        <p:blipFill rotWithShape="1">
          <a:blip r:embed="rId3">
            <a:alphaModFix/>
          </a:blip>
          <a:srcRect t="-10" r="24144" b="10"/>
          <a:stretch/>
        </p:blipFill>
        <p:spPr>
          <a:xfrm>
            <a:off x="4529150" y="3061900"/>
            <a:ext cx="133325" cy="151375"/>
          </a:xfrm>
          <a:prstGeom prst="rect">
            <a:avLst/>
          </a:prstGeom>
          <a:noFill/>
          <a:ln>
            <a:noFill/>
          </a:ln>
        </p:spPr>
      </p:pic>
      <p:pic>
        <p:nvPicPr>
          <p:cNvPr id="580" name="Google Shape;580;p45"/>
          <p:cNvPicPr preferRelativeResize="0"/>
          <p:nvPr/>
        </p:nvPicPr>
        <p:blipFill>
          <a:blip r:embed="rId4">
            <a:alphaModFix/>
          </a:blip>
          <a:stretch>
            <a:fillRect/>
          </a:stretch>
        </p:blipFill>
        <p:spPr>
          <a:xfrm>
            <a:off x="343725" y="817550"/>
            <a:ext cx="7271475" cy="5453599"/>
          </a:xfrm>
          <a:prstGeom prst="rect">
            <a:avLst/>
          </a:prstGeom>
          <a:noFill/>
          <a:ln w="9525" cap="flat" cmpd="sng">
            <a:solidFill>
              <a:srgbClr val="FF0000"/>
            </a:solidFill>
            <a:prstDash val="solid"/>
            <a:round/>
            <a:headEnd type="none" w="sm" len="sm"/>
            <a:tailEnd type="none" w="sm" len="sm"/>
          </a:ln>
        </p:spPr>
      </p:pic>
      <p:pic>
        <p:nvPicPr>
          <p:cNvPr id="581" name="Google Shape;581;p45"/>
          <p:cNvPicPr preferRelativeResize="0"/>
          <p:nvPr/>
        </p:nvPicPr>
        <p:blipFill rotWithShape="1">
          <a:blip r:embed="rId3">
            <a:alphaModFix/>
          </a:blip>
          <a:srcRect t="-10" r="24144" b="10"/>
          <a:stretch/>
        </p:blipFill>
        <p:spPr>
          <a:xfrm>
            <a:off x="4529150" y="3523850"/>
            <a:ext cx="133325" cy="151375"/>
          </a:xfrm>
          <a:prstGeom prst="rect">
            <a:avLst/>
          </a:prstGeom>
          <a:noFill/>
          <a:ln>
            <a:noFill/>
          </a:ln>
        </p:spPr>
      </p:pic>
      <p:pic>
        <p:nvPicPr>
          <p:cNvPr id="582" name="Google Shape;582;p45"/>
          <p:cNvPicPr preferRelativeResize="0"/>
          <p:nvPr/>
        </p:nvPicPr>
        <p:blipFill rotWithShape="1">
          <a:blip r:embed="rId3">
            <a:alphaModFix/>
          </a:blip>
          <a:srcRect t="-10" r="24144" b="10"/>
          <a:stretch/>
        </p:blipFill>
        <p:spPr>
          <a:xfrm>
            <a:off x="4529150" y="3985800"/>
            <a:ext cx="133325" cy="151375"/>
          </a:xfrm>
          <a:prstGeom prst="rect">
            <a:avLst/>
          </a:prstGeom>
          <a:noFill/>
          <a:ln>
            <a:noFill/>
          </a:ln>
        </p:spPr>
      </p:pic>
      <p:pic>
        <p:nvPicPr>
          <p:cNvPr id="583" name="Google Shape;583;p45"/>
          <p:cNvPicPr preferRelativeResize="0"/>
          <p:nvPr/>
        </p:nvPicPr>
        <p:blipFill rotWithShape="1">
          <a:blip r:embed="rId3">
            <a:alphaModFix/>
          </a:blip>
          <a:srcRect t="-10" r="24144" b="10"/>
          <a:stretch/>
        </p:blipFill>
        <p:spPr>
          <a:xfrm>
            <a:off x="4529150" y="4366800"/>
            <a:ext cx="133325" cy="151375"/>
          </a:xfrm>
          <a:prstGeom prst="rect">
            <a:avLst/>
          </a:prstGeom>
          <a:noFill/>
          <a:ln>
            <a:noFill/>
          </a:ln>
        </p:spPr>
      </p:pic>
      <p:pic>
        <p:nvPicPr>
          <p:cNvPr id="584" name="Google Shape;584;p45"/>
          <p:cNvPicPr preferRelativeResize="0"/>
          <p:nvPr/>
        </p:nvPicPr>
        <p:blipFill rotWithShape="1">
          <a:blip r:embed="rId3">
            <a:alphaModFix/>
          </a:blip>
          <a:srcRect t="-10" r="24144" b="10"/>
          <a:stretch/>
        </p:blipFill>
        <p:spPr>
          <a:xfrm>
            <a:off x="4529150" y="4747800"/>
            <a:ext cx="133325" cy="151375"/>
          </a:xfrm>
          <a:prstGeom prst="rect">
            <a:avLst/>
          </a:prstGeom>
          <a:noFill/>
          <a:ln>
            <a:noFill/>
          </a:ln>
        </p:spPr>
      </p:pic>
      <p:pic>
        <p:nvPicPr>
          <p:cNvPr id="585" name="Google Shape;585;p45"/>
          <p:cNvPicPr preferRelativeResize="0"/>
          <p:nvPr/>
        </p:nvPicPr>
        <p:blipFill rotWithShape="1">
          <a:blip r:embed="rId3">
            <a:alphaModFix/>
          </a:blip>
          <a:srcRect t="-10" r="24144" b="10"/>
          <a:stretch/>
        </p:blipFill>
        <p:spPr>
          <a:xfrm>
            <a:off x="4529150" y="5128800"/>
            <a:ext cx="133325" cy="151375"/>
          </a:xfrm>
          <a:prstGeom prst="rect">
            <a:avLst/>
          </a:prstGeom>
          <a:noFill/>
          <a:ln>
            <a:noFill/>
          </a:ln>
        </p:spPr>
      </p:pic>
      <p:pic>
        <p:nvPicPr>
          <p:cNvPr id="586" name="Google Shape;586;p45"/>
          <p:cNvPicPr preferRelativeResize="0"/>
          <p:nvPr/>
        </p:nvPicPr>
        <p:blipFill rotWithShape="1">
          <a:blip r:embed="rId3">
            <a:alphaModFix/>
          </a:blip>
          <a:srcRect t="-10" r="24144" b="10"/>
          <a:stretch/>
        </p:blipFill>
        <p:spPr>
          <a:xfrm>
            <a:off x="4529150" y="5538375"/>
            <a:ext cx="133325" cy="151375"/>
          </a:xfrm>
          <a:prstGeom prst="rect">
            <a:avLst/>
          </a:prstGeom>
          <a:noFill/>
          <a:ln>
            <a:noFill/>
          </a:ln>
        </p:spPr>
      </p:pic>
      <p:sp>
        <p:nvSpPr>
          <p:cNvPr id="587" name="Google Shape;587;p45"/>
          <p:cNvSpPr/>
          <p:nvPr/>
        </p:nvSpPr>
        <p:spPr>
          <a:xfrm>
            <a:off x="2568275" y="1456875"/>
            <a:ext cx="2157600" cy="3435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5"/>
          <p:cNvSpPr/>
          <p:nvPr/>
        </p:nvSpPr>
        <p:spPr>
          <a:xfrm>
            <a:off x="5859475" y="2627925"/>
            <a:ext cx="1198500" cy="3421800"/>
          </a:xfrm>
          <a:prstGeom prst="roundRect">
            <a:avLst>
              <a:gd name="adj" fmla="val 9193"/>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89" name="Google Shape;589;p45"/>
          <p:cNvCxnSpPr/>
          <p:nvPr/>
        </p:nvCxnSpPr>
        <p:spPr>
          <a:xfrm rot="10800000" flipH="1">
            <a:off x="3842150" y="2777825"/>
            <a:ext cx="687000" cy="12000"/>
          </a:xfrm>
          <a:prstGeom prst="straightConnector1">
            <a:avLst/>
          </a:prstGeom>
          <a:noFill/>
          <a:ln w="9525" cap="flat" cmpd="sng">
            <a:solidFill>
              <a:srgbClr val="FF0000"/>
            </a:solidFill>
            <a:prstDash val="solid"/>
            <a:round/>
            <a:headEnd type="none" w="med" len="med"/>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pic>
        <p:nvPicPr>
          <p:cNvPr id="595" name="Google Shape;595;p46"/>
          <p:cNvPicPr preferRelativeResize="0"/>
          <p:nvPr/>
        </p:nvPicPr>
        <p:blipFill>
          <a:blip r:embed="rId3">
            <a:alphaModFix/>
          </a:blip>
          <a:stretch>
            <a:fillRect/>
          </a:stretch>
        </p:blipFill>
        <p:spPr>
          <a:xfrm>
            <a:off x="343725" y="841400"/>
            <a:ext cx="7309699" cy="5482274"/>
          </a:xfrm>
          <a:prstGeom prst="rect">
            <a:avLst/>
          </a:prstGeom>
          <a:noFill/>
          <a:ln>
            <a:noFill/>
          </a:ln>
        </p:spPr>
      </p:pic>
      <p:sp>
        <p:nvSpPr>
          <p:cNvPr id="596" name="Google Shape;596;p46"/>
          <p:cNvSpPr txBox="1">
            <a:spLocks noGrp="1"/>
          </p:cNvSpPr>
          <p:nvPr>
            <p:ph type="sldNum" idx="12"/>
          </p:nvPr>
        </p:nvSpPr>
        <p:spPr>
          <a:xfrm>
            <a:off x="11128044" y="6323673"/>
            <a:ext cx="731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16</a:t>
            </a:fld>
            <a:endParaRPr/>
          </a:p>
        </p:txBody>
      </p:sp>
      <p:sp>
        <p:nvSpPr>
          <p:cNvPr id="597" name="Google Shape;597;p46"/>
          <p:cNvSpPr txBox="1">
            <a:spLocks noGrp="1"/>
          </p:cNvSpPr>
          <p:nvPr>
            <p:ph type="title"/>
          </p:nvPr>
        </p:nvSpPr>
        <p:spPr>
          <a:xfrm>
            <a:off x="343733" y="130900"/>
            <a:ext cx="11516100" cy="524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Grant Investment Information</a:t>
            </a:r>
            <a:endParaRPr/>
          </a:p>
        </p:txBody>
      </p:sp>
      <p:sp>
        <p:nvSpPr>
          <p:cNvPr id="598" name="Google Shape;598;p46"/>
          <p:cNvSpPr txBox="1">
            <a:spLocks noGrp="1"/>
          </p:cNvSpPr>
          <p:nvPr>
            <p:ph type="body" idx="1"/>
          </p:nvPr>
        </p:nvSpPr>
        <p:spPr>
          <a:xfrm>
            <a:off x="8229600" y="1352793"/>
            <a:ext cx="3368700" cy="1892700"/>
          </a:xfrm>
          <a:prstGeom prst="rect">
            <a:avLst/>
          </a:prstGeom>
        </p:spPr>
        <p:txBody>
          <a:bodyPr spcFirstLastPara="1" wrap="square" lIns="91425" tIns="45700" rIns="91425" bIns="45700" anchor="t" anchorCtr="0">
            <a:normAutofit/>
          </a:bodyPr>
          <a:lstStyle/>
          <a:p>
            <a:pPr marL="457200" lvl="0" indent="-304800" algn="l" rtl="0">
              <a:spcBef>
                <a:spcPts val="0"/>
              </a:spcBef>
              <a:spcAft>
                <a:spcPts val="0"/>
              </a:spcAft>
              <a:buSzPts val="1200"/>
              <a:buAutoNum type="arabicPeriod"/>
            </a:pPr>
            <a:r>
              <a:rPr lang="en-US" sz="1150">
                <a:solidFill>
                  <a:srgbClr val="141414"/>
                </a:solidFill>
                <a:highlight>
                  <a:schemeClr val="lt1"/>
                </a:highlight>
                <a:latin typeface="Arial"/>
                <a:ea typeface="Arial"/>
                <a:cs typeface="Arial"/>
                <a:sym typeface="Arial"/>
              </a:rPr>
              <a:t>Check the options to indicate how you plan to use grant funds that you have not yet spent</a:t>
            </a:r>
            <a:endParaRPr/>
          </a:p>
          <a:p>
            <a:pPr marL="457200" lvl="0" indent="-304800" algn="l" rtl="0">
              <a:spcBef>
                <a:spcPts val="0"/>
              </a:spcBef>
              <a:spcAft>
                <a:spcPts val="0"/>
              </a:spcAft>
              <a:buSzPts val="1200"/>
              <a:buAutoNum type="arabicPeriod"/>
            </a:pPr>
            <a:r>
              <a:rPr lang="en-US"/>
              <a:t>If you select </a:t>
            </a:r>
            <a:r>
              <a:rPr lang="en-US" b="1"/>
              <a:t>Other</a:t>
            </a:r>
            <a:r>
              <a:rPr lang="en-US"/>
              <a:t>, you need to specify your plan in the additional field</a:t>
            </a:r>
            <a:endParaRPr/>
          </a:p>
        </p:txBody>
      </p:sp>
      <p:sp>
        <p:nvSpPr>
          <p:cNvPr id="599" name="Google Shape;599;p46"/>
          <p:cNvSpPr txBox="1">
            <a:spLocks noGrp="1"/>
          </p:cNvSpPr>
          <p:nvPr>
            <p:ph type="body" idx="2"/>
          </p:nvPr>
        </p:nvSpPr>
        <p:spPr>
          <a:xfrm>
            <a:off x="8228606" y="4096180"/>
            <a:ext cx="3368700" cy="189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No key points</a:t>
            </a:r>
            <a:endParaRPr/>
          </a:p>
        </p:txBody>
      </p:sp>
      <p:sp>
        <p:nvSpPr>
          <p:cNvPr id="600" name="Google Shape;600;p46"/>
          <p:cNvSpPr/>
          <p:nvPr/>
        </p:nvSpPr>
        <p:spPr>
          <a:xfrm>
            <a:off x="2522900" y="2262300"/>
            <a:ext cx="4714200" cy="10779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6"/>
          <p:cNvSpPr/>
          <p:nvPr/>
        </p:nvSpPr>
        <p:spPr>
          <a:xfrm>
            <a:off x="2522900" y="3340200"/>
            <a:ext cx="2499000" cy="9000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6"/>
          <p:cNvSpPr txBox="1"/>
          <p:nvPr/>
        </p:nvSpPr>
        <p:spPr>
          <a:xfrm>
            <a:off x="2216900" y="2570400"/>
            <a:ext cx="306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rgbClr val="FF0000"/>
                </a:solidFill>
              </a:rPr>
              <a:t>1</a:t>
            </a:r>
            <a:endParaRPr sz="1800">
              <a:solidFill>
                <a:srgbClr val="FF0000"/>
              </a:solidFill>
            </a:endParaRPr>
          </a:p>
        </p:txBody>
      </p:sp>
      <p:sp>
        <p:nvSpPr>
          <p:cNvPr id="603" name="Google Shape;603;p46"/>
          <p:cNvSpPr txBox="1"/>
          <p:nvPr/>
        </p:nvSpPr>
        <p:spPr>
          <a:xfrm>
            <a:off x="2216900" y="3559350"/>
            <a:ext cx="306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rgbClr val="FF0000"/>
                </a:solidFill>
              </a:rPr>
              <a:t>2</a:t>
            </a:r>
            <a:endParaRPr sz="180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47"/>
          <p:cNvSpPr txBox="1">
            <a:spLocks noGrp="1"/>
          </p:cNvSpPr>
          <p:nvPr>
            <p:ph type="sldNum" idx="12"/>
          </p:nvPr>
        </p:nvSpPr>
        <p:spPr>
          <a:xfrm>
            <a:off x="11128044" y="6323673"/>
            <a:ext cx="731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17</a:t>
            </a:fld>
            <a:endParaRPr/>
          </a:p>
        </p:txBody>
      </p:sp>
      <p:sp>
        <p:nvSpPr>
          <p:cNvPr id="610" name="Google Shape;610;p47"/>
          <p:cNvSpPr txBox="1">
            <a:spLocks noGrp="1"/>
          </p:cNvSpPr>
          <p:nvPr>
            <p:ph type="title"/>
          </p:nvPr>
        </p:nvSpPr>
        <p:spPr>
          <a:xfrm>
            <a:off x="343733" y="130900"/>
            <a:ext cx="11516100" cy="524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Clr>
                <a:schemeClr val="dk1"/>
              </a:buClr>
              <a:buSzPts val="1100"/>
              <a:buFont typeface="Arial"/>
              <a:buNone/>
            </a:pPr>
            <a:r>
              <a:rPr lang="en-US"/>
              <a:t>Workforce Investment Information</a:t>
            </a:r>
            <a:endParaRPr/>
          </a:p>
          <a:p>
            <a:pPr marL="0" lvl="0" indent="0" algn="l" rtl="0">
              <a:spcBef>
                <a:spcPts val="0"/>
              </a:spcBef>
              <a:spcAft>
                <a:spcPts val="0"/>
              </a:spcAft>
              <a:buNone/>
            </a:pPr>
            <a:endParaRPr/>
          </a:p>
        </p:txBody>
      </p:sp>
      <p:sp>
        <p:nvSpPr>
          <p:cNvPr id="611" name="Google Shape;611;p47"/>
          <p:cNvSpPr txBox="1">
            <a:spLocks noGrp="1"/>
          </p:cNvSpPr>
          <p:nvPr>
            <p:ph type="body" idx="1"/>
          </p:nvPr>
        </p:nvSpPr>
        <p:spPr>
          <a:xfrm>
            <a:off x="8229600" y="1352793"/>
            <a:ext cx="3368700" cy="1892700"/>
          </a:xfrm>
          <a:prstGeom prst="rect">
            <a:avLst/>
          </a:prstGeom>
        </p:spPr>
        <p:txBody>
          <a:bodyPr spcFirstLastPara="1" wrap="square" lIns="91425" tIns="45700" rIns="91425" bIns="45700" anchor="t" anchorCtr="0">
            <a:normAutofit/>
          </a:bodyPr>
          <a:lstStyle/>
          <a:p>
            <a:pPr marL="457200" lvl="0" indent="-304800" algn="l" rtl="0">
              <a:spcBef>
                <a:spcPts val="0"/>
              </a:spcBef>
              <a:spcAft>
                <a:spcPts val="0"/>
              </a:spcAft>
              <a:buSzPts val="1200"/>
              <a:buAutoNum type="arabicPeriod"/>
            </a:pPr>
            <a:r>
              <a:rPr lang="en-US"/>
              <a:t>Scroll down to ‘Workforce Investment Information’ section</a:t>
            </a:r>
            <a:endParaRPr/>
          </a:p>
          <a:p>
            <a:pPr marL="457200" lvl="0" indent="-304800" algn="l" rtl="0">
              <a:spcBef>
                <a:spcPts val="0"/>
              </a:spcBef>
              <a:spcAft>
                <a:spcPts val="0"/>
              </a:spcAft>
              <a:buSzPts val="1200"/>
              <a:buAutoNum type="arabicPeriod"/>
            </a:pPr>
            <a:r>
              <a:rPr lang="en-US"/>
              <a:t>Answer all the questions on this page</a:t>
            </a:r>
            <a:endParaRPr/>
          </a:p>
        </p:txBody>
      </p:sp>
      <p:sp>
        <p:nvSpPr>
          <p:cNvPr id="612" name="Google Shape;612;p47"/>
          <p:cNvSpPr txBox="1">
            <a:spLocks noGrp="1"/>
          </p:cNvSpPr>
          <p:nvPr>
            <p:ph type="body" idx="2"/>
          </p:nvPr>
        </p:nvSpPr>
        <p:spPr>
          <a:xfrm>
            <a:off x="8228606" y="4096180"/>
            <a:ext cx="3368700" cy="189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613" name="Google Shape;613;p47"/>
          <p:cNvPicPr preferRelativeResize="0">
            <a:picLocks noGrp="1"/>
          </p:cNvPicPr>
          <p:nvPr>
            <p:ph type="pic" idx="3"/>
          </p:nvPr>
        </p:nvPicPr>
        <p:blipFill rotWithShape="1">
          <a:blip r:embed="rId3">
            <a:alphaModFix/>
          </a:blip>
          <a:srcRect t="1162" b="1162"/>
          <a:stretch/>
        </p:blipFill>
        <p:spPr>
          <a:xfrm>
            <a:off x="360363" y="825500"/>
            <a:ext cx="7264499" cy="5313301"/>
          </a:xfrm>
          <a:prstGeom prst="rect">
            <a:avLst/>
          </a:prstGeom>
        </p:spPr>
      </p:pic>
      <p:sp>
        <p:nvSpPr>
          <p:cNvPr id="614" name="Google Shape;614;p47"/>
          <p:cNvSpPr/>
          <p:nvPr/>
        </p:nvSpPr>
        <p:spPr>
          <a:xfrm>
            <a:off x="2615675" y="1279225"/>
            <a:ext cx="2418300" cy="3078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48"/>
          <p:cNvSpPr txBox="1">
            <a:spLocks noGrp="1"/>
          </p:cNvSpPr>
          <p:nvPr>
            <p:ph type="sldNum" idx="12"/>
          </p:nvPr>
        </p:nvSpPr>
        <p:spPr>
          <a:xfrm>
            <a:off x="11128044" y="6323673"/>
            <a:ext cx="731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18</a:t>
            </a:fld>
            <a:endParaRPr/>
          </a:p>
        </p:txBody>
      </p:sp>
      <p:sp>
        <p:nvSpPr>
          <p:cNvPr id="621" name="Google Shape;621;p48"/>
          <p:cNvSpPr txBox="1">
            <a:spLocks noGrp="1"/>
          </p:cNvSpPr>
          <p:nvPr>
            <p:ph type="title"/>
          </p:nvPr>
        </p:nvSpPr>
        <p:spPr>
          <a:xfrm>
            <a:off x="343733" y="130900"/>
            <a:ext cx="11516100" cy="524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Workforce Investment Information</a:t>
            </a:r>
            <a:endParaRPr/>
          </a:p>
        </p:txBody>
      </p:sp>
      <p:sp>
        <p:nvSpPr>
          <p:cNvPr id="622" name="Google Shape;622;p48"/>
          <p:cNvSpPr txBox="1">
            <a:spLocks noGrp="1"/>
          </p:cNvSpPr>
          <p:nvPr>
            <p:ph type="body" idx="1"/>
          </p:nvPr>
        </p:nvSpPr>
        <p:spPr>
          <a:xfrm>
            <a:off x="8229600" y="1352793"/>
            <a:ext cx="3368700" cy="1892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Fill in the number of educators benefited from increased compensation since July 2022?’</a:t>
            </a:r>
            <a:endParaRPr/>
          </a:p>
        </p:txBody>
      </p:sp>
      <p:sp>
        <p:nvSpPr>
          <p:cNvPr id="623" name="Google Shape;623;p48"/>
          <p:cNvSpPr txBox="1">
            <a:spLocks noGrp="1"/>
          </p:cNvSpPr>
          <p:nvPr>
            <p:ph type="body" idx="2"/>
          </p:nvPr>
        </p:nvSpPr>
        <p:spPr>
          <a:xfrm>
            <a:off x="8228606" y="4096180"/>
            <a:ext cx="3368700" cy="189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624" name="Google Shape;624;p48"/>
          <p:cNvPicPr preferRelativeResize="0">
            <a:picLocks noGrp="1"/>
          </p:cNvPicPr>
          <p:nvPr>
            <p:ph type="pic" idx="3"/>
          </p:nvPr>
        </p:nvPicPr>
        <p:blipFill rotWithShape="1">
          <a:blip r:embed="rId3">
            <a:alphaModFix/>
          </a:blip>
          <a:srcRect t="1314" b="1324"/>
          <a:stretch/>
        </p:blipFill>
        <p:spPr>
          <a:xfrm>
            <a:off x="360363" y="825500"/>
            <a:ext cx="7264500" cy="5313300"/>
          </a:xfrm>
          <a:prstGeom prst="rect">
            <a:avLst/>
          </a:prstGeom>
        </p:spPr>
      </p:pic>
      <p:sp>
        <p:nvSpPr>
          <p:cNvPr id="625" name="Google Shape;625;p48"/>
          <p:cNvSpPr/>
          <p:nvPr/>
        </p:nvSpPr>
        <p:spPr>
          <a:xfrm>
            <a:off x="2547375" y="1286250"/>
            <a:ext cx="4533900" cy="6801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pic>
        <p:nvPicPr>
          <p:cNvPr id="631" name="Google Shape;631;p49"/>
          <p:cNvPicPr preferRelativeResize="0">
            <a:picLocks noGrp="1"/>
          </p:cNvPicPr>
          <p:nvPr>
            <p:ph type="pic" idx="3"/>
          </p:nvPr>
        </p:nvPicPr>
        <p:blipFill rotWithShape="1">
          <a:blip r:embed="rId3">
            <a:alphaModFix/>
          </a:blip>
          <a:srcRect t="1314" b="1324"/>
          <a:stretch/>
        </p:blipFill>
        <p:spPr>
          <a:xfrm>
            <a:off x="360363" y="825500"/>
            <a:ext cx="7264500" cy="5313300"/>
          </a:xfrm>
          <a:prstGeom prst="rect">
            <a:avLst/>
          </a:prstGeom>
        </p:spPr>
      </p:pic>
      <p:sp>
        <p:nvSpPr>
          <p:cNvPr id="632" name="Google Shape;632;p49"/>
          <p:cNvSpPr txBox="1">
            <a:spLocks noGrp="1"/>
          </p:cNvSpPr>
          <p:nvPr>
            <p:ph type="sldNum" idx="12"/>
          </p:nvPr>
        </p:nvSpPr>
        <p:spPr>
          <a:xfrm>
            <a:off x="11128044" y="6323673"/>
            <a:ext cx="731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19</a:t>
            </a:fld>
            <a:endParaRPr/>
          </a:p>
        </p:txBody>
      </p:sp>
      <p:sp>
        <p:nvSpPr>
          <p:cNvPr id="633" name="Google Shape;633;p49"/>
          <p:cNvSpPr txBox="1">
            <a:spLocks noGrp="1"/>
          </p:cNvSpPr>
          <p:nvPr>
            <p:ph type="title"/>
          </p:nvPr>
        </p:nvSpPr>
        <p:spPr>
          <a:xfrm>
            <a:off x="343733" y="130900"/>
            <a:ext cx="11516100" cy="524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Clr>
                <a:schemeClr val="dk1"/>
              </a:buClr>
              <a:buSzPts val="1100"/>
              <a:buFont typeface="Arial"/>
              <a:buNone/>
            </a:pPr>
            <a:r>
              <a:rPr lang="en-US"/>
              <a:t>Workforce Investment Information</a:t>
            </a:r>
            <a:endParaRPr/>
          </a:p>
          <a:p>
            <a:pPr marL="0" lvl="0" indent="0" algn="l" rtl="0">
              <a:spcBef>
                <a:spcPts val="0"/>
              </a:spcBef>
              <a:spcAft>
                <a:spcPts val="0"/>
              </a:spcAft>
              <a:buNone/>
            </a:pPr>
            <a:endParaRPr/>
          </a:p>
        </p:txBody>
      </p:sp>
      <p:sp>
        <p:nvSpPr>
          <p:cNvPr id="634" name="Google Shape;634;p49"/>
          <p:cNvSpPr txBox="1">
            <a:spLocks noGrp="1"/>
          </p:cNvSpPr>
          <p:nvPr>
            <p:ph type="body" idx="1"/>
          </p:nvPr>
        </p:nvSpPr>
        <p:spPr>
          <a:xfrm>
            <a:off x="8229600" y="1352793"/>
            <a:ext cx="3368700" cy="1892700"/>
          </a:xfrm>
          <a:prstGeom prst="rect">
            <a:avLst/>
          </a:prstGeom>
        </p:spPr>
        <p:txBody>
          <a:bodyPr spcFirstLastPara="1" wrap="square" lIns="91425" tIns="45700" rIns="91425" bIns="45700" anchor="t" anchorCtr="0">
            <a:normAutofit/>
          </a:bodyPr>
          <a:lstStyle/>
          <a:p>
            <a:pPr marL="457200" lvl="0" indent="-304800" algn="l" rtl="0">
              <a:spcBef>
                <a:spcPts val="0"/>
              </a:spcBef>
              <a:spcAft>
                <a:spcPts val="0"/>
              </a:spcAft>
              <a:buSzPts val="1200"/>
              <a:buAutoNum type="arabicPeriod"/>
            </a:pPr>
            <a:r>
              <a:rPr lang="en-US"/>
              <a:t>If your answer is </a:t>
            </a:r>
            <a:r>
              <a:rPr lang="en-US" b="1"/>
              <a:t>Yes</a:t>
            </a:r>
            <a:r>
              <a:rPr lang="en-US"/>
              <a:t> to ‘</a:t>
            </a:r>
            <a:r>
              <a:rPr lang="en-US" sz="1150">
                <a:solidFill>
                  <a:srgbClr val="141414"/>
                </a:solidFill>
                <a:highlight>
                  <a:schemeClr val="lt1"/>
                </a:highlight>
                <a:latin typeface="Arial"/>
                <a:ea typeface="Arial"/>
                <a:cs typeface="Arial"/>
                <a:sym typeface="Arial"/>
              </a:rPr>
              <a:t>have you provided incentives, such as bonuses or stipends, to any assistants’ question, enter the no.of educators benefited from incentives.</a:t>
            </a:r>
            <a:endParaRPr sz="1150">
              <a:solidFill>
                <a:srgbClr val="141414"/>
              </a:solidFill>
              <a:highlight>
                <a:schemeClr val="lt1"/>
              </a:highlight>
              <a:latin typeface="Arial"/>
              <a:ea typeface="Arial"/>
              <a:cs typeface="Arial"/>
              <a:sym typeface="Arial"/>
            </a:endParaRPr>
          </a:p>
          <a:p>
            <a:pPr marL="457200" lvl="0" indent="-304800" algn="l" rtl="0">
              <a:spcBef>
                <a:spcPts val="0"/>
              </a:spcBef>
              <a:spcAft>
                <a:spcPts val="0"/>
              </a:spcAft>
              <a:buSzPts val="1200"/>
              <a:buAutoNum type="arabicPeriod"/>
            </a:pPr>
            <a:r>
              <a:rPr lang="en-US"/>
              <a:t>If your answer is </a:t>
            </a:r>
            <a:r>
              <a:rPr lang="en-US" b="1"/>
              <a:t>No</a:t>
            </a:r>
            <a:r>
              <a:rPr lang="en-US"/>
              <a:t> to the same question,</a:t>
            </a:r>
            <a:r>
              <a:rPr lang="en-US" sz="1150">
                <a:solidFill>
                  <a:srgbClr val="141414"/>
                </a:solidFill>
                <a:highlight>
                  <a:schemeClr val="lt1"/>
                </a:highlight>
                <a:latin typeface="Arial"/>
                <a:ea typeface="Arial"/>
                <a:cs typeface="Arial"/>
                <a:sym typeface="Arial"/>
              </a:rPr>
              <a:t> proceed with next question</a:t>
            </a:r>
            <a:endParaRPr/>
          </a:p>
        </p:txBody>
      </p:sp>
      <p:sp>
        <p:nvSpPr>
          <p:cNvPr id="635" name="Google Shape;635;p49"/>
          <p:cNvSpPr txBox="1">
            <a:spLocks noGrp="1"/>
          </p:cNvSpPr>
          <p:nvPr>
            <p:ph type="body" idx="2"/>
          </p:nvPr>
        </p:nvSpPr>
        <p:spPr>
          <a:xfrm>
            <a:off x="8228606" y="4096180"/>
            <a:ext cx="3368700" cy="189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Clr>
                <a:schemeClr val="dk1"/>
              </a:buClr>
              <a:buSzPts val="1100"/>
              <a:buFont typeface="Arial"/>
              <a:buNone/>
            </a:pPr>
            <a:r>
              <a:rPr lang="en-US"/>
              <a:t>No key points</a:t>
            </a:r>
            <a:endParaRPr/>
          </a:p>
          <a:p>
            <a:pPr marL="0" lvl="0" indent="0" algn="l" rtl="0">
              <a:spcBef>
                <a:spcPts val="1000"/>
              </a:spcBef>
              <a:spcAft>
                <a:spcPts val="0"/>
              </a:spcAft>
              <a:buNone/>
            </a:pPr>
            <a:endParaRPr/>
          </a:p>
        </p:txBody>
      </p:sp>
      <p:sp>
        <p:nvSpPr>
          <p:cNvPr id="636" name="Google Shape;636;p49"/>
          <p:cNvSpPr/>
          <p:nvPr/>
        </p:nvSpPr>
        <p:spPr>
          <a:xfrm>
            <a:off x="2547375" y="1959100"/>
            <a:ext cx="4533900" cy="13812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2"/>
          <p:cNvSpPr txBox="1">
            <a:spLocks noGrp="1"/>
          </p:cNvSpPr>
          <p:nvPr>
            <p:ph type="body" idx="1"/>
          </p:nvPr>
        </p:nvSpPr>
        <p:spPr>
          <a:xfrm>
            <a:off x="593769" y="853962"/>
            <a:ext cx="10969625" cy="5169067"/>
          </a:xfrm>
          <a:prstGeom prst="rect">
            <a:avLst/>
          </a:prstGeom>
          <a:noFill/>
          <a:ln>
            <a:noFill/>
          </a:ln>
        </p:spPr>
        <p:txBody>
          <a:bodyPr spcFirstLastPara="1" wrap="square" lIns="91425" tIns="45700" rIns="91425" bIns="45700" anchor="t" anchorCtr="0">
            <a:noAutofit/>
          </a:bodyPr>
          <a:lstStyle/>
          <a:p>
            <a:pPr marL="457200" lvl="0" indent="-298450" algn="l" rtl="0">
              <a:lnSpc>
                <a:spcPct val="130000"/>
              </a:lnSpc>
              <a:spcBef>
                <a:spcPts val="0"/>
              </a:spcBef>
              <a:spcAft>
                <a:spcPts val="0"/>
              </a:spcAft>
              <a:buSzPts val="1100"/>
              <a:buFont typeface="Calibri"/>
              <a:buChar char="●"/>
            </a:pPr>
            <a:r>
              <a:rPr lang="en-US" sz="1500">
                <a:uFill>
                  <a:noFill/>
                </a:uFill>
                <a:latin typeface="Calibri"/>
                <a:ea typeface="Calibri"/>
                <a:cs typeface="Calibri"/>
                <a:sym typeface="Calibri"/>
                <a:hlinkClick r:id="rId3" action="ppaction://hlinksldjump"/>
              </a:rPr>
              <a:t>Login</a:t>
            </a:r>
            <a:endParaRPr sz="1500">
              <a:latin typeface="Calibri"/>
              <a:ea typeface="Calibri"/>
              <a:cs typeface="Calibri"/>
              <a:sym typeface="Calibri"/>
            </a:endParaRPr>
          </a:p>
          <a:p>
            <a:pPr marL="457200" lvl="0" indent="-298450" algn="l" rtl="0">
              <a:lnSpc>
                <a:spcPct val="130000"/>
              </a:lnSpc>
              <a:spcBef>
                <a:spcPts val="0"/>
              </a:spcBef>
              <a:spcAft>
                <a:spcPts val="0"/>
              </a:spcAft>
              <a:buSzPts val="1100"/>
              <a:buFont typeface="Calibri"/>
              <a:buChar char="●"/>
            </a:pPr>
            <a:r>
              <a:rPr lang="en-US" sz="1500" b="1">
                <a:uFill>
                  <a:noFill/>
                </a:uFill>
                <a:latin typeface="Calibri"/>
                <a:ea typeface="Calibri"/>
                <a:cs typeface="Calibri"/>
                <a:sym typeface="Calibri"/>
                <a:hlinkClick r:id="rId4" action="ppaction://hlinksldjump"/>
              </a:rPr>
              <a:t>October Survey</a:t>
            </a:r>
            <a:endParaRPr sz="1500" b="1">
              <a:latin typeface="Calibri"/>
              <a:ea typeface="Calibri"/>
              <a:cs typeface="Calibri"/>
              <a:sym typeface="Calibri"/>
            </a:endParaRPr>
          </a:p>
          <a:p>
            <a:pPr marL="914400" lvl="1" indent="-298450" algn="l" rtl="0">
              <a:lnSpc>
                <a:spcPct val="130000"/>
              </a:lnSpc>
              <a:spcBef>
                <a:spcPts val="0"/>
              </a:spcBef>
              <a:spcAft>
                <a:spcPts val="0"/>
              </a:spcAft>
              <a:buSzPts val="1100"/>
              <a:buFont typeface="Calibri"/>
              <a:buChar char="○"/>
            </a:pPr>
            <a:r>
              <a:rPr lang="en-US" sz="1500">
                <a:uFill>
                  <a:noFill/>
                </a:uFill>
                <a:latin typeface="Calibri"/>
                <a:ea typeface="Calibri"/>
                <a:cs typeface="Calibri"/>
                <a:sym typeface="Calibri"/>
                <a:hlinkClick r:id="rId5" action="ppaction://hlinksldjump"/>
              </a:rPr>
              <a:t>Instructions</a:t>
            </a:r>
            <a:endParaRPr sz="1500">
              <a:latin typeface="Calibri"/>
              <a:ea typeface="Calibri"/>
              <a:cs typeface="Calibri"/>
              <a:sym typeface="Calibri"/>
            </a:endParaRPr>
          </a:p>
          <a:p>
            <a:pPr marL="914400" lvl="1" indent="-298450" algn="l" rtl="0">
              <a:lnSpc>
                <a:spcPct val="130000"/>
              </a:lnSpc>
              <a:spcBef>
                <a:spcPts val="0"/>
              </a:spcBef>
              <a:spcAft>
                <a:spcPts val="0"/>
              </a:spcAft>
              <a:buSzPts val="1100"/>
              <a:buFont typeface="Calibri"/>
              <a:buChar char="○"/>
            </a:pPr>
            <a:r>
              <a:rPr lang="en-US" sz="1500">
                <a:uFill>
                  <a:noFill/>
                </a:uFill>
                <a:latin typeface="Calibri"/>
                <a:ea typeface="Calibri"/>
                <a:cs typeface="Calibri"/>
                <a:sym typeface="Calibri"/>
                <a:hlinkClick r:id="rId6" action="ppaction://hlinksldjump"/>
              </a:rPr>
              <a:t>Grant Expenditure Information</a:t>
            </a:r>
            <a:endParaRPr sz="1500">
              <a:latin typeface="Calibri"/>
              <a:ea typeface="Calibri"/>
              <a:cs typeface="Calibri"/>
              <a:sym typeface="Calibri"/>
            </a:endParaRPr>
          </a:p>
          <a:p>
            <a:pPr marL="1371600" lvl="2" indent="-298450" algn="l" rtl="0">
              <a:lnSpc>
                <a:spcPct val="130000"/>
              </a:lnSpc>
              <a:spcBef>
                <a:spcPts val="0"/>
              </a:spcBef>
              <a:spcAft>
                <a:spcPts val="0"/>
              </a:spcAft>
              <a:buSzPts val="1100"/>
              <a:buFont typeface="Calibri"/>
              <a:buChar char="■"/>
            </a:pPr>
            <a:r>
              <a:rPr lang="en-US" sz="1500">
                <a:uFill>
                  <a:noFill/>
                </a:uFill>
                <a:latin typeface="Calibri"/>
                <a:ea typeface="Calibri"/>
                <a:cs typeface="Calibri"/>
                <a:sym typeface="Calibri"/>
                <a:hlinkClick r:id="rId7" action="ppaction://hlinksldjump"/>
              </a:rPr>
              <a:t>Grant Investment Information</a:t>
            </a:r>
            <a:endParaRPr sz="1500">
              <a:latin typeface="Calibri"/>
              <a:ea typeface="Calibri"/>
              <a:cs typeface="Calibri"/>
              <a:sym typeface="Calibri"/>
            </a:endParaRPr>
          </a:p>
          <a:p>
            <a:pPr marL="1371600" lvl="2" indent="-298450" algn="l" rtl="0">
              <a:lnSpc>
                <a:spcPct val="130000"/>
              </a:lnSpc>
              <a:spcBef>
                <a:spcPts val="0"/>
              </a:spcBef>
              <a:spcAft>
                <a:spcPts val="0"/>
              </a:spcAft>
              <a:buSzPts val="1100"/>
              <a:buFont typeface="Calibri"/>
              <a:buChar char="■"/>
            </a:pPr>
            <a:r>
              <a:rPr lang="en-US" sz="1500">
                <a:uFill>
                  <a:noFill/>
                </a:uFill>
                <a:latin typeface="Calibri"/>
                <a:ea typeface="Calibri"/>
                <a:cs typeface="Calibri"/>
                <a:sym typeface="Calibri"/>
                <a:hlinkClick r:id="rId8" action="ppaction://hlinksldjump"/>
              </a:rPr>
              <a:t>Workforce Investment Information</a:t>
            </a:r>
            <a:endParaRPr sz="1500">
              <a:latin typeface="Calibri"/>
              <a:ea typeface="Calibri"/>
              <a:cs typeface="Calibri"/>
              <a:sym typeface="Calibri"/>
            </a:endParaRPr>
          </a:p>
          <a:p>
            <a:pPr marL="914400" lvl="1" indent="-298450" algn="l" rtl="0">
              <a:lnSpc>
                <a:spcPct val="130000"/>
              </a:lnSpc>
              <a:spcBef>
                <a:spcPts val="0"/>
              </a:spcBef>
              <a:spcAft>
                <a:spcPts val="0"/>
              </a:spcAft>
              <a:buSzPts val="1100"/>
              <a:buFont typeface="Calibri"/>
              <a:buChar char="○"/>
            </a:pPr>
            <a:r>
              <a:rPr lang="en-US" sz="1500">
                <a:uFill>
                  <a:noFill/>
                </a:uFill>
                <a:latin typeface="Calibri"/>
                <a:ea typeface="Calibri"/>
                <a:cs typeface="Calibri"/>
                <a:sym typeface="Calibri"/>
                <a:hlinkClick r:id="rId9" action="ppaction://hlinksldjump"/>
              </a:rPr>
              <a:t>Enrollment Information</a:t>
            </a:r>
            <a:endParaRPr sz="1500">
              <a:latin typeface="Calibri"/>
              <a:ea typeface="Calibri"/>
              <a:cs typeface="Calibri"/>
              <a:sym typeface="Calibri"/>
            </a:endParaRPr>
          </a:p>
          <a:p>
            <a:pPr marL="914400" lvl="1" indent="-298450" algn="l" rtl="0">
              <a:lnSpc>
                <a:spcPct val="130000"/>
              </a:lnSpc>
              <a:spcBef>
                <a:spcPts val="0"/>
              </a:spcBef>
              <a:spcAft>
                <a:spcPts val="0"/>
              </a:spcAft>
              <a:buSzPts val="1100"/>
              <a:buFont typeface="Calibri"/>
              <a:buChar char="○"/>
            </a:pPr>
            <a:r>
              <a:rPr lang="en-US" sz="1500">
                <a:uFill>
                  <a:noFill/>
                </a:uFill>
                <a:latin typeface="Calibri"/>
                <a:ea typeface="Calibri"/>
                <a:cs typeface="Calibri"/>
                <a:sym typeface="Calibri"/>
                <a:hlinkClick r:id="rId10" action="ppaction://hlinksldjump"/>
              </a:rPr>
              <a:t>Family Access Information</a:t>
            </a:r>
            <a:endParaRPr sz="1500">
              <a:latin typeface="Calibri"/>
              <a:ea typeface="Calibri"/>
              <a:cs typeface="Calibri"/>
              <a:sym typeface="Calibri"/>
            </a:endParaRPr>
          </a:p>
          <a:p>
            <a:pPr marL="914400" lvl="1" indent="-298450" algn="l" rtl="0">
              <a:lnSpc>
                <a:spcPct val="130000"/>
              </a:lnSpc>
              <a:spcBef>
                <a:spcPts val="0"/>
              </a:spcBef>
              <a:spcAft>
                <a:spcPts val="0"/>
              </a:spcAft>
              <a:buSzPts val="1100"/>
              <a:buFont typeface="Calibri"/>
              <a:buChar char="○"/>
            </a:pPr>
            <a:r>
              <a:rPr lang="en-US" sz="1500">
                <a:uFill>
                  <a:noFill/>
                </a:uFill>
                <a:latin typeface="Calibri"/>
                <a:ea typeface="Calibri"/>
                <a:cs typeface="Calibri"/>
                <a:sym typeface="Calibri"/>
                <a:hlinkClick r:id="rId11" action="ppaction://hlinksldjump"/>
              </a:rPr>
              <a:t>Review Summary</a:t>
            </a:r>
            <a:endParaRPr sz="1500">
              <a:latin typeface="Calibri"/>
              <a:ea typeface="Calibri"/>
              <a:cs typeface="Calibri"/>
              <a:sym typeface="Calibri"/>
            </a:endParaRPr>
          </a:p>
          <a:p>
            <a:pPr marL="363538" lvl="1" indent="-265113" algn="l" rtl="0">
              <a:lnSpc>
                <a:spcPct val="150000"/>
              </a:lnSpc>
              <a:spcBef>
                <a:spcPts val="500"/>
              </a:spcBef>
              <a:spcAft>
                <a:spcPts val="0"/>
              </a:spcAft>
              <a:buClr>
                <a:schemeClr val="dk1"/>
              </a:buClr>
              <a:buSzPts val="1100"/>
              <a:buNone/>
            </a:pPr>
            <a:endParaRPr sz="1400">
              <a:latin typeface="Calibri"/>
              <a:ea typeface="Calibri"/>
              <a:cs typeface="Calibri"/>
              <a:sym typeface="Calibri"/>
            </a:endParaRPr>
          </a:p>
          <a:p>
            <a:pPr marL="363538" lvl="1" indent="-265113" algn="l" rtl="0">
              <a:lnSpc>
                <a:spcPct val="150000"/>
              </a:lnSpc>
              <a:spcBef>
                <a:spcPts val="500"/>
              </a:spcBef>
              <a:spcAft>
                <a:spcPts val="0"/>
              </a:spcAft>
              <a:buClr>
                <a:schemeClr val="dk1"/>
              </a:buClr>
              <a:buSzPts val="1100"/>
              <a:buNone/>
            </a:pPr>
            <a:endParaRPr sz="1400">
              <a:latin typeface="Calibri"/>
              <a:ea typeface="Calibri"/>
              <a:cs typeface="Calibri"/>
              <a:sym typeface="Calibri"/>
            </a:endParaRPr>
          </a:p>
          <a:p>
            <a:pPr marL="363538" lvl="1" indent="-265113" algn="l" rtl="0">
              <a:lnSpc>
                <a:spcPct val="150000"/>
              </a:lnSpc>
              <a:spcBef>
                <a:spcPts val="500"/>
              </a:spcBef>
              <a:spcAft>
                <a:spcPts val="0"/>
              </a:spcAft>
              <a:buClr>
                <a:schemeClr val="dk1"/>
              </a:buClr>
              <a:buSzPts val="1100"/>
              <a:buNone/>
            </a:pPr>
            <a:endParaRPr sz="1400">
              <a:latin typeface="Calibri"/>
              <a:ea typeface="Calibri"/>
              <a:cs typeface="Calibri"/>
              <a:sym typeface="Calibri"/>
            </a:endParaRPr>
          </a:p>
          <a:p>
            <a:pPr marL="363538" lvl="1" indent="-265113" algn="l" rtl="0">
              <a:lnSpc>
                <a:spcPct val="150000"/>
              </a:lnSpc>
              <a:spcBef>
                <a:spcPts val="500"/>
              </a:spcBef>
              <a:spcAft>
                <a:spcPts val="0"/>
              </a:spcAft>
              <a:buClr>
                <a:schemeClr val="dk1"/>
              </a:buClr>
              <a:buSzPts val="1100"/>
              <a:buNone/>
            </a:pPr>
            <a:endParaRPr sz="1400">
              <a:latin typeface="Calibri"/>
              <a:ea typeface="Calibri"/>
              <a:cs typeface="Calibri"/>
              <a:sym typeface="Calibri"/>
            </a:endParaRPr>
          </a:p>
        </p:txBody>
      </p:sp>
      <p:sp>
        <p:nvSpPr>
          <p:cNvPr id="446" name="Google Shape;446;p32"/>
          <p:cNvSpPr txBox="1">
            <a:spLocks noGrp="1"/>
          </p:cNvSpPr>
          <p:nvPr>
            <p:ph type="title"/>
          </p:nvPr>
        </p:nvSpPr>
        <p:spPr>
          <a:xfrm>
            <a:off x="343733" y="130900"/>
            <a:ext cx="11516000" cy="5248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rgbClr val="4F535C"/>
              </a:buClr>
              <a:buSzPts val="3000"/>
              <a:buFont typeface="Poppins"/>
              <a:buNone/>
            </a:pPr>
            <a:r>
              <a:rPr lang="en-US"/>
              <a:t>Table of Contents</a:t>
            </a:r>
            <a:endParaRPr/>
          </a:p>
        </p:txBody>
      </p:sp>
      <p:sp>
        <p:nvSpPr>
          <p:cNvPr id="447" name="Google Shape;447;p32"/>
          <p:cNvSpPr txBox="1">
            <a:spLocks noGrp="1"/>
          </p:cNvSpPr>
          <p:nvPr>
            <p:ph type="sldNum" idx="12"/>
          </p:nvPr>
        </p:nvSpPr>
        <p:spPr>
          <a:xfrm>
            <a:off x="11128044" y="6323673"/>
            <a:ext cx="731600" cy="5248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pic>
        <p:nvPicPr>
          <p:cNvPr id="642" name="Google Shape;642;p50"/>
          <p:cNvPicPr preferRelativeResize="0">
            <a:picLocks noGrp="1"/>
          </p:cNvPicPr>
          <p:nvPr>
            <p:ph type="pic" idx="3"/>
          </p:nvPr>
        </p:nvPicPr>
        <p:blipFill rotWithShape="1">
          <a:blip r:embed="rId3">
            <a:alphaModFix/>
          </a:blip>
          <a:srcRect t="1314" b="1324"/>
          <a:stretch/>
        </p:blipFill>
        <p:spPr>
          <a:xfrm>
            <a:off x="360363" y="825500"/>
            <a:ext cx="7264500" cy="5313300"/>
          </a:xfrm>
          <a:prstGeom prst="rect">
            <a:avLst/>
          </a:prstGeom>
        </p:spPr>
      </p:pic>
      <p:sp>
        <p:nvSpPr>
          <p:cNvPr id="643" name="Google Shape;643;p50"/>
          <p:cNvSpPr txBox="1">
            <a:spLocks noGrp="1"/>
          </p:cNvSpPr>
          <p:nvPr>
            <p:ph type="sldNum" idx="12"/>
          </p:nvPr>
        </p:nvSpPr>
        <p:spPr>
          <a:xfrm>
            <a:off x="11128044" y="6323673"/>
            <a:ext cx="731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644" name="Google Shape;644;p50"/>
          <p:cNvSpPr txBox="1">
            <a:spLocks noGrp="1"/>
          </p:cNvSpPr>
          <p:nvPr>
            <p:ph type="title"/>
          </p:nvPr>
        </p:nvSpPr>
        <p:spPr>
          <a:xfrm>
            <a:off x="343733" y="130900"/>
            <a:ext cx="11516100" cy="524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Clr>
                <a:schemeClr val="dk1"/>
              </a:buClr>
              <a:buSzPts val="1100"/>
              <a:buFont typeface="Arial"/>
              <a:buNone/>
            </a:pPr>
            <a:r>
              <a:rPr lang="en-US"/>
              <a:t>Workforce Investment Information</a:t>
            </a:r>
            <a:endParaRPr/>
          </a:p>
          <a:p>
            <a:pPr marL="0" lvl="0" indent="0" algn="l" rtl="0">
              <a:spcBef>
                <a:spcPts val="0"/>
              </a:spcBef>
              <a:spcAft>
                <a:spcPts val="0"/>
              </a:spcAft>
              <a:buNone/>
            </a:pPr>
            <a:endParaRPr/>
          </a:p>
        </p:txBody>
      </p:sp>
      <p:sp>
        <p:nvSpPr>
          <p:cNvPr id="645" name="Google Shape;645;p50"/>
          <p:cNvSpPr txBox="1">
            <a:spLocks noGrp="1"/>
          </p:cNvSpPr>
          <p:nvPr>
            <p:ph type="body" idx="1"/>
          </p:nvPr>
        </p:nvSpPr>
        <p:spPr>
          <a:xfrm>
            <a:off x="8229600" y="1352793"/>
            <a:ext cx="3368700" cy="1892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Select all the</a:t>
            </a:r>
            <a:r>
              <a:rPr lang="en-US" sz="1150">
                <a:solidFill>
                  <a:srgbClr val="141414"/>
                </a:solidFill>
                <a:highlight>
                  <a:srgbClr val="FFFFFF"/>
                </a:highlight>
                <a:latin typeface="Arial"/>
                <a:ea typeface="Arial"/>
                <a:cs typeface="Arial"/>
                <a:sym typeface="Arial"/>
              </a:rPr>
              <a:t> added or improved benefits for yourself from the list below</a:t>
            </a:r>
            <a:endParaRPr/>
          </a:p>
        </p:txBody>
      </p:sp>
      <p:sp>
        <p:nvSpPr>
          <p:cNvPr id="646" name="Google Shape;646;p50"/>
          <p:cNvSpPr txBox="1">
            <a:spLocks noGrp="1"/>
          </p:cNvSpPr>
          <p:nvPr>
            <p:ph type="body" idx="2"/>
          </p:nvPr>
        </p:nvSpPr>
        <p:spPr>
          <a:xfrm>
            <a:off x="8228606" y="4096180"/>
            <a:ext cx="3368700" cy="189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Clr>
                <a:schemeClr val="dk1"/>
              </a:buClr>
              <a:buSzPts val="1100"/>
              <a:buFont typeface="Arial"/>
              <a:buNone/>
            </a:pPr>
            <a:r>
              <a:rPr lang="en-US"/>
              <a:t>No key points</a:t>
            </a:r>
            <a:endParaRPr/>
          </a:p>
          <a:p>
            <a:pPr marL="0" lvl="0" indent="0" algn="l" rtl="0">
              <a:spcBef>
                <a:spcPts val="1000"/>
              </a:spcBef>
              <a:spcAft>
                <a:spcPts val="0"/>
              </a:spcAft>
              <a:buNone/>
            </a:pPr>
            <a:endParaRPr/>
          </a:p>
        </p:txBody>
      </p:sp>
      <p:sp>
        <p:nvSpPr>
          <p:cNvPr id="647" name="Google Shape;647;p50"/>
          <p:cNvSpPr/>
          <p:nvPr/>
        </p:nvSpPr>
        <p:spPr>
          <a:xfrm>
            <a:off x="2428925" y="3340175"/>
            <a:ext cx="4533900" cy="26487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51"/>
          <p:cNvSpPr txBox="1">
            <a:spLocks noGrp="1"/>
          </p:cNvSpPr>
          <p:nvPr>
            <p:ph type="sldNum" idx="12"/>
          </p:nvPr>
        </p:nvSpPr>
        <p:spPr>
          <a:xfrm>
            <a:off x="11128044" y="6323673"/>
            <a:ext cx="731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21</a:t>
            </a:fld>
            <a:endParaRPr/>
          </a:p>
        </p:txBody>
      </p:sp>
      <p:pic>
        <p:nvPicPr>
          <p:cNvPr id="654" name="Google Shape;654;p51"/>
          <p:cNvPicPr preferRelativeResize="0"/>
          <p:nvPr/>
        </p:nvPicPr>
        <p:blipFill>
          <a:blip r:embed="rId3">
            <a:alphaModFix/>
          </a:blip>
          <a:stretch>
            <a:fillRect/>
          </a:stretch>
        </p:blipFill>
        <p:spPr>
          <a:xfrm>
            <a:off x="314350" y="815875"/>
            <a:ext cx="7305651" cy="5479227"/>
          </a:xfrm>
          <a:prstGeom prst="rect">
            <a:avLst/>
          </a:prstGeom>
          <a:noFill/>
          <a:ln w="9525" cap="flat" cmpd="sng">
            <a:solidFill>
              <a:srgbClr val="FF0000"/>
            </a:solidFill>
            <a:prstDash val="solid"/>
            <a:round/>
            <a:headEnd type="none" w="sm" len="sm"/>
            <a:tailEnd type="none" w="sm" len="sm"/>
          </a:ln>
        </p:spPr>
      </p:pic>
      <p:sp>
        <p:nvSpPr>
          <p:cNvPr id="655" name="Google Shape;655;p51"/>
          <p:cNvSpPr txBox="1">
            <a:spLocks noGrp="1"/>
          </p:cNvSpPr>
          <p:nvPr>
            <p:ph type="title"/>
          </p:nvPr>
        </p:nvSpPr>
        <p:spPr>
          <a:xfrm>
            <a:off x="343733" y="130900"/>
            <a:ext cx="11516100" cy="524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Workforce Investment Information</a:t>
            </a:r>
            <a:endParaRPr/>
          </a:p>
        </p:txBody>
      </p:sp>
      <p:sp>
        <p:nvSpPr>
          <p:cNvPr id="656" name="Google Shape;656;p51"/>
          <p:cNvSpPr txBox="1">
            <a:spLocks noGrp="1"/>
          </p:cNvSpPr>
          <p:nvPr>
            <p:ph type="body" idx="1"/>
          </p:nvPr>
        </p:nvSpPr>
        <p:spPr>
          <a:xfrm>
            <a:off x="8229600" y="1352793"/>
            <a:ext cx="3368700" cy="1892700"/>
          </a:xfrm>
          <a:prstGeom prst="rect">
            <a:avLst/>
          </a:prstGeom>
        </p:spPr>
        <p:txBody>
          <a:bodyPr spcFirstLastPara="1" wrap="square" lIns="91425" tIns="45700" rIns="91425" bIns="45700" anchor="t" anchorCtr="0">
            <a:noAutofit/>
          </a:bodyPr>
          <a:lstStyle/>
          <a:p>
            <a:pPr marL="457200" lvl="0" indent="-304800" algn="l" rtl="0">
              <a:spcBef>
                <a:spcPts val="0"/>
              </a:spcBef>
              <a:spcAft>
                <a:spcPts val="0"/>
              </a:spcAft>
              <a:buSzPts val="1200"/>
              <a:buAutoNum type="arabicPeriod"/>
            </a:pPr>
            <a:r>
              <a:rPr lang="en-US"/>
              <a:t>Select all the</a:t>
            </a:r>
            <a:r>
              <a:rPr lang="en-US">
                <a:solidFill>
                  <a:srgbClr val="141414"/>
                </a:solidFill>
                <a:highlight>
                  <a:srgbClr val="FFFFFF"/>
                </a:highlight>
              </a:rPr>
              <a:t> added or improved benefits for your assistants, from the list below</a:t>
            </a:r>
            <a:endParaRPr>
              <a:solidFill>
                <a:srgbClr val="141414"/>
              </a:solidFill>
              <a:highlight>
                <a:srgbClr val="FFFFFF"/>
              </a:highlight>
            </a:endParaRPr>
          </a:p>
          <a:p>
            <a:pPr marL="457200" lvl="0" indent="-304800" algn="l" rtl="0">
              <a:spcBef>
                <a:spcPts val="0"/>
              </a:spcBef>
              <a:spcAft>
                <a:spcPts val="0"/>
              </a:spcAft>
              <a:buClr>
                <a:srgbClr val="141414"/>
              </a:buClr>
              <a:buSzPts val="1200"/>
              <a:buAutoNum type="arabicPeriod"/>
            </a:pPr>
            <a:r>
              <a:rPr lang="en-US">
                <a:solidFill>
                  <a:srgbClr val="141414"/>
                </a:solidFill>
                <a:highlight>
                  <a:srgbClr val="FFFFFF"/>
                </a:highlight>
              </a:rPr>
              <a:t>Provide additional information about the workforce investments your program has made and/or workforce challenges your program faces</a:t>
            </a:r>
            <a:endParaRPr>
              <a:solidFill>
                <a:srgbClr val="141414"/>
              </a:solidFill>
              <a:highlight>
                <a:srgbClr val="FFFFFF"/>
              </a:highlight>
            </a:endParaRPr>
          </a:p>
          <a:p>
            <a:pPr marL="457200" lvl="0" indent="-304800" algn="l" rtl="0">
              <a:spcBef>
                <a:spcPts val="0"/>
              </a:spcBef>
              <a:spcAft>
                <a:spcPts val="0"/>
              </a:spcAft>
              <a:buClr>
                <a:srgbClr val="141414"/>
              </a:buClr>
              <a:buSzPts val="1200"/>
              <a:buAutoNum type="arabicPeriod"/>
            </a:pPr>
            <a:r>
              <a:rPr lang="en-US">
                <a:solidFill>
                  <a:srgbClr val="141414"/>
                </a:solidFill>
                <a:highlight>
                  <a:srgbClr val="FFFFFF"/>
                </a:highlight>
              </a:rPr>
              <a:t>Click </a:t>
            </a:r>
            <a:r>
              <a:rPr lang="en-US" b="1">
                <a:solidFill>
                  <a:srgbClr val="141414"/>
                </a:solidFill>
                <a:highlight>
                  <a:srgbClr val="FFFFFF"/>
                </a:highlight>
              </a:rPr>
              <a:t>Save and Next</a:t>
            </a:r>
            <a:endParaRPr>
              <a:solidFill>
                <a:srgbClr val="141414"/>
              </a:solidFill>
              <a:highlight>
                <a:srgbClr val="FFFFFF"/>
              </a:highlight>
            </a:endParaRPr>
          </a:p>
        </p:txBody>
      </p:sp>
      <p:sp>
        <p:nvSpPr>
          <p:cNvPr id="657" name="Google Shape;657;p51"/>
          <p:cNvSpPr txBox="1">
            <a:spLocks noGrp="1"/>
          </p:cNvSpPr>
          <p:nvPr>
            <p:ph type="body" idx="2"/>
          </p:nvPr>
        </p:nvSpPr>
        <p:spPr>
          <a:xfrm>
            <a:off x="8228606" y="4096180"/>
            <a:ext cx="3368700" cy="189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No key points</a:t>
            </a:r>
            <a:endParaRPr/>
          </a:p>
        </p:txBody>
      </p:sp>
      <p:sp>
        <p:nvSpPr>
          <p:cNvPr id="658" name="Google Shape;658;p51"/>
          <p:cNvSpPr/>
          <p:nvPr/>
        </p:nvSpPr>
        <p:spPr>
          <a:xfrm>
            <a:off x="2405250" y="1883300"/>
            <a:ext cx="4665900" cy="26412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51"/>
          <p:cNvSpPr/>
          <p:nvPr/>
        </p:nvSpPr>
        <p:spPr>
          <a:xfrm>
            <a:off x="2405250" y="4666750"/>
            <a:ext cx="4665900" cy="8868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51"/>
          <p:cNvSpPr/>
          <p:nvPr/>
        </p:nvSpPr>
        <p:spPr>
          <a:xfrm>
            <a:off x="6194700" y="5827525"/>
            <a:ext cx="924000" cy="3114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51"/>
          <p:cNvSpPr txBox="1"/>
          <p:nvPr/>
        </p:nvSpPr>
        <p:spPr>
          <a:xfrm>
            <a:off x="2099250" y="2872350"/>
            <a:ext cx="306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rgbClr val="FF0000"/>
                </a:solidFill>
              </a:rPr>
              <a:t>1</a:t>
            </a:r>
            <a:endParaRPr sz="1800">
              <a:solidFill>
                <a:srgbClr val="FF0000"/>
              </a:solidFill>
            </a:endParaRPr>
          </a:p>
        </p:txBody>
      </p:sp>
      <p:sp>
        <p:nvSpPr>
          <p:cNvPr id="662" name="Google Shape;662;p51"/>
          <p:cNvSpPr txBox="1"/>
          <p:nvPr/>
        </p:nvSpPr>
        <p:spPr>
          <a:xfrm>
            <a:off x="2099250" y="4879300"/>
            <a:ext cx="306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rgbClr val="FF0000"/>
                </a:solidFill>
              </a:rPr>
              <a:t>2</a:t>
            </a:r>
            <a:endParaRPr sz="1800">
              <a:solidFill>
                <a:srgbClr val="FF0000"/>
              </a:solidFill>
            </a:endParaRPr>
          </a:p>
        </p:txBody>
      </p:sp>
      <p:sp>
        <p:nvSpPr>
          <p:cNvPr id="663" name="Google Shape;663;p51"/>
          <p:cNvSpPr txBox="1"/>
          <p:nvPr/>
        </p:nvSpPr>
        <p:spPr>
          <a:xfrm>
            <a:off x="6503700" y="5460575"/>
            <a:ext cx="306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rgbClr val="FF0000"/>
                </a:solidFill>
              </a:rPr>
              <a:t>3</a:t>
            </a:r>
            <a:endParaRPr sz="180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7"/>
        <p:cNvGrpSpPr/>
        <p:nvPr/>
      </p:nvGrpSpPr>
      <p:grpSpPr>
        <a:xfrm>
          <a:off x="0" y="0"/>
          <a:ext cx="0" cy="0"/>
          <a:chOff x="0" y="0"/>
          <a:chExt cx="0" cy="0"/>
        </a:xfrm>
      </p:grpSpPr>
      <p:sp>
        <p:nvSpPr>
          <p:cNvPr id="668" name="Google Shape;668;p52"/>
          <p:cNvSpPr/>
          <p:nvPr/>
        </p:nvSpPr>
        <p:spPr>
          <a:xfrm>
            <a:off x="0" y="2674111"/>
            <a:ext cx="12192000" cy="1509900"/>
          </a:xfrm>
          <a:prstGeom prst="rect">
            <a:avLst/>
          </a:prstGeom>
          <a:solidFill>
            <a:srgbClr val="CCD8AF">
              <a:alpha val="6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oppins"/>
              <a:ea typeface="Poppins"/>
              <a:cs typeface="Poppins"/>
              <a:sym typeface="Poppins"/>
            </a:endParaRPr>
          </a:p>
        </p:txBody>
      </p:sp>
      <p:sp>
        <p:nvSpPr>
          <p:cNvPr id="669" name="Google Shape;669;p52"/>
          <p:cNvSpPr txBox="1">
            <a:spLocks noGrp="1"/>
          </p:cNvSpPr>
          <p:nvPr>
            <p:ph type="body" idx="1"/>
          </p:nvPr>
        </p:nvSpPr>
        <p:spPr>
          <a:xfrm>
            <a:off x="0" y="3021196"/>
            <a:ext cx="12192000" cy="954300"/>
          </a:xfrm>
          <a:prstGeom prst="rect">
            <a:avLst/>
          </a:prstGeom>
          <a:noFill/>
          <a:ln>
            <a:noFill/>
          </a:ln>
        </p:spPr>
        <p:txBody>
          <a:bodyPr spcFirstLastPara="1" wrap="square" lIns="91425" tIns="45700" rIns="91425" bIns="45700" anchor="t" anchorCtr="0">
            <a:normAutofit/>
          </a:bodyPr>
          <a:lstStyle/>
          <a:p>
            <a:pPr marL="0" lvl="0" indent="0" algn="ctr" rtl="0">
              <a:lnSpc>
                <a:spcPct val="150000"/>
              </a:lnSpc>
              <a:spcBef>
                <a:spcPts val="0"/>
              </a:spcBef>
              <a:spcAft>
                <a:spcPts val="0"/>
              </a:spcAft>
              <a:buClr>
                <a:schemeClr val="dk1"/>
              </a:buClr>
              <a:buSzPts val="4700"/>
              <a:buNone/>
            </a:pPr>
            <a:r>
              <a:rPr lang="en-US"/>
              <a:t>Enrollment Information</a:t>
            </a:r>
            <a:endParaRPr/>
          </a:p>
        </p:txBody>
      </p:sp>
      <p:sp>
        <p:nvSpPr>
          <p:cNvPr id="670" name="Google Shape;670;p52"/>
          <p:cNvSpPr txBox="1">
            <a:spLocks noGrp="1"/>
          </p:cNvSpPr>
          <p:nvPr>
            <p:ph type="sldNum" idx="12"/>
          </p:nvPr>
        </p:nvSpPr>
        <p:spPr>
          <a:xfrm>
            <a:off x="11128044" y="6323673"/>
            <a:ext cx="731700" cy="524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pic>
        <p:nvPicPr>
          <p:cNvPr id="676" name="Google Shape;676;p53"/>
          <p:cNvPicPr preferRelativeResize="0"/>
          <p:nvPr/>
        </p:nvPicPr>
        <p:blipFill>
          <a:blip r:embed="rId3">
            <a:alphaModFix/>
          </a:blip>
          <a:stretch>
            <a:fillRect/>
          </a:stretch>
        </p:blipFill>
        <p:spPr>
          <a:xfrm>
            <a:off x="343725" y="812625"/>
            <a:ext cx="7285801" cy="5464351"/>
          </a:xfrm>
          <a:prstGeom prst="rect">
            <a:avLst/>
          </a:prstGeom>
          <a:noFill/>
          <a:ln w="9525" cap="flat" cmpd="sng">
            <a:solidFill>
              <a:srgbClr val="FF0000"/>
            </a:solidFill>
            <a:prstDash val="solid"/>
            <a:round/>
            <a:headEnd type="none" w="sm" len="sm"/>
            <a:tailEnd type="none" w="sm" len="sm"/>
          </a:ln>
        </p:spPr>
      </p:pic>
      <p:sp>
        <p:nvSpPr>
          <p:cNvPr id="677" name="Google Shape;677;p53"/>
          <p:cNvSpPr txBox="1">
            <a:spLocks noGrp="1"/>
          </p:cNvSpPr>
          <p:nvPr>
            <p:ph type="sldNum" idx="12"/>
          </p:nvPr>
        </p:nvSpPr>
        <p:spPr>
          <a:xfrm>
            <a:off x="11128044" y="6323673"/>
            <a:ext cx="731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23</a:t>
            </a:fld>
            <a:endParaRPr/>
          </a:p>
        </p:txBody>
      </p:sp>
      <p:sp>
        <p:nvSpPr>
          <p:cNvPr id="678" name="Google Shape;678;p53"/>
          <p:cNvSpPr txBox="1">
            <a:spLocks noGrp="1"/>
          </p:cNvSpPr>
          <p:nvPr>
            <p:ph type="title"/>
          </p:nvPr>
        </p:nvSpPr>
        <p:spPr>
          <a:xfrm>
            <a:off x="343733" y="130900"/>
            <a:ext cx="11516100" cy="524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Clr>
                <a:schemeClr val="dk1"/>
              </a:buClr>
              <a:buSzPts val="1100"/>
              <a:buFont typeface="Arial"/>
              <a:buNone/>
            </a:pPr>
            <a:r>
              <a:rPr lang="en-US"/>
              <a:t>Enrollment Information</a:t>
            </a:r>
            <a:endParaRPr/>
          </a:p>
          <a:p>
            <a:pPr marL="0" lvl="0" indent="0" algn="l" rtl="0">
              <a:spcBef>
                <a:spcPts val="0"/>
              </a:spcBef>
              <a:spcAft>
                <a:spcPts val="0"/>
              </a:spcAft>
              <a:buNone/>
            </a:pPr>
            <a:endParaRPr/>
          </a:p>
        </p:txBody>
      </p:sp>
      <p:sp>
        <p:nvSpPr>
          <p:cNvPr id="679" name="Google Shape;679;p53"/>
          <p:cNvSpPr txBox="1">
            <a:spLocks noGrp="1"/>
          </p:cNvSpPr>
          <p:nvPr>
            <p:ph type="body" idx="1"/>
          </p:nvPr>
        </p:nvSpPr>
        <p:spPr>
          <a:xfrm>
            <a:off x="8229600" y="1352793"/>
            <a:ext cx="3368700" cy="1892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Populate all the required and mandatory fields in this section</a:t>
            </a:r>
            <a:endParaRPr/>
          </a:p>
        </p:txBody>
      </p:sp>
      <p:sp>
        <p:nvSpPr>
          <p:cNvPr id="680" name="Google Shape;680;p53"/>
          <p:cNvSpPr txBox="1">
            <a:spLocks noGrp="1"/>
          </p:cNvSpPr>
          <p:nvPr>
            <p:ph type="body" idx="2"/>
          </p:nvPr>
        </p:nvSpPr>
        <p:spPr>
          <a:xfrm>
            <a:off x="8228606" y="4096180"/>
            <a:ext cx="3368700" cy="18927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a:t>On this page, the provider will be able to give details about currently enrolled children. Use your best guess to estimate this information as grant awards will not be affected by responses. Information provided will only be used to publicly report on child care enrollment and the impact of the public funding EEC is distributing.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54"/>
          <p:cNvSpPr txBox="1">
            <a:spLocks noGrp="1"/>
          </p:cNvSpPr>
          <p:nvPr>
            <p:ph type="sldNum" idx="12"/>
          </p:nvPr>
        </p:nvSpPr>
        <p:spPr>
          <a:xfrm>
            <a:off x="11128044" y="6323673"/>
            <a:ext cx="731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24</a:t>
            </a:fld>
            <a:endParaRPr/>
          </a:p>
        </p:txBody>
      </p:sp>
      <p:sp>
        <p:nvSpPr>
          <p:cNvPr id="687" name="Google Shape;687;p54"/>
          <p:cNvSpPr txBox="1">
            <a:spLocks noGrp="1"/>
          </p:cNvSpPr>
          <p:nvPr>
            <p:ph type="title"/>
          </p:nvPr>
        </p:nvSpPr>
        <p:spPr>
          <a:xfrm>
            <a:off x="343733" y="130900"/>
            <a:ext cx="11516100" cy="524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Enrollment Information</a:t>
            </a:r>
            <a:endParaRPr/>
          </a:p>
        </p:txBody>
      </p:sp>
      <p:sp>
        <p:nvSpPr>
          <p:cNvPr id="688" name="Google Shape;688;p54"/>
          <p:cNvSpPr txBox="1">
            <a:spLocks noGrp="1"/>
          </p:cNvSpPr>
          <p:nvPr>
            <p:ph type="body" idx="1"/>
          </p:nvPr>
        </p:nvSpPr>
        <p:spPr>
          <a:xfrm>
            <a:off x="8229600" y="1352793"/>
            <a:ext cx="3368700" cy="1892700"/>
          </a:xfrm>
          <a:prstGeom prst="rect">
            <a:avLst/>
          </a:prstGeom>
        </p:spPr>
        <p:txBody>
          <a:bodyPr spcFirstLastPara="1" wrap="square" lIns="91425" tIns="45700" rIns="91425" bIns="45700" anchor="t" anchorCtr="0">
            <a:normAutofit lnSpcReduction="10000"/>
          </a:bodyPr>
          <a:lstStyle/>
          <a:p>
            <a:pPr marL="457200" lvl="0" indent="-304800" algn="l" rtl="0">
              <a:spcBef>
                <a:spcPts val="0"/>
              </a:spcBef>
              <a:spcAft>
                <a:spcPts val="0"/>
              </a:spcAft>
              <a:buSzPts val="1200"/>
              <a:buAutoNum type="arabicPeriod"/>
            </a:pPr>
            <a:r>
              <a:rPr lang="en-US"/>
              <a:t>If you answer ‘Yes’ to ‘Does your program currently have a waitlist for enrollment’ fill in the waitlist number in the subsequent field</a:t>
            </a:r>
            <a:endParaRPr/>
          </a:p>
          <a:p>
            <a:pPr marL="457200" lvl="0" indent="-304800" algn="l" rtl="0">
              <a:spcBef>
                <a:spcPts val="0"/>
              </a:spcBef>
              <a:spcAft>
                <a:spcPts val="0"/>
              </a:spcAft>
              <a:buSzPts val="1200"/>
              <a:buAutoNum type="arabicPeriod"/>
            </a:pPr>
            <a:r>
              <a:rPr lang="en-US"/>
              <a:t>Answer ‘Yes/No’ to ‘Does your program provide evening (after 6pm) or weekend care’ question</a:t>
            </a:r>
            <a:endParaRPr/>
          </a:p>
        </p:txBody>
      </p:sp>
      <p:sp>
        <p:nvSpPr>
          <p:cNvPr id="689" name="Google Shape;689;p54"/>
          <p:cNvSpPr txBox="1">
            <a:spLocks noGrp="1"/>
          </p:cNvSpPr>
          <p:nvPr>
            <p:ph type="body" idx="2"/>
          </p:nvPr>
        </p:nvSpPr>
        <p:spPr>
          <a:xfrm>
            <a:off x="8228606" y="4096180"/>
            <a:ext cx="3368700" cy="189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No key points</a:t>
            </a:r>
            <a:endParaRPr/>
          </a:p>
        </p:txBody>
      </p:sp>
      <p:pic>
        <p:nvPicPr>
          <p:cNvPr id="690" name="Google Shape;690;p54"/>
          <p:cNvPicPr preferRelativeResize="0">
            <a:picLocks noGrp="1"/>
          </p:cNvPicPr>
          <p:nvPr>
            <p:ph type="pic" idx="3"/>
          </p:nvPr>
        </p:nvPicPr>
        <p:blipFill rotWithShape="1">
          <a:blip r:embed="rId3">
            <a:alphaModFix/>
          </a:blip>
          <a:srcRect t="1276" b="1276"/>
          <a:stretch/>
        </p:blipFill>
        <p:spPr>
          <a:xfrm>
            <a:off x="360363" y="825500"/>
            <a:ext cx="7264500" cy="5313299"/>
          </a:xfrm>
          <a:prstGeom prst="rect">
            <a:avLst/>
          </a:prstGeom>
        </p:spPr>
      </p:pic>
      <p:sp>
        <p:nvSpPr>
          <p:cNvPr id="691" name="Google Shape;691;p54"/>
          <p:cNvSpPr/>
          <p:nvPr/>
        </p:nvSpPr>
        <p:spPr>
          <a:xfrm>
            <a:off x="2440775" y="2368900"/>
            <a:ext cx="4665900" cy="10422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54"/>
          <p:cNvSpPr/>
          <p:nvPr/>
        </p:nvSpPr>
        <p:spPr>
          <a:xfrm>
            <a:off x="2440825" y="3411150"/>
            <a:ext cx="4665900" cy="5247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54"/>
          <p:cNvSpPr txBox="1"/>
          <p:nvPr/>
        </p:nvSpPr>
        <p:spPr>
          <a:xfrm>
            <a:off x="2134775" y="2659150"/>
            <a:ext cx="306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rgbClr val="FF0000"/>
                </a:solidFill>
              </a:rPr>
              <a:t>1</a:t>
            </a:r>
            <a:endParaRPr sz="1800">
              <a:solidFill>
                <a:srgbClr val="FF0000"/>
              </a:solidFill>
            </a:endParaRPr>
          </a:p>
        </p:txBody>
      </p:sp>
      <p:sp>
        <p:nvSpPr>
          <p:cNvPr id="694" name="Google Shape;694;p54"/>
          <p:cNvSpPr txBox="1"/>
          <p:nvPr/>
        </p:nvSpPr>
        <p:spPr>
          <a:xfrm>
            <a:off x="2134775" y="3442650"/>
            <a:ext cx="306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rgbClr val="FF0000"/>
                </a:solidFill>
              </a:rPr>
              <a:t>2</a:t>
            </a:r>
            <a:endParaRPr sz="180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55"/>
          <p:cNvSpPr txBox="1">
            <a:spLocks noGrp="1"/>
          </p:cNvSpPr>
          <p:nvPr>
            <p:ph type="sldNum" idx="12"/>
          </p:nvPr>
        </p:nvSpPr>
        <p:spPr>
          <a:xfrm>
            <a:off x="11128044" y="6323673"/>
            <a:ext cx="731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25</a:t>
            </a:fld>
            <a:endParaRPr/>
          </a:p>
        </p:txBody>
      </p:sp>
      <p:sp>
        <p:nvSpPr>
          <p:cNvPr id="701" name="Google Shape;701;p55"/>
          <p:cNvSpPr txBox="1">
            <a:spLocks noGrp="1"/>
          </p:cNvSpPr>
          <p:nvPr>
            <p:ph type="title"/>
          </p:nvPr>
        </p:nvSpPr>
        <p:spPr>
          <a:xfrm>
            <a:off x="343733" y="130900"/>
            <a:ext cx="11516100" cy="524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Enrollment Information</a:t>
            </a:r>
            <a:endParaRPr/>
          </a:p>
          <a:p>
            <a:pPr marL="0" lvl="0" indent="0" algn="l" rtl="0">
              <a:spcBef>
                <a:spcPts val="0"/>
              </a:spcBef>
              <a:spcAft>
                <a:spcPts val="0"/>
              </a:spcAft>
              <a:buNone/>
            </a:pPr>
            <a:endParaRPr/>
          </a:p>
        </p:txBody>
      </p:sp>
      <p:sp>
        <p:nvSpPr>
          <p:cNvPr id="702" name="Google Shape;702;p55"/>
          <p:cNvSpPr txBox="1">
            <a:spLocks noGrp="1"/>
          </p:cNvSpPr>
          <p:nvPr>
            <p:ph type="body" idx="1"/>
          </p:nvPr>
        </p:nvSpPr>
        <p:spPr>
          <a:xfrm>
            <a:off x="8229600" y="1352793"/>
            <a:ext cx="3368700" cy="1892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If you collect data on the racial/ethnic identities of the children enrolled in your program, check ‘Yes’,  and indicate the information in the subsequent fields</a:t>
            </a:r>
            <a:endParaRPr/>
          </a:p>
        </p:txBody>
      </p:sp>
      <p:sp>
        <p:nvSpPr>
          <p:cNvPr id="703" name="Google Shape;703;p55"/>
          <p:cNvSpPr txBox="1">
            <a:spLocks noGrp="1"/>
          </p:cNvSpPr>
          <p:nvPr>
            <p:ph type="body" idx="2"/>
          </p:nvPr>
        </p:nvSpPr>
        <p:spPr>
          <a:xfrm>
            <a:off x="8228606" y="4096180"/>
            <a:ext cx="3368700" cy="189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solidFill>
                  <a:srgbClr val="080707"/>
                </a:solidFill>
                <a:highlight>
                  <a:schemeClr val="lt1"/>
                </a:highlight>
              </a:rPr>
              <a:t>Currently enrolled Hispanic children should not exceed </a:t>
            </a:r>
            <a:r>
              <a:rPr lang="en-US"/>
              <a:t> the total number of students currently enrolled</a:t>
            </a:r>
            <a:endParaRPr/>
          </a:p>
          <a:p>
            <a:pPr marL="0" lvl="0" indent="0" algn="l" rtl="0">
              <a:spcBef>
                <a:spcPts val="1000"/>
              </a:spcBef>
              <a:spcAft>
                <a:spcPts val="0"/>
              </a:spcAft>
              <a:buNone/>
            </a:pPr>
            <a:endParaRPr/>
          </a:p>
        </p:txBody>
      </p:sp>
      <p:pic>
        <p:nvPicPr>
          <p:cNvPr id="704" name="Google Shape;704;p55"/>
          <p:cNvPicPr preferRelativeResize="0">
            <a:picLocks noGrp="1"/>
          </p:cNvPicPr>
          <p:nvPr>
            <p:ph type="pic" idx="3"/>
          </p:nvPr>
        </p:nvPicPr>
        <p:blipFill rotWithShape="1">
          <a:blip r:embed="rId3">
            <a:alphaModFix/>
          </a:blip>
          <a:srcRect t="1124" b="1124"/>
          <a:stretch/>
        </p:blipFill>
        <p:spPr>
          <a:xfrm>
            <a:off x="360363" y="825500"/>
            <a:ext cx="7264500" cy="5313301"/>
          </a:xfrm>
          <a:prstGeom prst="rect">
            <a:avLst/>
          </a:prstGeom>
        </p:spPr>
      </p:pic>
      <p:sp>
        <p:nvSpPr>
          <p:cNvPr id="705" name="Google Shape;705;p55"/>
          <p:cNvSpPr/>
          <p:nvPr/>
        </p:nvSpPr>
        <p:spPr>
          <a:xfrm>
            <a:off x="2452625" y="1778050"/>
            <a:ext cx="4665900" cy="4360800"/>
          </a:xfrm>
          <a:prstGeom prst="roundRect">
            <a:avLst>
              <a:gd name="adj" fmla="val 5326"/>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56"/>
          <p:cNvSpPr txBox="1">
            <a:spLocks noGrp="1"/>
          </p:cNvSpPr>
          <p:nvPr>
            <p:ph type="sldNum" idx="12"/>
          </p:nvPr>
        </p:nvSpPr>
        <p:spPr>
          <a:xfrm>
            <a:off x="11128044" y="6323673"/>
            <a:ext cx="731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26</a:t>
            </a:fld>
            <a:endParaRPr/>
          </a:p>
        </p:txBody>
      </p:sp>
      <p:sp>
        <p:nvSpPr>
          <p:cNvPr id="712" name="Google Shape;712;p56"/>
          <p:cNvSpPr txBox="1">
            <a:spLocks noGrp="1"/>
          </p:cNvSpPr>
          <p:nvPr>
            <p:ph type="title"/>
          </p:nvPr>
        </p:nvSpPr>
        <p:spPr>
          <a:xfrm>
            <a:off x="343733" y="130900"/>
            <a:ext cx="11516100" cy="524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Clr>
                <a:schemeClr val="dk1"/>
              </a:buClr>
              <a:buSzPts val="1100"/>
              <a:buFont typeface="Arial"/>
              <a:buNone/>
            </a:pPr>
            <a:r>
              <a:rPr lang="en-US"/>
              <a:t>Enrollment Information</a:t>
            </a:r>
            <a:endParaRPr/>
          </a:p>
          <a:p>
            <a:pPr marL="0" lvl="0" indent="0" algn="l" rtl="0">
              <a:spcBef>
                <a:spcPts val="0"/>
              </a:spcBef>
              <a:spcAft>
                <a:spcPts val="0"/>
              </a:spcAft>
              <a:buNone/>
            </a:pPr>
            <a:endParaRPr/>
          </a:p>
        </p:txBody>
      </p:sp>
      <p:sp>
        <p:nvSpPr>
          <p:cNvPr id="713" name="Google Shape;713;p56"/>
          <p:cNvSpPr txBox="1">
            <a:spLocks noGrp="1"/>
          </p:cNvSpPr>
          <p:nvPr>
            <p:ph type="body" idx="1"/>
          </p:nvPr>
        </p:nvSpPr>
        <p:spPr>
          <a:xfrm>
            <a:off x="8229600" y="1352793"/>
            <a:ext cx="3368700" cy="1892700"/>
          </a:xfrm>
          <a:prstGeom prst="rect">
            <a:avLst/>
          </a:prstGeom>
        </p:spPr>
        <p:txBody>
          <a:bodyPr spcFirstLastPara="1" wrap="square" lIns="91425" tIns="45700" rIns="91425" bIns="45700" anchor="t" anchorCtr="0">
            <a:normAutofit/>
          </a:bodyPr>
          <a:lstStyle/>
          <a:p>
            <a:pPr marL="457200" lvl="0" indent="-304800" algn="l" rtl="0">
              <a:spcBef>
                <a:spcPts val="0"/>
              </a:spcBef>
              <a:spcAft>
                <a:spcPts val="0"/>
              </a:spcAft>
              <a:buSzPts val="1200"/>
              <a:buAutoNum type="arabicPeriod"/>
            </a:pPr>
            <a:r>
              <a:rPr lang="en-US"/>
              <a:t>If you collect data on the family incomes of the children enrolled, check ‘Yes’ and enter the number of children enrolled from each income range</a:t>
            </a:r>
            <a:endParaRPr/>
          </a:p>
          <a:p>
            <a:pPr marL="457200" lvl="0" indent="-304800" algn="l" rtl="0">
              <a:spcBef>
                <a:spcPts val="0"/>
              </a:spcBef>
              <a:spcAft>
                <a:spcPts val="0"/>
              </a:spcAft>
              <a:buSzPts val="1200"/>
              <a:buAutoNum type="arabicPeriod"/>
            </a:pPr>
            <a:r>
              <a:rPr lang="en-US"/>
              <a:t>After entering all the information scroll down and click </a:t>
            </a:r>
            <a:r>
              <a:rPr lang="en-US" b="1"/>
              <a:t>Save and Next</a:t>
            </a:r>
            <a:endParaRPr b="1"/>
          </a:p>
        </p:txBody>
      </p:sp>
      <p:sp>
        <p:nvSpPr>
          <p:cNvPr id="714" name="Google Shape;714;p56"/>
          <p:cNvSpPr txBox="1">
            <a:spLocks noGrp="1"/>
          </p:cNvSpPr>
          <p:nvPr>
            <p:ph type="body" idx="2"/>
          </p:nvPr>
        </p:nvSpPr>
        <p:spPr>
          <a:xfrm>
            <a:off x="8228606" y="4096180"/>
            <a:ext cx="3368700" cy="189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The sum of children currently enrolled from families within each income range should equal the sum of children currently enrolled. If unable to estimate this information for families, a value of 0 may be entered for each section</a:t>
            </a:r>
            <a:endParaRPr sz="950"/>
          </a:p>
        </p:txBody>
      </p:sp>
      <p:sp>
        <p:nvSpPr>
          <p:cNvPr id="715" name="Google Shape;715;p56"/>
          <p:cNvSpPr/>
          <p:nvPr/>
        </p:nvSpPr>
        <p:spPr>
          <a:xfrm>
            <a:off x="6228475" y="5838800"/>
            <a:ext cx="818100" cy="3000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6" name="Google Shape;716;p56"/>
          <p:cNvPicPr preferRelativeResize="0">
            <a:picLocks noGrp="1"/>
          </p:cNvPicPr>
          <p:nvPr>
            <p:ph type="pic" idx="3"/>
          </p:nvPr>
        </p:nvPicPr>
        <p:blipFill rotWithShape="1">
          <a:blip r:embed="rId3">
            <a:alphaModFix/>
          </a:blip>
          <a:srcRect t="1295" b="1305"/>
          <a:stretch/>
        </p:blipFill>
        <p:spPr>
          <a:xfrm>
            <a:off x="360363" y="825500"/>
            <a:ext cx="7264498" cy="5313301"/>
          </a:xfrm>
          <a:prstGeom prst="rect">
            <a:avLst/>
          </a:prstGeom>
        </p:spPr>
      </p:pic>
      <p:sp>
        <p:nvSpPr>
          <p:cNvPr id="717" name="Google Shape;717;p56"/>
          <p:cNvSpPr/>
          <p:nvPr/>
        </p:nvSpPr>
        <p:spPr>
          <a:xfrm>
            <a:off x="2440775" y="2368900"/>
            <a:ext cx="4665900" cy="28308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56"/>
          <p:cNvSpPr/>
          <p:nvPr/>
        </p:nvSpPr>
        <p:spPr>
          <a:xfrm>
            <a:off x="6228475" y="5623900"/>
            <a:ext cx="878100" cy="3651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56"/>
          <p:cNvSpPr txBox="1"/>
          <p:nvPr/>
        </p:nvSpPr>
        <p:spPr>
          <a:xfrm>
            <a:off x="2134775" y="3443975"/>
            <a:ext cx="306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rgbClr val="FF0000"/>
                </a:solidFill>
              </a:rPr>
              <a:t>1</a:t>
            </a:r>
            <a:endParaRPr sz="1800">
              <a:solidFill>
                <a:srgbClr val="FF0000"/>
              </a:solidFill>
            </a:endParaRPr>
          </a:p>
        </p:txBody>
      </p:sp>
      <p:sp>
        <p:nvSpPr>
          <p:cNvPr id="720" name="Google Shape;720;p56"/>
          <p:cNvSpPr txBox="1"/>
          <p:nvPr/>
        </p:nvSpPr>
        <p:spPr>
          <a:xfrm>
            <a:off x="6484525" y="5199700"/>
            <a:ext cx="306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rgbClr val="FF0000"/>
                </a:solidFill>
              </a:rPr>
              <a:t>2</a:t>
            </a:r>
            <a:endParaRPr sz="180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4"/>
        <p:cNvGrpSpPr/>
        <p:nvPr/>
      </p:nvGrpSpPr>
      <p:grpSpPr>
        <a:xfrm>
          <a:off x="0" y="0"/>
          <a:ext cx="0" cy="0"/>
          <a:chOff x="0" y="0"/>
          <a:chExt cx="0" cy="0"/>
        </a:xfrm>
      </p:grpSpPr>
      <p:sp>
        <p:nvSpPr>
          <p:cNvPr id="725" name="Google Shape;725;p57"/>
          <p:cNvSpPr/>
          <p:nvPr/>
        </p:nvSpPr>
        <p:spPr>
          <a:xfrm>
            <a:off x="0" y="2674111"/>
            <a:ext cx="12192000" cy="1509900"/>
          </a:xfrm>
          <a:prstGeom prst="rect">
            <a:avLst/>
          </a:prstGeom>
          <a:solidFill>
            <a:srgbClr val="CCD8AF">
              <a:alpha val="6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oppins"/>
              <a:ea typeface="Poppins"/>
              <a:cs typeface="Poppins"/>
              <a:sym typeface="Poppins"/>
            </a:endParaRPr>
          </a:p>
        </p:txBody>
      </p:sp>
      <p:sp>
        <p:nvSpPr>
          <p:cNvPr id="726" name="Google Shape;726;p57"/>
          <p:cNvSpPr txBox="1">
            <a:spLocks noGrp="1"/>
          </p:cNvSpPr>
          <p:nvPr>
            <p:ph type="body" idx="1"/>
          </p:nvPr>
        </p:nvSpPr>
        <p:spPr>
          <a:xfrm>
            <a:off x="0" y="3021196"/>
            <a:ext cx="12192000" cy="954300"/>
          </a:xfrm>
          <a:prstGeom prst="rect">
            <a:avLst/>
          </a:prstGeom>
          <a:noFill/>
          <a:ln>
            <a:noFill/>
          </a:ln>
        </p:spPr>
        <p:txBody>
          <a:bodyPr spcFirstLastPara="1" wrap="square" lIns="91425" tIns="45700" rIns="91425" bIns="45700" anchor="t" anchorCtr="0">
            <a:normAutofit/>
          </a:bodyPr>
          <a:lstStyle/>
          <a:p>
            <a:pPr marL="0" lvl="0" indent="0" algn="ctr" rtl="0">
              <a:lnSpc>
                <a:spcPct val="150000"/>
              </a:lnSpc>
              <a:spcBef>
                <a:spcPts val="0"/>
              </a:spcBef>
              <a:spcAft>
                <a:spcPts val="0"/>
              </a:spcAft>
              <a:buClr>
                <a:schemeClr val="dk1"/>
              </a:buClr>
              <a:buSzPts val="4700"/>
              <a:buNone/>
            </a:pPr>
            <a:r>
              <a:rPr lang="en-US"/>
              <a:t>Family Access Information</a:t>
            </a:r>
            <a:endParaRPr/>
          </a:p>
        </p:txBody>
      </p:sp>
      <p:sp>
        <p:nvSpPr>
          <p:cNvPr id="727" name="Google Shape;727;p57"/>
          <p:cNvSpPr txBox="1">
            <a:spLocks noGrp="1"/>
          </p:cNvSpPr>
          <p:nvPr>
            <p:ph type="sldNum" idx="12"/>
          </p:nvPr>
        </p:nvSpPr>
        <p:spPr>
          <a:xfrm>
            <a:off x="11128044" y="6323673"/>
            <a:ext cx="731700" cy="524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pic>
        <p:nvPicPr>
          <p:cNvPr id="733" name="Google Shape;733;p58"/>
          <p:cNvPicPr preferRelativeResize="0"/>
          <p:nvPr/>
        </p:nvPicPr>
        <p:blipFill>
          <a:blip r:embed="rId3">
            <a:alphaModFix/>
          </a:blip>
          <a:stretch>
            <a:fillRect/>
          </a:stretch>
        </p:blipFill>
        <p:spPr>
          <a:xfrm>
            <a:off x="366710" y="831800"/>
            <a:ext cx="7253550" cy="5440174"/>
          </a:xfrm>
          <a:prstGeom prst="rect">
            <a:avLst/>
          </a:prstGeom>
          <a:noFill/>
          <a:ln w="9525" cap="flat" cmpd="sng">
            <a:solidFill>
              <a:srgbClr val="FF0000"/>
            </a:solidFill>
            <a:prstDash val="solid"/>
            <a:round/>
            <a:headEnd type="none" w="sm" len="sm"/>
            <a:tailEnd type="none" w="sm" len="sm"/>
          </a:ln>
        </p:spPr>
      </p:pic>
      <p:sp>
        <p:nvSpPr>
          <p:cNvPr id="734" name="Google Shape;734;p58"/>
          <p:cNvSpPr txBox="1">
            <a:spLocks noGrp="1"/>
          </p:cNvSpPr>
          <p:nvPr>
            <p:ph type="sldNum" idx="12"/>
          </p:nvPr>
        </p:nvSpPr>
        <p:spPr>
          <a:xfrm>
            <a:off x="11128044" y="6323673"/>
            <a:ext cx="731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28</a:t>
            </a:fld>
            <a:endParaRPr/>
          </a:p>
        </p:txBody>
      </p:sp>
      <p:sp>
        <p:nvSpPr>
          <p:cNvPr id="735" name="Google Shape;735;p58"/>
          <p:cNvSpPr txBox="1">
            <a:spLocks noGrp="1"/>
          </p:cNvSpPr>
          <p:nvPr>
            <p:ph type="title"/>
          </p:nvPr>
        </p:nvSpPr>
        <p:spPr>
          <a:xfrm>
            <a:off x="343733" y="130900"/>
            <a:ext cx="11516100" cy="524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Clr>
                <a:schemeClr val="dk1"/>
              </a:buClr>
              <a:buSzPts val="1100"/>
              <a:buFont typeface="Arial"/>
              <a:buNone/>
            </a:pPr>
            <a:r>
              <a:rPr lang="en-US"/>
              <a:t>Family Access Information</a:t>
            </a:r>
            <a:endParaRPr/>
          </a:p>
          <a:p>
            <a:pPr marL="0" lvl="0" indent="0" algn="l" rtl="0">
              <a:spcBef>
                <a:spcPts val="0"/>
              </a:spcBef>
              <a:spcAft>
                <a:spcPts val="0"/>
              </a:spcAft>
              <a:buNone/>
            </a:pPr>
            <a:endParaRPr/>
          </a:p>
        </p:txBody>
      </p:sp>
      <p:sp>
        <p:nvSpPr>
          <p:cNvPr id="736" name="Google Shape;736;p58"/>
          <p:cNvSpPr txBox="1">
            <a:spLocks noGrp="1"/>
          </p:cNvSpPr>
          <p:nvPr>
            <p:ph type="body" idx="1"/>
          </p:nvPr>
        </p:nvSpPr>
        <p:spPr>
          <a:xfrm>
            <a:off x="8229600" y="1352793"/>
            <a:ext cx="3368700" cy="1892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If you answer ‘No’ to the ‘Are you currently able to serve full licenced capacity?’ question, </a:t>
            </a:r>
            <a:r>
              <a:rPr lang="en-US" sz="1150">
                <a:solidFill>
                  <a:srgbClr val="141414"/>
                </a:solidFill>
                <a:highlight>
                  <a:srgbClr val="FFFFFF"/>
                </a:highlight>
                <a:latin typeface="Arial"/>
                <a:ea typeface="Arial"/>
                <a:cs typeface="Arial"/>
                <a:sym typeface="Arial"/>
              </a:rPr>
              <a:t>check all the reasons that are limiting your ability to serve your full license capacity</a:t>
            </a:r>
            <a:endParaRPr/>
          </a:p>
        </p:txBody>
      </p:sp>
      <p:sp>
        <p:nvSpPr>
          <p:cNvPr id="737" name="Google Shape;737;p58"/>
          <p:cNvSpPr txBox="1">
            <a:spLocks noGrp="1"/>
          </p:cNvSpPr>
          <p:nvPr>
            <p:ph type="body" idx="2"/>
          </p:nvPr>
        </p:nvSpPr>
        <p:spPr>
          <a:xfrm>
            <a:off x="8228606" y="4096180"/>
            <a:ext cx="3368700" cy="189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Clr>
                <a:schemeClr val="dk1"/>
              </a:buClr>
              <a:buSzPts val="1100"/>
              <a:buFont typeface="Arial"/>
              <a:buNone/>
            </a:pPr>
            <a:r>
              <a:rPr lang="en-US"/>
              <a:t>No key points</a:t>
            </a:r>
            <a:endParaRPr/>
          </a:p>
          <a:p>
            <a:pPr marL="0" lvl="0" indent="0" algn="l" rtl="0">
              <a:spcBef>
                <a:spcPts val="1000"/>
              </a:spcBef>
              <a:spcAft>
                <a:spcPts val="0"/>
              </a:spcAft>
              <a:buNone/>
            </a:pPr>
            <a:endParaRPr/>
          </a:p>
        </p:txBody>
      </p:sp>
      <p:sp>
        <p:nvSpPr>
          <p:cNvPr id="738" name="Google Shape;738;p58"/>
          <p:cNvSpPr/>
          <p:nvPr/>
        </p:nvSpPr>
        <p:spPr>
          <a:xfrm>
            <a:off x="2621000" y="3197800"/>
            <a:ext cx="3503700" cy="2202900"/>
          </a:xfrm>
          <a:prstGeom prst="roundRect">
            <a:avLst>
              <a:gd name="adj" fmla="val 6185"/>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pic>
        <p:nvPicPr>
          <p:cNvPr id="744" name="Google Shape;744;p59"/>
          <p:cNvPicPr preferRelativeResize="0"/>
          <p:nvPr/>
        </p:nvPicPr>
        <p:blipFill>
          <a:blip r:embed="rId3">
            <a:alphaModFix/>
          </a:blip>
          <a:stretch>
            <a:fillRect/>
          </a:stretch>
        </p:blipFill>
        <p:spPr>
          <a:xfrm>
            <a:off x="343725" y="810987"/>
            <a:ext cx="7285402" cy="5464063"/>
          </a:xfrm>
          <a:prstGeom prst="rect">
            <a:avLst/>
          </a:prstGeom>
          <a:noFill/>
          <a:ln w="9525" cap="flat" cmpd="sng">
            <a:solidFill>
              <a:srgbClr val="FF0000"/>
            </a:solidFill>
            <a:prstDash val="solid"/>
            <a:round/>
            <a:headEnd type="none" w="sm" len="sm"/>
            <a:tailEnd type="none" w="sm" len="sm"/>
          </a:ln>
        </p:spPr>
      </p:pic>
      <p:sp>
        <p:nvSpPr>
          <p:cNvPr id="745" name="Google Shape;745;p59"/>
          <p:cNvSpPr txBox="1">
            <a:spLocks noGrp="1"/>
          </p:cNvSpPr>
          <p:nvPr>
            <p:ph type="sldNum" idx="12"/>
          </p:nvPr>
        </p:nvSpPr>
        <p:spPr>
          <a:xfrm>
            <a:off x="11128044" y="6323673"/>
            <a:ext cx="731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29</a:t>
            </a:fld>
            <a:endParaRPr/>
          </a:p>
        </p:txBody>
      </p:sp>
      <p:sp>
        <p:nvSpPr>
          <p:cNvPr id="746" name="Google Shape;746;p59"/>
          <p:cNvSpPr txBox="1">
            <a:spLocks noGrp="1"/>
          </p:cNvSpPr>
          <p:nvPr>
            <p:ph type="title"/>
          </p:nvPr>
        </p:nvSpPr>
        <p:spPr>
          <a:xfrm>
            <a:off x="343733" y="130900"/>
            <a:ext cx="11516100" cy="524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Family Access Information</a:t>
            </a:r>
            <a:endParaRPr/>
          </a:p>
        </p:txBody>
      </p:sp>
      <p:sp>
        <p:nvSpPr>
          <p:cNvPr id="747" name="Google Shape;747;p59"/>
          <p:cNvSpPr txBox="1">
            <a:spLocks noGrp="1"/>
          </p:cNvSpPr>
          <p:nvPr>
            <p:ph type="body" idx="1"/>
          </p:nvPr>
        </p:nvSpPr>
        <p:spPr>
          <a:xfrm>
            <a:off x="8229600" y="1352793"/>
            <a:ext cx="3368700" cy="1892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If you answer </a:t>
            </a:r>
            <a:r>
              <a:rPr lang="en-US" b="1"/>
              <a:t>Yes</a:t>
            </a:r>
            <a:r>
              <a:rPr lang="en-US"/>
              <a:t> to ‘Are you currently able to serve full licenced capacity?’ question, select your plans in next 6 months</a:t>
            </a:r>
            <a:endParaRPr/>
          </a:p>
        </p:txBody>
      </p:sp>
      <p:sp>
        <p:nvSpPr>
          <p:cNvPr id="748" name="Google Shape;748;p59"/>
          <p:cNvSpPr txBox="1">
            <a:spLocks noGrp="1"/>
          </p:cNvSpPr>
          <p:nvPr>
            <p:ph type="body" idx="2"/>
          </p:nvPr>
        </p:nvSpPr>
        <p:spPr>
          <a:xfrm>
            <a:off x="8228606" y="4096180"/>
            <a:ext cx="3368700" cy="189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No key points</a:t>
            </a:r>
            <a:endParaRPr/>
          </a:p>
        </p:txBody>
      </p:sp>
      <p:sp>
        <p:nvSpPr>
          <p:cNvPr id="749" name="Google Shape;749;p59"/>
          <p:cNvSpPr/>
          <p:nvPr/>
        </p:nvSpPr>
        <p:spPr>
          <a:xfrm>
            <a:off x="2595725" y="2676525"/>
            <a:ext cx="2924100" cy="1631400"/>
          </a:xfrm>
          <a:prstGeom prst="roundRect">
            <a:avLst>
              <a:gd name="adj" fmla="val 3842"/>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1"/>
        <p:cNvGrpSpPr/>
        <p:nvPr/>
      </p:nvGrpSpPr>
      <p:grpSpPr>
        <a:xfrm>
          <a:off x="0" y="0"/>
          <a:ext cx="0" cy="0"/>
          <a:chOff x="0" y="0"/>
          <a:chExt cx="0" cy="0"/>
        </a:xfrm>
      </p:grpSpPr>
      <p:sp>
        <p:nvSpPr>
          <p:cNvPr id="452" name="Google Shape;452;p33"/>
          <p:cNvSpPr/>
          <p:nvPr/>
        </p:nvSpPr>
        <p:spPr>
          <a:xfrm>
            <a:off x="0" y="2674111"/>
            <a:ext cx="12192000" cy="1509777"/>
          </a:xfrm>
          <a:prstGeom prst="rect">
            <a:avLst/>
          </a:prstGeom>
          <a:solidFill>
            <a:srgbClr val="CCD8AF">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oppins"/>
              <a:ea typeface="Poppins"/>
              <a:cs typeface="Poppins"/>
              <a:sym typeface="Poppins"/>
            </a:endParaRPr>
          </a:p>
        </p:txBody>
      </p:sp>
      <p:sp>
        <p:nvSpPr>
          <p:cNvPr id="453" name="Google Shape;453;p33"/>
          <p:cNvSpPr txBox="1">
            <a:spLocks noGrp="1"/>
          </p:cNvSpPr>
          <p:nvPr>
            <p:ph type="body" idx="1"/>
          </p:nvPr>
        </p:nvSpPr>
        <p:spPr>
          <a:xfrm>
            <a:off x="0" y="2977762"/>
            <a:ext cx="12192000" cy="1294200"/>
          </a:xfrm>
          <a:prstGeom prst="rect">
            <a:avLst/>
          </a:prstGeom>
          <a:noFill/>
          <a:ln>
            <a:noFill/>
          </a:ln>
        </p:spPr>
        <p:txBody>
          <a:bodyPr spcFirstLastPara="1" wrap="square" lIns="91425" tIns="45700" rIns="91425" bIns="45700" anchor="t" anchorCtr="0">
            <a:normAutofit/>
          </a:bodyPr>
          <a:lstStyle/>
          <a:p>
            <a:pPr marL="0" lvl="0" indent="0" algn="ctr" rtl="0">
              <a:lnSpc>
                <a:spcPct val="150000"/>
              </a:lnSpc>
              <a:spcBef>
                <a:spcPts val="0"/>
              </a:spcBef>
              <a:spcAft>
                <a:spcPts val="0"/>
              </a:spcAft>
              <a:buClr>
                <a:schemeClr val="dk1"/>
              </a:buClr>
              <a:buSzPts val="4700"/>
              <a:buNone/>
            </a:pPr>
            <a:r>
              <a:rPr lang="en-US"/>
              <a:t>Login</a:t>
            </a:r>
            <a:endParaRPr/>
          </a:p>
        </p:txBody>
      </p:sp>
      <p:sp>
        <p:nvSpPr>
          <p:cNvPr id="454" name="Google Shape;454;p33"/>
          <p:cNvSpPr txBox="1">
            <a:spLocks noGrp="1"/>
          </p:cNvSpPr>
          <p:nvPr>
            <p:ph type="sldNum" idx="12"/>
          </p:nvPr>
        </p:nvSpPr>
        <p:spPr>
          <a:xfrm>
            <a:off x="11128044" y="6323673"/>
            <a:ext cx="731600" cy="5248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60"/>
          <p:cNvSpPr txBox="1">
            <a:spLocks noGrp="1"/>
          </p:cNvSpPr>
          <p:nvPr>
            <p:ph type="sldNum" idx="12"/>
          </p:nvPr>
        </p:nvSpPr>
        <p:spPr>
          <a:xfrm>
            <a:off x="11128044" y="6323673"/>
            <a:ext cx="731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30</a:t>
            </a:fld>
            <a:endParaRPr/>
          </a:p>
        </p:txBody>
      </p:sp>
      <p:sp>
        <p:nvSpPr>
          <p:cNvPr id="756" name="Google Shape;756;p60"/>
          <p:cNvSpPr txBox="1">
            <a:spLocks noGrp="1"/>
          </p:cNvSpPr>
          <p:nvPr>
            <p:ph type="title"/>
          </p:nvPr>
        </p:nvSpPr>
        <p:spPr>
          <a:xfrm>
            <a:off x="343733" y="130900"/>
            <a:ext cx="11516100" cy="524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Clr>
                <a:schemeClr val="dk1"/>
              </a:buClr>
              <a:buSzPts val="1100"/>
              <a:buFont typeface="Arial"/>
              <a:buNone/>
            </a:pPr>
            <a:r>
              <a:rPr lang="en-US"/>
              <a:t>Family Access Information</a:t>
            </a:r>
            <a:endParaRPr/>
          </a:p>
          <a:p>
            <a:pPr marL="0" lvl="0" indent="0" algn="l" rtl="0">
              <a:spcBef>
                <a:spcPts val="0"/>
              </a:spcBef>
              <a:spcAft>
                <a:spcPts val="0"/>
              </a:spcAft>
              <a:buNone/>
            </a:pPr>
            <a:endParaRPr/>
          </a:p>
        </p:txBody>
      </p:sp>
      <p:sp>
        <p:nvSpPr>
          <p:cNvPr id="757" name="Google Shape;757;p60"/>
          <p:cNvSpPr txBox="1">
            <a:spLocks noGrp="1"/>
          </p:cNvSpPr>
          <p:nvPr>
            <p:ph type="body" idx="1"/>
          </p:nvPr>
        </p:nvSpPr>
        <p:spPr>
          <a:xfrm>
            <a:off x="8229600" y="1352793"/>
            <a:ext cx="3368700" cy="1892700"/>
          </a:xfrm>
          <a:prstGeom prst="rect">
            <a:avLst/>
          </a:prstGeom>
        </p:spPr>
        <p:txBody>
          <a:bodyPr spcFirstLastPara="1" wrap="square" lIns="91425" tIns="45700" rIns="91425" bIns="45700" anchor="t" anchorCtr="0">
            <a:noAutofit/>
          </a:bodyPr>
          <a:lstStyle/>
          <a:p>
            <a:pPr marL="457200" lvl="0" indent="-304800" algn="l" rtl="0">
              <a:lnSpc>
                <a:spcPct val="115000"/>
              </a:lnSpc>
              <a:spcBef>
                <a:spcPts val="0"/>
              </a:spcBef>
              <a:spcAft>
                <a:spcPts val="0"/>
              </a:spcAft>
              <a:buSzPts val="1200"/>
              <a:buFont typeface="Calibri"/>
              <a:buAutoNum type="arabicPeriod"/>
            </a:pPr>
            <a:r>
              <a:rPr lang="en-US"/>
              <a:t>If you answer Yes to ‘Have you increased your tuition rates in the past year’ question, indicate the percentage of </a:t>
            </a:r>
            <a:r>
              <a:rPr lang="en-US">
                <a:solidFill>
                  <a:srgbClr val="141414"/>
                </a:solidFill>
                <a:highlight>
                  <a:srgbClr val="FFFFFF"/>
                </a:highlight>
              </a:rPr>
              <a:t>tuition rates raised in the past year </a:t>
            </a:r>
            <a:endParaRPr>
              <a:solidFill>
                <a:srgbClr val="141414"/>
              </a:solidFill>
              <a:highlight>
                <a:srgbClr val="FFFFFF"/>
              </a:highlight>
            </a:endParaRPr>
          </a:p>
          <a:p>
            <a:pPr marL="457200" lvl="0" indent="-304800" algn="l" rtl="0">
              <a:lnSpc>
                <a:spcPct val="115000"/>
              </a:lnSpc>
              <a:spcBef>
                <a:spcPts val="0"/>
              </a:spcBef>
              <a:spcAft>
                <a:spcPts val="0"/>
              </a:spcAft>
              <a:buClr>
                <a:srgbClr val="141414"/>
              </a:buClr>
              <a:buSzPts val="1200"/>
              <a:buFont typeface="Calibri"/>
              <a:buAutoNum type="arabicPeriod"/>
            </a:pPr>
            <a:r>
              <a:rPr lang="en-US">
                <a:solidFill>
                  <a:srgbClr val="141414"/>
                </a:solidFill>
                <a:highlight>
                  <a:srgbClr val="FFFFFF"/>
                </a:highlight>
              </a:rPr>
              <a:t>Answer how frequently you typically raise tuition rates</a:t>
            </a:r>
            <a:endParaRPr/>
          </a:p>
          <a:p>
            <a:pPr marL="457200" lvl="0" indent="-304800" algn="l" rtl="0">
              <a:lnSpc>
                <a:spcPct val="115000"/>
              </a:lnSpc>
              <a:spcBef>
                <a:spcPts val="0"/>
              </a:spcBef>
              <a:spcAft>
                <a:spcPts val="0"/>
              </a:spcAft>
              <a:buClr>
                <a:srgbClr val="141414"/>
              </a:buClr>
              <a:buSzPts val="1200"/>
              <a:buFont typeface="Calibri"/>
              <a:buAutoNum type="arabicPeriod"/>
            </a:pPr>
            <a:r>
              <a:rPr lang="en-US">
                <a:solidFill>
                  <a:srgbClr val="141414"/>
                </a:solidFill>
                <a:highlight>
                  <a:srgbClr val="FFFFFF"/>
                </a:highlight>
              </a:rPr>
              <a:t>Check all options for which you have experienced an increase in the past year</a:t>
            </a:r>
            <a:endParaRPr>
              <a:solidFill>
                <a:srgbClr val="141414"/>
              </a:solidFill>
              <a:highlight>
                <a:srgbClr val="FFFFFF"/>
              </a:highlight>
            </a:endParaRPr>
          </a:p>
        </p:txBody>
      </p:sp>
      <p:sp>
        <p:nvSpPr>
          <p:cNvPr id="758" name="Google Shape;758;p60"/>
          <p:cNvSpPr txBox="1">
            <a:spLocks noGrp="1"/>
          </p:cNvSpPr>
          <p:nvPr>
            <p:ph type="body" idx="2"/>
          </p:nvPr>
        </p:nvSpPr>
        <p:spPr>
          <a:xfrm>
            <a:off x="8228606" y="4096180"/>
            <a:ext cx="3368700" cy="189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Clr>
                <a:schemeClr val="dk1"/>
              </a:buClr>
              <a:buSzPts val="1100"/>
              <a:buFont typeface="Arial"/>
              <a:buNone/>
            </a:pPr>
            <a:r>
              <a:rPr lang="en-US"/>
              <a:t>No key points</a:t>
            </a:r>
            <a:endParaRPr/>
          </a:p>
          <a:p>
            <a:pPr marL="0" lvl="0" indent="0" algn="l" rtl="0">
              <a:spcBef>
                <a:spcPts val="1000"/>
              </a:spcBef>
              <a:spcAft>
                <a:spcPts val="0"/>
              </a:spcAft>
              <a:buNone/>
            </a:pPr>
            <a:endParaRPr/>
          </a:p>
        </p:txBody>
      </p:sp>
      <p:pic>
        <p:nvPicPr>
          <p:cNvPr id="759" name="Google Shape;759;p60"/>
          <p:cNvPicPr preferRelativeResize="0">
            <a:picLocks noGrp="1"/>
          </p:cNvPicPr>
          <p:nvPr>
            <p:ph type="pic" idx="3"/>
          </p:nvPr>
        </p:nvPicPr>
        <p:blipFill rotWithShape="1">
          <a:blip r:embed="rId3">
            <a:alphaModFix/>
          </a:blip>
          <a:srcRect t="1257" b="1257"/>
          <a:stretch/>
        </p:blipFill>
        <p:spPr>
          <a:xfrm>
            <a:off x="360363" y="825500"/>
            <a:ext cx="7264498" cy="5313301"/>
          </a:xfrm>
          <a:prstGeom prst="rect">
            <a:avLst/>
          </a:prstGeom>
        </p:spPr>
      </p:pic>
      <p:sp>
        <p:nvSpPr>
          <p:cNvPr id="760" name="Google Shape;760;p60"/>
          <p:cNvSpPr/>
          <p:nvPr/>
        </p:nvSpPr>
        <p:spPr>
          <a:xfrm>
            <a:off x="2501025" y="1731400"/>
            <a:ext cx="3104400" cy="1514100"/>
          </a:xfrm>
          <a:prstGeom prst="roundRect">
            <a:avLst>
              <a:gd name="adj" fmla="val 11606"/>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60"/>
          <p:cNvSpPr/>
          <p:nvPr/>
        </p:nvSpPr>
        <p:spPr>
          <a:xfrm>
            <a:off x="2501025" y="3305150"/>
            <a:ext cx="2983200" cy="947100"/>
          </a:xfrm>
          <a:prstGeom prst="roundRect">
            <a:avLst>
              <a:gd name="adj" fmla="val 11606"/>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60"/>
          <p:cNvSpPr/>
          <p:nvPr/>
        </p:nvSpPr>
        <p:spPr>
          <a:xfrm>
            <a:off x="2558650" y="4311900"/>
            <a:ext cx="3553200" cy="1514100"/>
          </a:xfrm>
          <a:prstGeom prst="roundRect">
            <a:avLst>
              <a:gd name="adj" fmla="val 11606"/>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60"/>
          <p:cNvSpPr txBox="1"/>
          <p:nvPr/>
        </p:nvSpPr>
        <p:spPr>
          <a:xfrm>
            <a:off x="2195025" y="2188450"/>
            <a:ext cx="306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rgbClr val="FF0000"/>
                </a:solidFill>
              </a:rPr>
              <a:t>1</a:t>
            </a:r>
            <a:endParaRPr sz="1800">
              <a:solidFill>
                <a:srgbClr val="FF0000"/>
              </a:solidFill>
            </a:endParaRPr>
          </a:p>
        </p:txBody>
      </p:sp>
      <p:sp>
        <p:nvSpPr>
          <p:cNvPr id="764" name="Google Shape;764;p60"/>
          <p:cNvSpPr txBox="1"/>
          <p:nvPr/>
        </p:nvSpPr>
        <p:spPr>
          <a:xfrm>
            <a:off x="2195025" y="3547850"/>
            <a:ext cx="306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rgbClr val="FF0000"/>
                </a:solidFill>
              </a:rPr>
              <a:t>2</a:t>
            </a:r>
            <a:endParaRPr sz="1800">
              <a:solidFill>
                <a:srgbClr val="FF0000"/>
              </a:solidFill>
            </a:endParaRPr>
          </a:p>
        </p:txBody>
      </p:sp>
      <p:sp>
        <p:nvSpPr>
          <p:cNvPr id="765" name="Google Shape;765;p60"/>
          <p:cNvSpPr txBox="1"/>
          <p:nvPr/>
        </p:nvSpPr>
        <p:spPr>
          <a:xfrm>
            <a:off x="2252650" y="4811675"/>
            <a:ext cx="306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rgbClr val="FF0000"/>
                </a:solidFill>
              </a:rPr>
              <a:t>3</a:t>
            </a:r>
            <a:endParaRPr sz="1800">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61"/>
          <p:cNvSpPr txBox="1">
            <a:spLocks noGrp="1"/>
          </p:cNvSpPr>
          <p:nvPr>
            <p:ph type="sldNum" idx="12"/>
          </p:nvPr>
        </p:nvSpPr>
        <p:spPr>
          <a:xfrm>
            <a:off x="11128044" y="6323673"/>
            <a:ext cx="731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31</a:t>
            </a:fld>
            <a:endParaRPr/>
          </a:p>
        </p:txBody>
      </p:sp>
      <p:sp>
        <p:nvSpPr>
          <p:cNvPr id="772" name="Google Shape;772;p61"/>
          <p:cNvSpPr txBox="1">
            <a:spLocks noGrp="1"/>
          </p:cNvSpPr>
          <p:nvPr>
            <p:ph type="title"/>
          </p:nvPr>
        </p:nvSpPr>
        <p:spPr>
          <a:xfrm>
            <a:off x="343733" y="130900"/>
            <a:ext cx="11516100" cy="524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Family Access Information</a:t>
            </a:r>
            <a:endParaRPr/>
          </a:p>
        </p:txBody>
      </p:sp>
      <p:sp>
        <p:nvSpPr>
          <p:cNvPr id="773" name="Google Shape;773;p61"/>
          <p:cNvSpPr txBox="1">
            <a:spLocks noGrp="1"/>
          </p:cNvSpPr>
          <p:nvPr>
            <p:ph type="body" idx="1"/>
          </p:nvPr>
        </p:nvSpPr>
        <p:spPr>
          <a:xfrm>
            <a:off x="8229600" y="1352793"/>
            <a:ext cx="3368700" cy="1892700"/>
          </a:xfrm>
          <a:prstGeom prst="rect">
            <a:avLst/>
          </a:prstGeom>
        </p:spPr>
        <p:txBody>
          <a:bodyPr spcFirstLastPara="1" wrap="square" lIns="91425" tIns="45700" rIns="91425" bIns="45700" anchor="t" anchorCtr="0">
            <a:normAutofit lnSpcReduction="10000"/>
          </a:bodyPr>
          <a:lstStyle/>
          <a:p>
            <a:pPr marL="457200" lvl="0" indent="-304800" algn="l" rtl="0">
              <a:spcBef>
                <a:spcPts val="0"/>
              </a:spcBef>
              <a:spcAft>
                <a:spcPts val="0"/>
              </a:spcAft>
              <a:buSzPts val="1200"/>
              <a:buAutoNum type="arabicPeriod"/>
            </a:pPr>
            <a:r>
              <a:rPr lang="en-US"/>
              <a:t>Select all the financial supports your program provides to the families</a:t>
            </a:r>
            <a:endParaRPr/>
          </a:p>
          <a:p>
            <a:pPr marL="457200" lvl="0" indent="-304800" algn="l" rtl="0">
              <a:spcBef>
                <a:spcPts val="0"/>
              </a:spcBef>
              <a:spcAft>
                <a:spcPts val="0"/>
              </a:spcAft>
              <a:buSzPts val="1200"/>
              <a:buAutoNum type="arabicPeriod"/>
            </a:pPr>
            <a:r>
              <a:rPr lang="en-US"/>
              <a:t>Answer ‘Yes’, if you are willing to participate in an interview or focus group to share more about your experience with the C3 Grant</a:t>
            </a:r>
            <a:endParaRPr/>
          </a:p>
          <a:p>
            <a:pPr marL="457200" lvl="0" indent="-304800" algn="l" rtl="0">
              <a:spcBef>
                <a:spcPts val="0"/>
              </a:spcBef>
              <a:spcAft>
                <a:spcPts val="0"/>
              </a:spcAft>
              <a:buSzPts val="1200"/>
              <a:buAutoNum type="arabicPeriod"/>
            </a:pPr>
            <a:r>
              <a:rPr lang="en-US"/>
              <a:t>Click </a:t>
            </a:r>
            <a:r>
              <a:rPr lang="en-US" b="1"/>
              <a:t>Save and Next</a:t>
            </a:r>
            <a:endParaRPr b="1"/>
          </a:p>
        </p:txBody>
      </p:sp>
      <p:pic>
        <p:nvPicPr>
          <p:cNvPr id="774" name="Google Shape;774;p61"/>
          <p:cNvPicPr preferRelativeResize="0"/>
          <p:nvPr/>
        </p:nvPicPr>
        <p:blipFill>
          <a:blip r:embed="rId3">
            <a:alphaModFix/>
          </a:blip>
          <a:stretch>
            <a:fillRect/>
          </a:stretch>
        </p:blipFill>
        <p:spPr>
          <a:xfrm>
            <a:off x="343725" y="822850"/>
            <a:ext cx="7281050" cy="5460799"/>
          </a:xfrm>
          <a:prstGeom prst="rect">
            <a:avLst/>
          </a:prstGeom>
          <a:noFill/>
          <a:ln w="9525" cap="flat" cmpd="sng">
            <a:solidFill>
              <a:srgbClr val="FF0000"/>
            </a:solidFill>
            <a:prstDash val="solid"/>
            <a:round/>
            <a:headEnd type="none" w="sm" len="sm"/>
            <a:tailEnd type="none" w="sm" len="sm"/>
          </a:ln>
        </p:spPr>
      </p:pic>
      <p:sp>
        <p:nvSpPr>
          <p:cNvPr id="775" name="Google Shape;775;p61"/>
          <p:cNvSpPr txBox="1">
            <a:spLocks noGrp="1"/>
          </p:cNvSpPr>
          <p:nvPr>
            <p:ph type="body" idx="2"/>
          </p:nvPr>
        </p:nvSpPr>
        <p:spPr>
          <a:xfrm>
            <a:off x="8228606" y="4096180"/>
            <a:ext cx="3368700" cy="189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No key points</a:t>
            </a:r>
            <a:endParaRPr/>
          </a:p>
        </p:txBody>
      </p:sp>
      <p:sp>
        <p:nvSpPr>
          <p:cNvPr id="776" name="Google Shape;776;p61"/>
          <p:cNvSpPr/>
          <p:nvPr/>
        </p:nvSpPr>
        <p:spPr>
          <a:xfrm>
            <a:off x="2666850" y="2328850"/>
            <a:ext cx="3539700" cy="1566900"/>
          </a:xfrm>
          <a:prstGeom prst="roundRect">
            <a:avLst>
              <a:gd name="adj" fmla="val 7304"/>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61"/>
          <p:cNvSpPr/>
          <p:nvPr/>
        </p:nvSpPr>
        <p:spPr>
          <a:xfrm>
            <a:off x="2666850" y="4019550"/>
            <a:ext cx="4262100" cy="741900"/>
          </a:xfrm>
          <a:prstGeom prst="roundRect">
            <a:avLst>
              <a:gd name="adj" fmla="val 11606"/>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61"/>
          <p:cNvSpPr/>
          <p:nvPr/>
        </p:nvSpPr>
        <p:spPr>
          <a:xfrm>
            <a:off x="6243650" y="5153025"/>
            <a:ext cx="873000" cy="304500"/>
          </a:xfrm>
          <a:prstGeom prst="roundRect">
            <a:avLst>
              <a:gd name="adj" fmla="val 11606"/>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61"/>
          <p:cNvSpPr txBox="1"/>
          <p:nvPr/>
        </p:nvSpPr>
        <p:spPr>
          <a:xfrm>
            <a:off x="2360850" y="2736450"/>
            <a:ext cx="306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rgbClr val="FF0000"/>
                </a:solidFill>
              </a:rPr>
              <a:t>1</a:t>
            </a:r>
            <a:endParaRPr sz="1800">
              <a:solidFill>
                <a:srgbClr val="FF0000"/>
              </a:solidFill>
            </a:endParaRPr>
          </a:p>
        </p:txBody>
      </p:sp>
      <p:sp>
        <p:nvSpPr>
          <p:cNvPr id="780" name="Google Shape;780;p61"/>
          <p:cNvSpPr txBox="1"/>
          <p:nvPr/>
        </p:nvSpPr>
        <p:spPr>
          <a:xfrm>
            <a:off x="2360850" y="4115525"/>
            <a:ext cx="306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rgbClr val="FF0000"/>
                </a:solidFill>
              </a:rPr>
              <a:t>2</a:t>
            </a:r>
            <a:endParaRPr sz="1800">
              <a:solidFill>
                <a:srgbClr val="FF0000"/>
              </a:solidFill>
            </a:endParaRPr>
          </a:p>
        </p:txBody>
      </p:sp>
      <p:sp>
        <p:nvSpPr>
          <p:cNvPr id="781" name="Google Shape;781;p61"/>
          <p:cNvSpPr txBox="1"/>
          <p:nvPr/>
        </p:nvSpPr>
        <p:spPr>
          <a:xfrm>
            <a:off x="6527150" y="4811675"/>
            <a:ext cx="306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rgbClr val="FF0000"/>
                </a:solidFill>
              </a:rPr>
              <a:t>3</a:t>
            </a:r>
            <a:endParaRPr sz="1800">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5"/>
        <p:cNvGrpSpPr/>
        <p:nvPr/>
      </p:nvGrpSpPr>
      <p:grpSpPr>
        <a:xfrm>
          <a:off x="0" y="0"/>
          <a:ext cx="0" cy="0"/>
          <a:chOff x="0" y="0"/>
          <a:chExt cx="0" cy="0"/>
        </a:xfrm>
      </p:grpSpPr>
      <p:sp>
        <p:nvSpPr>
          <p:cNvPr id="786" name="Google Shape;786;p62"/>
          <p:cNvSpPr/>
          <p:nvPr/>
        </p:nvSpPr>
        <p:spPr>
          <a:xfrm>
            <a:off x="0" y="2674111"/>
            <a:ext cx="12192000" cy="1509900"/>
          </a:xfrm>
          <a:prstGeom prst="rect">
            <a:avLst/>
          </a:prstGeom>
          <a:solidFill>
            <a:srgbClr val="CCD8AF">
              <a:alpha val="6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oppins"/>
              <a:ea typeface="Poppins"/>
              <a:cs typeface="Poppins"/>
              <a:sym typeface="Poppins"/>
            </a:endParaRPr>
          </a:p>
        </p:txBody>
      </p:sp>
      <p:sp>
        <p:nvSpPr>
          <p:cNvPr id="787" name="Google Shape;787;p62"/>
          <p:cNvSpPr txBox="1">
            <a:spLocks noGrp="1"/>
          </p:cNvSpPr>
          <p:nvPr>
            <p:ph type="body" idx="1"/>
          </p:nvPr>
        </p:nvSpPr>
        <p:spPr>
          <a:xfrm>
            <a:off x="0" y="3021196"/>
            <a:ext cx="12192000" cy="954300"/>
          </a:xfrm>
          <a:prstGeom prst="rect">
            <a:avLst/>
          </a:prstGeom>
          <a:noFill/>
          <a:ln>
            <a:noFill/>
          </a:ln>
        </p:spPr>
        <p:txBody>
          <a:bodyPr spcFirstLastPara="1" wrap="square" lIns="91425" tIns="45700" rIns="91425" bIns="45700" anchor="t" anchorCtr="0">
            <a:normAutofit/>
          </a:bodyPr>
          <a:lstStyle/>
          <a:p>
            <a:pPr marL="0" lvl="0" indent="0" algn="ctr" rtl="0">
              <a:lnSpc>
                <a:spcPct val="150000"/>
              </a:lnSpc>
              <a:spcBef>
                <a:spcPts val="0"/>
              </a:spcBef>
              <a:spcAft>
                <a:spcPts val="0"/>
              </a:spcAft>
              <a:buClr>
                <a:schemeClr val="dk1"/>
              </a:buClr>
              <a:buSzPts val="4700"/>
              <a:buNone/>
            </a:pPr>
            <a:r>
              <a:rPr lang="en-US"/>
              <a:t>Review Summary</a:t>
            </a:r>
            <a:endParaRPr/>
          </a:p>
        </p:txBody>
      </p:sp>
      <p:sp>
        <p:nvSpPr>
          <p:cNvPr id="788" name="Google Shape;788;p62"/>
          <p:cNvSpPr txBox="1">
            <a:spLocks noGrp="1"/>
          </p:cNvSpPr>
          <p:nvPr>
            <p:ph type="sldNum" idx="12"/>
          </p:nvPr>
        </p:nvSpPr>
        <p:spPr>
          <a:xfrm>
            <a:off x="11128044" y="6323673"/>
            <a:ext cx="731700" cy="524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pic>
        <p:nvPicPr>
          <p:cNvPr id="794" name="Google Shape;794;p63"/>
          <p:cNvPicPr preferRelativeResize="0"/>
          <p:nvPr/>
        </p:nvPicPr>
        <p:blipFill>
          <a:blip r:embed="rId3">
            <a:alphaModFix/>
          </a:blip>
          <a:stretch>
            <a:fillRect/>
          </a:stretch>
        </p:blipFill>
        <p:spPr>
          <a:xfrm>
            <a:off x="366125" y="816325"/>
            <a:ext cx="7249126" cy="5436849"/>
          </a:xfrm>
          <a:prstGeom prst="rect">
            <a:avLst/>
          </a:prstGeom>
          <a:noFill/>
          <a:ln w="9525" cap="flat" cmpd="sng">
            <a:solidFill>
              <a:srgbClr val="FF0000"/>
            </a:solidFill>
            <a:prstDash val="solid"/>
            <a:round/>
            <a:headEnd type="none" w="sm" len="sm"/>
            <a:tailEnd type="none" w="sm" len="sm"/>
          </a:ln>
        </p:spPr>
      </p:pic>
      <p:sp>
        <p:nvSpPr>
          <p:cNvPr id="795" name="Google Shape;795;p63"/>
          <p:cNvSpPr txBox="1">
            <a:spLocks noGrp="1"/>
          </p:cNvSpPr>
          <p:nvPr>
            <p:ph type="sldNum" idx="12"/>
          </p:nvPr>
        </p:nvSpPr>
        <p:spPr>
          <a:xfrm>
            <a:off x="11128044" y="6323673"/>
            <a:ext cx="731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33</a:t>
            </a:fld>
            <a:endParaRPr/>
          </a:p>
        </p:txBody>
      </p:sp>
      <p:sp>
        <p:nvSpPr>
          <p:cNvPr id="796" name="Google Shape;796;p63"/>
          <p:cNvSpPr txBox="1">
            <a:spLocks noGrp="1"/>
          </p:cNvSpPr>
          <p:nvPr>
            <p:ph type="title"/>
          </p:nvPr>
        </p:nvSpPr>
        <p:spPr>
          <a:xfrm>
            <a:off x="343733" y="130900"/>
            <a:ext cx="11516100" cy="524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Clr>
                <a:schemeClr val="dk1"/>
              </a:buClr>
              <a:buSzPts val="1100"/>
              <a:buFont typeface="Arial"/>
              <a:buNone/>
            </a:pPr>
            <a:r>
              <a:rPr lang="en-US"/>
              <a:t>Review Summary</a:t>
            </a:r>
            <a:endParaRPr/>
          </a:p>
          <a:p>
            <a:pPr marL="0" lvl="0" indent="0" algn="l" rtl="0">
              <a:spcBef>
                <a:spcPts val="0"/>
              </a:spcBef>
              <a:spcAft>
                <a:spcPts val="0"/>
              </a:spcAft>
              <a:buNone/>
            </a:pPr>
            <a:endParaRPr/>
          </a:p>
        </p:txBody>
      </p:sp>
      <p:sp>
        <p:nvSpPr>
          <p:cNvPr id="797" name="Google Shape;797;p63"/>
          <p:cNvSpPr txBox="1">
            <a:spLocks noGrp="1"/>
          </p:cNvSpPr>
          <p:nvPr>
            <p:ph type="body" idx="1"/>
          </p:nvPr>
        </p:nvSpPr>
        <p:spPr>
          <a:xfrm>
            <a:off x="8229600" y="1352793"/>
            <a:ext cx="3368700" cy="1892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100"/>
              <a:buFont typeface="Arial"/>
              <a:buNone/>
            </a:pPr>
            <a:r>
              <a:rPr lang="en-US"/>
              <a:t>Review all the details</a:t>
            </a:r>
            <a:endParaRPr/>
          </a:p>
          <a:p>
            <a:pPr marL="0" lvl="0" indent="0" algn="l" rtl="0">
              <a:spcBef>
                <a:spcPts val="0"/>
              </a:spcBef>
              <a:spcAft>
                <a:spcPts val="0"/>
              </a:spcAft>
              <a:buNone/>
            </a:pPr>
            <a:endParaRPr/>
          </a:p>
        </p:txBody>
      </p:sp>
      <p:sp>
        <p:nvSpPr>
          <p:cNvPr id="798" name="Google Shape;798;p63"/>
          <p:cNvSpPr txBox="1">
            <a:spLocks noGrp="1"/>
          </p:cNvSpPr>
          <p:nvPr>
            <p:ph type="body" idx="2"/>
          </p:nvPr>
        </p:nvSpPr>
        <p:spPr>
          <a:xfrm>
            <a:off x="8228606" y="4096180"/>
            <a:ext cx="3368700" cy="189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Clr>
                <a:schemeClr val="dk1"/>
              </a:buClr>
              <a:buSzPts val="1100"/>
              <a:buFont typeface="Arial"/>
              <a:buNone/>
            </a:pPr>
            <a:r>
              <a:rPr lang="en-US"/>
              <a:t>All information that was entered by the applicant in the previous sections will be populated on the Review Summary page</a:t>
            </a:r>
            <a:endParaRPr/>
          </a:p>
          <a:p>
            <a:pPr marL="0" lvl="0" indent="0" algn="l" rtl="0">
              <a:spcBef>
                <a:spcPts val="100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pic>
        <p:nvPicPr>
          <p:cNvPr id="804" name="Google Shape;804;p64"/>
          <p:cNvPicPr preferRelativeResize="0"/>
          <p:nvPr/>
        </p:nvPicPr>
        <p:blipFill>
          <a:blip r:embed="rId3">
            <a:alphaModFix/>
          </a:blip>
          <a:stretch>
            <a:fillRect/>
          </a:stretch>
        </p:blipFill>
        <p:spPr>
          <a:xfrm>
            <a:off x="343725" y="829650"/>
            <a:ext cx="7276273" cy="5457201"/>
          </a:xfrm>
          <a:prstGeom prst="rect">
            <a:avLst/>
          </a:prstGeom>
          <a:noFill/>
          <a:ln w="9525" cap="flat" cmpd="sng">
            <a:solidFill>
              <a:srgbClr val="FF0000"/>
            </a:solidFill>
            <a:prstDash val="solid"/>
            <a:round/>
            <a:headEnd type="none" w="sm" len="sm"/>
            <a:tailEnd type="none" w="sm" len="sm"/>
          </a:ln>
        </p:spPr>
      </p:pic>
      <p:sp>
        <p:nvSpPr>
          <p:cNvPr id="805" name="Google Shape;805;p64"/>
          <p:cNvSpPr txBox="1">
            <a:spLocks noGrp="1"/>
          </p:cNvSpPr>
          <p:nvPr>
            <p:ph type="sldNum" idx="12"/>
          </p:nvPr>
        </p:nvSpPr>
        <p:spPr>
          <a:xfrm>
            <a:off x="11128044" y="6323673"/>
            <a:ext cx="731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34</a:t>
            </a:fld>
            <a:endParaRPr/>
          </a:p>
        </p:txBody>
      </p:sp>
      <p:sp>
        <p:nvSpPr>
          <p:cNvPr id="806" name="Google Shape;806;p64"/>
          <p:cNvSpPr txBox="1">
            <a:spLocks noGrp="1"/>
          </p:cNvSpPr>
          <p:nvPr>
            <p:ph type="title"/>
          </p:nvPr>
        </p:nvSpPr>
        <p:spPr>
          <a:xfrm>
            <a:off x="343733" y="130900"/>
            <a:ext cx="11516100" cy="524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Review Summary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807" name="Google Shape;807;p64"/>
          <p:cNvSpPr txBox="1">
            <a:spLocks noGrp="1"/>
          </p:cNvSpPr>
          <p:nvPr>
            <p:ph type="body" idx="1"/>
          </p:nvPr>
        </p:nvSpPr>
        <p:spPr>
          <a:xfrm>
            <a:off x="8229600" y="1352793"/>
            <a:ext cx="3368700" cy="1892700"/>
          </a:xfrm>
          <a:prstGeom prst="rect">
            <a:avLst/>
          </a:prstGeom>
        </p:spPr>
        <p:txBody>
          <a:bodyPr spcFirstLastPara="1" wrap="square" lIns="91425" tIns="45700" rIns="91425" bIns="45700" anchor="t" anchorCtr="0">
            <a:normAutofit/>
          </a:bodyPr>
          <a:lstStyle/>
          <a:p>
            <a:pPr marL="457200" lvl="0" indent="-304800" algn="l" rtl="0">
              <a:spcBef>
                <a:spcPts val="0"/>
              </a:spcBef>
              <a:spcAft>
                <a:spcPts val="0"/>
              </a:spcAft>
              <a:buSzPts val="1200"/>
              <a:buAutoNum type="arabicPeriod"/>
            </a:pPr>
            <a:r>
              <a:rPr lang="en-US"/>
              <a:t>Click on the ‘arrows’ to expand the sections individually and review all the details</a:t>
            </a:r>
            <a:endParaRPr/>
          </a:p>
          <a:p>
            <a:pPr marL="457200" lvl="0" indent="-304800" algn="l" rtl="0">
              <a:spcBef>
                <a:spcPts val="0"/>
              </a:spcBef>
              <a:spcAft>
                <a:spcPts val="0"/>
              </a:spcAft>
              <a:buSzPts val="1200"/>
              <a:buAutoNum type="arabicPeriod"/>
            </a:pPr>
            <a:r>
              <a:rPr lang="en-US"/>
              <a:t>Check the </a:t>
            </a:r>
            <a:r>
              <a:rPr lang="en-US" b="1"/>
              <a:t>attestation box</a:t>
            </a:r>
            <a:endParaRPr b="1"/>
          </a:p>
          <a:p>
            <a:pPr marL="457200" lvl="0" indent="-304800" algn="l" rtl="0">
              <a:spcBef>
                <a:spcPts val="0"/>
              </a:spcBef>
              <a:spcAft>
                <a:spcPts val="0"/>
              </a:spcAft>
              <a:buSzPts val="1200"/>
              <a:buAutoNum type="arabicPeriod"/>
            </a:pPr>
            <a:r>
              <a:rPr lang="en-US"/>
              <a:t>Provide Full Name</a:t>
            </a:r>
            <a:endParaRPr/>
          </a:p>
          <a:p>
            <a:pPr marL="457200" lvl="0" indent="-304800" algn="l" rtl="0">
              <a:spcBef>
                <a:spcPts val="0"/>
              </a:spcBef>
              <a:spcAft>
                <a:spcPts val="0"/>
              </a:spcAft>
              <a:buSzPts val="1200"/>
              <a:buAutoNum type="arabicPeriod"/>
            </a:pPr>
            <a:r>
              <a:rPr lang="en-US"/>
              <a:t>Click on </a:t>
            </a:r>
            <a:r>
              <a:rPr lang="en-US" b="1"/>
              <a:t>Submit</a:t>
            </a:r>
            <a:r>
              <a:rPr lang="en-US"/>
              <a:t> button</a:t>
            </a:r>
            <a:endParaRPr/>
          </a:p>
          <a:p>
            <a:pPr marL="0" lvl="0" indent="0" algn="l" rtl="0">
              <a:spcBef>
                <a:spcPts val="0"/>
              </a:spcBef>
              <a:spcAft>
                <a:spcPts val="0"/>
              </a:spcAft>
              <a:buNone/>
            </a:pPr>
            <a:endParaRPr/>
          </a:p>
        </p:txBody>
      </p:sp>
      <p:sp>
        <p:nvSpPr>
          <p:cNvPr id="808" name="Google Shape;808;p64"/>
          <p:cNvSpPr txBox="1">
            <a:spLocks noGrp="1"/>
          </p:cNvSpPr>
          <p:nvPr>
            <p:ph type="body" idx="2"/>
          </p:nvPr>
        </p:nvSpPr>
        <p:spPr>
          <a:xfrm>
            <a:off x="8228606" y="4096180"/>
            <a:ext cx="3368700" cy="189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Clr>
                <a:schemeClr val="dk1"/>
              </a:buClr>
              <a:buSzPts val="1100"/>
              <a:buFont typeface="Arial"/>
              <a:buNone/>
            </a:pPr>
            <a:r>
              <a:rPr lang="en-US"/>
              <a:t>No key points</a:t>
            </a:r>
            <a:endParaRPr/>
          </a:p>
          <a:p>
            <a:pPr marL="0" lvl="0" indent="0" algn="l" rtl="0">
              <a:spcBef>
                <a:spcPts val="1000"/>
              </a:spcBef>
              <a:spcAft>
                <a:spcPts val="0"/>
              </a:spcAft>
              <a:buNone/>
            </a:pPr>
            <a:endParaRPr/>
          </a:p>
        </p:txBody>
      </p:sp>
      <p:sp>
        <p:nvSpPr>
          <p:cNvPr id="809" name="Google Shape;809;p64"/>
          <p:cNvSpPr/>
          <p:nvPr/>
        </p:nvSpPr>
        <p:spPr>
          <a:xfrm>
            <a:off x="6638875" y="1990725"/>
            <a:ext cx="453600" cy="1747500"/>
          </a:xfrm>
          <a:prstGeom prst="roundRect">
            <a:avLst>
              <a:gd name="adj" fmla="val 1965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64"/>
          <p:cNvSpPr/>
          <p:nvPr/>
        </p:nvSpPr>
        <p:spPr>
          <a:xfrm>
            <a:off x="6477000" y="5181475"/>
            <a:ext cx="615600" cy="281100"/>
          </a:xfrm>
          <a:prstGeom prst="roundRect">
            <a:avLst>
              <a:gd name="adj" fmla="val 10176"/>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64"/>
          <p:cNvSpPr txBox="1"/>
          <p:nvPr/>
        </p:nvSpPr>
        <p:spPr>
          <a:xfrm>
            <a:off x="6602900" y="4789800"/>
            <a:ext cx="306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rgbClr val="FF0000"/>
                </a:solidFill>
              </a:rPr>
              <a:t>4</a:t>
            </a:r>
            <a:endParaRPr sz="1800">
              <a:solidFill>
                <a:srgbClr val="FF0000"/>
              </a:solidFill>
            </a:endParaRPr>
          </a:p>
        </p:txBody>
      </p:sp>
      <p:sp>
        <p:nvSpPr>
          <p:cNvPr id="812" name="Google Shape;812;p64"/>
          <p:cNvSpPr/>
          <p:nvPr/>
        </p:nvSpPr>
        <p:spPr>
          <a:xfrm>
            <a:off x="2726500" y="3914550"/>
            <a:ext cx="3433500" cy="281100"/>
          </a:xfrm>
          <a:prstGeom prst="roundRect">
            <a:avLst>
              <a:gd name="adj" fmla="val 11242"/>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64"/>
          <p:cNvSpPr/>
          <p:nvPr/>
        </p:nvSpPr>
        <p:spPr>
          <a:xfrm>
            <a:off x="2726500" y="4232550"/>
            <a:ext cx="2150400" cy="524700"/>
          </a:xfrm>
          <a:prstGeom prst="roundRect">
            <a:avLst>
              <a:gd name="adj" fmla="val 6813"/>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64"/>
          <p:cNvSpPr txBox="1"/>
          <p:nvPr/>
        </p:nvSpPr>
        <p:spPr>
          <a:xfrm>
            <a:off x="6282575" y="3005725"/>
            <a:ext cx="306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rgbClr val="FF0000"/>
                </a:solidFill>
              </a:rPr>
              <a:t>1</a:t>
            </a:r>
            <a:endParaRPr sz="1800">
              <a:solidFill>
                <a:srgbClr val="FF0000"/>
              </a:solidFill>
            </a:endParaRPr>
          </a:p>
        </p:txBody>
      </p:sp>
      <p:sp>
        <p:nvSpPr>
          <p:cNvPr id="815" name="Google Shape;815;p64"/>
          <p:cNvSpPr txBox="1"/>
          <p:nvPr/>
        </p:nvSpPr>
        <p:spPr>
          <a:xfrm>
            <a:off x="2420500" y="3842700"/>
            <a:ext cx="306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rgbClr val="FF0000"/>
                </a:solidFill>
              </a:rPr>
              <a:t>2</a:t>
            </a:r>
            <a:endParaRPr sz="1800">
              <a:solidFill>
                <a:srgbClr val="FF0000"/>
              </a:solidFill>
            </a:endParaRPr>
          </a:p>
        </p:txBody>
      </p:sp>
      <p:sp>
        <p:nvSpPr>
          <p:cNvPr id="816" name="Google Shape;816;p64"/>
          <p:cNvSpPr txBox="1"/>
          <p:nvPr/>
        </p:nvSpPr>
        <p:spPr>
          <a:xfrm>
            <a:off x="2444325" y="4304400"/>
            <a:ext cx="306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rgbClr val="FF0000"/>
                </a:solidFill>
              </a:rPr>
              <a:t>3</a:t>
            </a:r>
            <a:endParaRPr sz="180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pic>
        <p:nvPicPr>
          <p:cNvPr id="822" name="Google Shape;822;p65"/>
          <p:cNvPicPr preferRelativeResize="0">
            <a:picLocks noGrp="1"/>
          </p:cNvPicPr>
          <p:nvPr>
            <p:ph type="pic" idx="3"/>
          </p:nvPr>
        </p:nvPicPr>
        <p:blipFill rotWithShape="1">
          <a:blip r:embed="rId3">
            <a:alphaModFix/>
          </a:blip>
          <a:srcRect t="1333" b="1343"/>
          <a:stretch/>
        </p:blipFill>
        <p:spPr>
          <a:xfrm>
            <a:off x="360363" y="825500"/>
            <a:ext cx="7264501" cy="5313300"/>
          </a:xfrm>
          <a:prstGeom prst="rect">
            <a:avLst/>
          </a:prstGeom>
        </p:spPr>
      </p:pic>
      <p:sp>
        <p:nvSpPr>
          <p:cNvPr id="823" name="Google Shape;823;p65"/>
          <p:cNvSpPr txBox="1">
            <a:spLocks noGrp="1"/>
          </p:cNvSpPr>
          <p:nvPr>
            <p:ph type="sldNum" idx="12"/>
          </p:nvPr>
        </p:nvSpPr>
        <p:spPr>
          <a:xfrm>
            <a:off x="11128044" y="6323673"/>
            <a:ext cx="731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35</a:t>
            </a:fld>
            <a:endParaRPr/>
          </a:p>
        </p:txBody>
      </p:sp>
      <p:sp>
        <p:nvSpPr>
          <p:cNvPr id="824" name="Google Shape;824;p65"/>
          <p:cNvSpPr txBox="1">
            <a:spLocks noGrp="1"/>
          </p:cNvSpPr>
          <p:nvPr>
            <p:ph type="title"/>
          </p:nvPr>
        </p:nvSpPr>
        <p:spPr>
          <a:xfrm>
            <a:off x="343733" y="130900"/>
            <a:ext cx="11516100" cy="524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Dashboard</a:t>
            </a:r>
            <a:endParaRPr/>
          </a:p>
        </p:txBody>
      </p:sp>
      <p:sp>
        <p:nvSpPr>
          <p:cNvPr id="825" name="Google Shape;825;p65"/>
          <p:cNvSpPr txBox="1">
            <a:spLocks noGrp="1"/>
          </p:cNvSpPr>
          <p:nvPr>
            <p:ph type="body" idx="1"/>
          </p:nvPr>
        </p:nvSpPr>
        <p:spPr>
          <a:xfrm>
            <a:off x="8229600" y="1352793"/>
            <a:ext cx="3368700" cy="1892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100"/>
              <a:buFont typeface="Arial"/>
              <a:buNone/>
            </a:pPr>
            <a:r>
              <a:rPr lang="en-US"/>
              <a:t>Click on </a:t>
            </a:r>
            <a:r>
              <a:rPr lang="en-US" b="1"/>
              <a:t>Review your responses</a:t>
            </a:r>
            <a:r>
              <a:rPr lang="en-US"/>
              <a:t> to open the Survey. You will only be able to review your responses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826" name="Google Shape;826;p65"/>
          <p:cNvSpPr txBox="1">
            <a:spLocks noGrp="1"/>
          </p:cNvSpPr>
          <p:nvPr>
            <p:ph type="body" idx="2"/>
          </p:nvPr>
        </p:nvSpPr>
        <p:spPr>
          <a:xfrm>
            <a:off x="8228606" y="4096180"/>
            <a:ext cx="3368700" cy="1892700"/>
          </a:xfrm>
          <a:prstGeom prst="rect">
            <a:avLst/>
          </a:prstGeom>
        </p:spPr>
        <p:txBody>
          <a:bodyPr spcFirstLastPara="1" wrap="square" lIns="91425" tIns="45700" rIns="91425" bIns="45700" anchor="t" anchorCtr="0">
            <a:normAutofit/>
          </a:bodyPr>
          <a:lstStyle/>
          <a:p>
            <a:pPr marL="457200" lvl="0" indent="-304800" algn="l" rtl="0">
              <a:spcBef>
                <a:spcPts val="0"/>
              </a:spcBef>
              <a:spcAft>
                <a:spcPts val="0"/>
              </a:spcAft>
              <a:buSzPts val="1200"/>
              <a:buChar char="●"/>
            </a:pPr>
            <a:r>
              <a:rPr lang="en-US"/>
              <a:t>A success message will display on the page</a:t>
            </a:r>
            <a:endParaRPr/>
          </a:p>
          <a:p>
            <a:pPr marL="457200" lvl="0" indent="-304800" algn="l" rtl="0">
              <a:spcBef>
                <a:spcPts val="0"/>
              </a:spcBef>
              <a:spcAft>
                <a:spcPts val="0"/>
              </a:spcAft>
              <a:buSzPts val="1200"/>
              <a:buChar char="●"/>
            </a:pPr>
            <a:r>
              <a:rPr lang="en-US"/>
              <a:t>The system will confirm that the survey is completed by displaying “The October Survey Form Is Complete” on the page</a:t>
            </a:r>
            <a:endParaRPr/>
          </a:p>
          <a:p>
            <a:pPr marL="0" lvl="0" indent="0" algn="l" rtl="0">
              <a:spcBef>
                <a:spcPts val="1000"/>
              </a:spcBef>
              <a:spcAft>
                <a:spcPts val="0"/>
              </a:spcAft>
              <a:buNone/>
            </a:pPr>
            <a:endParaRPr/>
          </a:p>
        </p:txBody>
      </p:sp>
      <p:sp>
        <p:nvSpPr>
          <p:cNvPr id="827" name="Google Shape;827;p65"/>
          <p:cNvSpPr/>
          <p:nvPr/>
        </p:nvSpPr>
        <p:spPr>
          <a:xfrm>
            <a:off x="6012400" y="2555975"/>
            <a:ext cx="1280400" cy="401400"/>
          </a:xfrm>
          <a:prstGeom prst="roundRect">
            <a:avLst>
              <a:gd name="adj" fmla="val 1965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28" name="Google Shape;828;p65"/>
          <p:cNvCxnSpPr/>
          <p:nvPr/>
        </p:nvCxnSpPr>
        <p:spPr>
          <a:xfrm>
            <a:off x="2007800" y="2756675"/>
            <a:ext cx="382200" cy="0"/>
          </a:xfrm>
          <a:prstGeom prst="straightConnector1">
            <a:avLst/>
          </a:prstGeom>
          <a:noFill/>
          <a:ln w="9525" cap="flat" cmpd="sng">
            <a:solidFill>
              <a:srgbClr val="FF0000"/>
            </a:solidFill>
            <a:prstDash val="solid"/>
            <a:round/>
            <a:headEnd type="none" w="med" len="med"/>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4"/>
          <p:cNvSpPr txBox="1">
            <a:spLocks noGrp="1"/>
          </p:cNvSpPr>
          <p:nvPr>
            <p:ph type="sldNum" idx="12"/>
          </p:nvPr>
        </p:nvSpPr>
        <p:spPr>
          <a:xfrm>
            <a:off x="11128044" y="6323673"/>
            <a:ext cx="731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4</a:t>
            </a:fld>
            <a:endParaRPr/>
          </a:p>
        </p:txBody>
      </p:sp>
      <p:sp>
        <p:nvSpPr>
          <p:cNvPr id="461" name="Google Shape;461;p34"/>
          <p:cNvSpPr txBox="1">
            <a:spLocks noGrp="1"/>
          </p:cNvSpPr>
          <p:nvPr>
            <p:ph type="title"/>
          </p:nvPr>
        </p:nvSpPr>
        <p:spPr>
          <a:xfrm>
            <a:off x="343733" y="130900"/>
            <a:ext cx="11516100" cy="524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Login</a:t>
            </a:r>
            <a:endParaRPr/>
          </a:p>
        </p:txBody>
      </p:sp>
      <p:sp>
        <p:nvSpPr>
          <p:cNvPr id="462" name="Google Shape;462;p34"/>
          <p:cNvSpPr txBox="1">
            <a:spLocks noGrp="1"/>
          </p:cNvSpPr>
          <p:nvPr>
            <p:ph type="body" idx="1"/>
          </p:nvPr>
        </p:nvSpPr>
        <p:spPr>
          <a:xfrm>
            <a:off x="8229600" y="1352793"/>
            <a:ext cx="3368700" cy="1892700"/>
          </a:xfrm>
          <a:prstGeom prst="rect">
            <a:avLst/>
          </a:prstGeom>
        </p:spPr>
        <p:txBody>
          <a:bodyPr spcFirstLastPara="1" wrap="square" lIns="91425" tIns="45700" rIns="91425" bIns="45700" anchor="t" anchorCtr="0">
            <a:normAutofit/>
          </a:bodyPr>
          <a:lstStyle/>
          <a:p>
            <a:pPr marL="457200" lvl="0" indent="-304800" algn="l" rtl="0">
              <a:spcBef>
                <a:spcPts val="0"/>
              </a:spcBef>
              <a:spcAft>
                <a:spcPts val="0"/>
              </a:spcAft>
              <a:buSzPts val="1200"/>
              <a:buAutoNum type="arabicPeriod"/>
            </a:pPr>
            <a:r>
              <a:rPr lang="en-US"/>
              <a:t>Enter Username and Password</a:t>
            </a:r>
            <a:endParaRPr/>
          </a:p>
          <a:p>
            <a:pPr marL="457200" lvl="0" indent="-304800" algn="l" rtl="0">
              <a:spcBef>
                <a:spcPts val="0"/>
              </a:spcBef>
              <a:spcAft>
                <a:spcPts val="0"/>
              </a:spcAft>
              <a:buSzPts val="1200"/>
              <a:buAutoNum type="arabicPeriod"/>
            </a:pPr>
            <a:r>
              <a:rPr lang="en-US"/>
              <a:t>Click on ‘Login’ button</a:t>
            </a:r>
            <a:endParaRPr/>
          </a:p>
          <a:p>
            <a:pPr marL="0" lvl="0" indent="0" algn="l" rtl="0">
              <a:spcBef>
                <a:spcPts val="0"/>
              </a:spcBef>
              <a:spcAft>
                <a:spcPts val="0"/>
              </a:spcAft>
              <a:buNone/>
            </a:pPr>
            <a:r>
              <a:rPr lang="en-US"/>
              <a:t> </a:t>
            </a:r>
            <a:endParaRPr/>
          </a:p>
        </p:txBody>
      </p:sp>
      <p:sp>
        <p:nvSpPr>
          <p:cNvPr id="463" name="Google Shape;463;p34"/>
          <p:cNvSpPr txBox="1">
            <a:spLocks noGrp="1"/>
          </p:cNvSpPr>
          <p:nvPr>
            <p:ph type="body" idx="2"/>
          </p:nvPr>
        </p:nvSpPr>
        <p:spPr>
          <a:xfrm>
            <a:off x="8228606" y="4096180"/>
            <a:ext cx="3368700" cy="1892700"/>
          </a:xfrm>
          <a:prstGeom prst="rect">
            <a:avLst/>
          </a:prstGeom>
        </p:spPr>
        <p:txBody>
          <a:bodyPr spcFirstLastPara="1" wrap="square" lIns="91425" tIns="45700" rIns="91425" bIns="45700" anchor="t" anchorCtr="0">
            <a:normAutofit/>
          </a:bodyPr>
          <a:lstStyle/>
          <a:p>
            <a:pPr marL="457200" lvl="0" indent="-304800" algn="l" rtl="0">
              <a:spcBef>
                <a:spcPts val="1000"/>
              </a:spcBef>
              <a:spcAft>
                <a:spcPts val="0"/>
              </a:spcAft>
              <a:buSzPts val="1200"/>
              <a:buChar char="●"/>
            </a:pPr>
            <a:r>
              <a:rPr lang="en-US"/>
              <a:t>If you forgot your password, click on ‘Forgot Password’</a:t>
            </a:r>
            <a:endParaRPr/>
          </a:p>
          <a:p>
            <a:pPr marL="457200" lvl="0" indent="-304800" algn="l" rtl="0">
              <a:spcBef>
                <a:spcPts val="0"/>
              </a:spcBef>
              <a:spcAft>
                <a:spcPts val="0"/>
              </a:spcAft>
              <a:buSzPts val="1200"/>
              <a:buChar char="●"/>
            </a:pPr>
            <a:r>
              <a:rPr lang="en-US"/>
              <a:t>If you are having a problem logging into your account, click on ‘Support Ticket’</a:t>
            </a:r>
            <a:endParaRPr/>
          </a:p>
          <a:p>
            <a:pPr marL="0" lvl="0" indent="0" algn="l" rtl="0">
              <a:spcBef>
                <a:spcPts val="1000"/>
              </a:spcBef>
              <a:spcAft>
                <a:spcPts val="0"/>
              </a:spcAft>
              <a:buNone/>
            </a:pPr>
            <a:r>
              <a:rPr lang="en-US"/>
              <a:t> </a:t>
            </a:r>
            <a:endParaRPr/>
          </a:p>
        </p:txBody>
      </p:sp>
      <p:pic>
        <p:nvPicPr>
          <p:cNvPr id="464" name="Google Shape;464;p34"/>
          <p:cNvPicPr preferRelativeResize="0">
            <a:picLocks noGrp="1"/>
          </p:cNvPicPr>
          <p:nvPr>
            <p:ph type="pic" idx="3"/>
          </p:nvPr>
        </p:nvPicPr>
        <p:blipFill rotWithShape="1">
          <a:blip r:embed="rId3">
            <a:alphaModFix/>
          </a:blip>
          <a:srcRect t="1238" b="1238"/>
          <a:stretch/>
        </p:blipFill>
        <p:spPr>
          <a:xfrm>
            <a:off x="360363" y="825500"/>
            <a:ext cx="7264502" cy="5313300"/>
          </a:xfrm>
          <a:prstGeom prst="rect">
            <a:avLst/>
          </a:prstGeom>
        </p:spPr>
      </p:pic>
      <p:sp>
        <p:nvSpPr>
          <p:cNvPr id="465" name="Google Shape;465;p34"/>
          <p:cNvSpPr/>
          <p:nvPr/>
        </p:nvSpPr>
        <p:spPr>
          <a:xfrm>
            <a:off x="4050450" y="2115575"/>
            <a:ext cx="2373900" cy="8019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4"/>
          <p:cNvSpPr/>
          <p:nvPr/>
        </p:nvSpPr>
        <p:spPr>
          <a:xfrm>
            <a:off x="4050300" y="3044050"/>
            <a:ext cx="2373900" cy="2955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4"/>
          <p:cNvSpPr txBox="1"/>
          <p:nvPr/>
        </p:nvSpPr>
        <p:spPr>
          <a:xfrm>
            <a:off x="6529875" y="2222675"/>
            <a:ext cx="306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rgbClr val="FF0000"/>
                </a:solidFill>
              </a:rPr>
              <a:t>1</a:t>
            </a:r>
            <a:endParaRPr sz="1800">
              <a:solidFill>
                <a:srgbClr val="FF0000"/>
              </a:solidFill>
            </a:endParaRPr>
          </a:p>
        </p:txBody>
      </p:sp>
      <p:sp>
        <p:nvSpPr>
          <p:cNvPr id="468" name="Google Shape;468;p34"/>
          <p:cNvSpPr txBox="1"/>
          <p:nvPr/>
        </p:nvSpPr>
        <p:spPr>
          <a:xfrm>
            <a:off x="6529875" y="2960950"/>
            <a:ext cx="306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rgbClr val="FF0000"/>
                </a:solidFill>
              </a:rPr>
              <a:t>2</a:t>
            </a:r>
            <a:endParaRPr sz="180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4" name="Google Shape;474;p35"/>
          <p:cNvPicPr preferRelativeResize="0">
            <a:picLocks noGrp="1"/>
          </p:cNvPicPr>
          <p:nvPr>
            <p:ph type="pic" idx="3"/>
          </p:nvPr>
        </p:nvPicPr>
        <p:blipFill rotWithShape="1">
          <a:blip r:embed="rId3">
            <a:alphaModFix/>
          </a:blip>
          <a:srcRect t="1124" b="1124"/>
          <a:stretch/>
        </p:blipFill>
        <p:spPr>
          <a:xfrm>
            <a:off x="360363" y="825500"/>
            <a:ext cx="7264500" cy="5313301"/>
          </a:xfrm>
          <a:prstGeom prst="rect">
            <a:avLst/>
          </a:prstGeom>
        </p:spPr>
      </p:pic>
      <p:sp>
        <p:nvSpPr>
          <p:cNvPr id="475" name="Google Shape;475;p35"/>
          <p:cNvSpPr txBox="1">
            <a:spLocks noGrp="1"/>
          </p:cNvSpPr>
          <p:nvPr>
            <p:ph type="sldNum" idx="12"/>
          </p:nvPr>
        </p:nvSpPr>
        <p:spPr>
          <a:xfrm>
            <a:off x="11128044" y="6323673"/>
            <a:ext cx="731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5</a:t>
            </a:fld>
            <a:endParaRPr/>
          </a:p>
        </p:txBody>
      </p:sp>
      <p:sp>
        <p:nvSpPr>
          <p:cNvPr id="476" name="Google Shape;476;p35"/>
          <p:cNvSpPr txBox="1">
            <a:spLocks noGrp="1"/>
          </p:cNvSpPr>
          <p:nvPr>
            <p:ph type="title"/>
          </p:nvPr>
        </p:nvSpPr>
        <p:spPr>
          <a:xfrm>
            <a:off x="343733" y="130900"/>
            <a:ext cx="11516100" cy="524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Grant Management</a:t>
            </a:r>
            <a:endParaRPr/>
          </a:p>
        </p:txBody>
      </p:sp>
      <p:sp>
        <p:nvSpPr>
          <p:cNvPr id="477" name="Google Shape;477;p35"/>
          <p:cNvSpPr txBox="1">
            <a:spLocks noGrp="1"/>
          </p:cNvSpPr>
          <p:nvPr>
            <p:ph type="body" idx="1"/>
          </p:nvPr>
        </p:nvSpPr>
        <p:spPr>
          <a:xfrm>
            <a:off x="8229600" y="1352793"/>
            <a:ext cx="3368700" cy="1892700"/>
          </a:xfrm>
          <a:prstGeom prst="rect">
            <a:avLst/>
          </a:prstGeom>
        </p:spPr>
        <p:txBody>
          <a:bodyPr spcFirstLastPara="1" wrap="square" lIns="91425" tIns="45700" rIns="91425" bIns="45700" anchor="t" anchorCtr="0">
            <a:normAutofit/>
          </a:bodyPr>
          <a:lstStyle/>
          <a:p>
            <a:pPr marL="457200" lvl="0" indent="-304800" algn="l" rtl="0">
              <a:spcBef>
                <a:spcPts val="0"/>
              </a:spcBef>
              <a:spcAft>
                <a:spcPts val="0"/>
              </a:spcAft>
              <a:buSzPts val="1200"/>
              <a:buChar char="●"/>
            </a:pPr>
            <a:r>
              <a:rPr lang="en-US"/>
              <a:t>You will enter the Portal</a:t>
            </a:r>
            <a:endParaRPr/>
          </a:p>
          <a:p>
            <a:pPr marL="457200" lvl="0" indent="-304800" algn="l" rtl="0">
              <a:spcBef>
                <a:spcPts val="0"/>
              </a:spcBef>
              <a:spcAft>
                <a:spcPts val="0"/>
              </a:spcAft>
              <a:buSzPts val="1200"/>
              <a:buChar char="●"/>
            </a:pPr>
            <a:r>
              <a:rPr lang="en-US"/>
              <a:t>Scroll down to Grants Management</a:t>
            </a:r>
            <a:endParaRPr/>
          </a:p>
        </p:txBody>
      </p:sp>
      <p:sp>
        <p:nvSpPr>
          <p:cNvPr id="478" name="Google Shape;478;p35"/>
          <p:cNvSpPr txBox="1">
            <a:spLocks noGrp="1"/>
          </p:cNvSpPr>
          <p:nvPr>
            <p:ph type="body" idx="2"/>
          </p:nvPr>
        </p:nvSpPr>
        <p:spPr>
          <a:xfrm>
            <a:off x="8228606" y="4096180"/>
            <a:ext cx="3368700" cy="189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No key points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36"/>
          <p:cNvSpPr txBox="1">
            <a:spLocks noGrp="1"/>
          </p:cNvSpPr>
          <p:nvPr>
            <p:ph type="sldNum" idx="12"/>
          </p:nvPr>
        </p:nvSpPr>
        <p:spPr>
          <a:xfrm>
            <a:off x="11128044" y="6323673"/>
            <a:ext cx="731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6</a:t>
            </a:fld>
            <a:endParaRPr/>
          </a:p>
        </p:txBody>
      </p:sp>
      <p:sp>
        <p:nvSpPr>
          <p:cNvPr id="485" name="Google Shape;485;p36"/>
          <p:cNvSpPr txBox="1">
            <a:spLocks noGrp="1"/>
          </p:cNvSpPr>
          <p:nvPr>
            <p:ph type="title"/>
          </p:nvPr>
        </p:nvSpPr>
        <p:spPr>
          <a:xfrm>
            <a:off x="343733" y="130900"/>
            <a:ext cx="11516100" cy="524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Grant Management</a:t>
            </a:r>
            <a:endParaRPr/>
          </a:p>
        </p:txBody>
      </p:sp>
      <p:sp>
        <p:nvSpPr>
          <p:cNvPr id="486" name="Google Shape;486;p36"/>
          <p:cNvSpPr txBox="1">
            <a:spLocks noGrp="1"/>
          </p:cNvSpPr>
          <p:nvPr>
            <p:ph type="body" idx="1"/>
          </p:nvPr>
        </p:nvSpPr>
        <p:spPr>
          <a:xfrm>
            <a:off x="8229600" y="1352793"/>
            <a:ext cx="3368700" cy="1892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Click on ‘View Grants’</a:t>
            </a:r>
            <a:endParaRPr/>
          </a:p>
        </p:txBody>
      </p:sp>
      <p:sp>
        <p:nvSpPr>
          <p:cNvPr id="487" name="Google Shape;487;p36"/>
          <p:cNvSpPr txBox="1">
            <a:spLocks noGrp="1"/>
          </p:cNvSpPr>
          <p:nvPr>
            <p:ph type="body" idx="2"/>
          </p:nvPr>
        </p:nvSpPr>
        <p:spPr>
          <a:xfrm>
            <a:off x="8228606" y="4096180"/>
            <a:ext cx="3368700" cy="189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488" name="Google Shape;488;p36"/>
          <p:cNvPicPr preferRelativeResize="0">
            <a:picLocks noGrp="1"/>
          </p:cNvPicPr>
          <p:nvPr>
            <p:ph type="pic" idx="3"/>
          </p:nvPr>
        </p:nvPicPr>
        <p:blipFill rotWithShape="1">
          <a:blip r:embed="rId3">
            <a:alphaModFix/>
          </a:blip>
          <a:srcRect t="1587" b="1587"/>
          <a:stretch/>
        </p:blipFill>
        <p:spPr>
          <a:xfrm>
            <a:off x="360363" y="825500"/>
            <a:ext cx="7264500" cy="5313301"/>
          </a:xfrm>
          <a:prstGeom prst="rect">
            <a:avLst/>
          </a:prstGeom>
        </p:spPr>
      </p:pic>
      <p:sp>
        <p:nvSpPr>
          <p:cNvPr id="489" name="Google Shape;489;p36"/>
          <p:cNvSpPr/>
          <p:nvPr/>
        </p:nvSpPr>
        <p:spPr>
          <a:xfrm>
            <a:off x="1526350" y="3178275"/>
            <a:ext cx="860400" cy="2955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Google Shape;495;p37"/>
          <p:cNvPicPr preferRelativeResize="0">
            <a:picLocks noGrp="1"/>
          </p:cNvPicPr>
          <p:nvPr>
            <p:ph type="pic" idx="3"/>
          </p:nvPr>
        </p:nvPicPr>
        <p:blipFill rotWithShape="1">
          <a:blip r:embed="rId3">
            <a:alphaModFix/>
          </a:blip>
          <a:srcRect t="884" b="884"/>
          <a:stretch/>
        </p:blipFill>
        <p:spPr>
          <a:xfrm>
            <a:off x="360363" y="825500"/>
            <a:ext cx="7264500" cy="5313301"/>
          </a:xfrm>
          <a:prstGeom prst="rect">
            <a:avLst/>
          </a:prstGeom>
        </p:spPr>
      </p:pic>
      <p:sp>
        <p:nvSpPr>
          <p:cNvPr id="496" name="Google Shape;496;p37"/>
          <p:cNvSpPr txBox="1">
            <a:spLocks noGrp="1"/>
          </p:cNvSpPr>
          <p:nvPr>
            <p:ph type="sldNum" idx="12"/>
          </p:nvPr>
        </p:nvSpPr>
        <p:spPr>
          <a:xfrm>
            <a:off x="11128044" y="6323673"/>
            <a:ext cx="731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7</a:t>
            </a:fld>
            <a:endParaRPr/>
          </a:p>
        </p:txBody>
      </p:sp>
      <p:sp>
        <p:nvSpPr>
          <p:cNvPr id="497" name="Google Shape;497;p37"/>
          <p:cNvSpPr txBox="1">
            <a:spLocks noGrp="1"/>
          </p:cNvSpPr>
          <p:nvPr>
            <p:ph type="title"/>
          </p:nvPr>
        </p:nvSpPr>
        <p:spPr>
          <a:xfrm>
            <a:off x="343733" y="130900"/>
            <a:ext cx="11516100" cy="524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Select Grant Type</a:t>
            </a:r>
            <a:endParaRPr/>
          </a:p>
        </p:txBody>
      </p:sp>
      <p:sp>
        <p:nvSpPr>
          <p:cNvPr id="498" name="Google Shape;498;p37"/>
          <p:cNvSpPr txBox="1">
            <a:spLocks noGrp="1"/>
          </p:cNvSpPr>
          <p:nvPr>
            <p:ph type="body" idx="1"/>
          </p:nvPr>
        </p:nvSpPr>
        <p:spPr>
          <a:xfrm>
            <a:off x="8229600" y="1352793"/>
            <a:ext cx="3368700" cy="1892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Select an appropriate program and click on ‘Log in’ button</a:t>
            </a:r>
            <a:endParaRPr/>
          </a:p>
        </p:txBody>
      </p:sp>
      <p:sp>
        <p:nvSpPr>
          <p:cNvPr id="499" name="Google Shape;499;p37"/>
          <p:cNvSpPr txBox="1">
            <a:spLocks noGrp="1"/>
          </p:cNvSpPr>
          <p:nvPr>
            <p:ph type="body" idx="2"/>
          </p:nvPr>
        </p:nvSpPr>
        <p:spPr>
          <a:xfrm>
            <a:off x="8228606" y="4096180"/>
            <a:ext cx="3368700" cy="1892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Clr>
                <a:schemeClr val="dk1"/>
              </a:buClr>
              <a:buSzPts val="1100"/>
              <a:buFont typeface="Arial"/>
              <a:buNone/>
            </a:pPr>
            <a:r>
              <a:rPr lang="en-US"/>
              <a:t>This provider has one Program available but there chances of showing multiple programs on this page.</a:t>
            </a:r>
            <a:endParaRPr/>
          </a:p>
          <a:p>
            <a:pPr marL="0" lvl="0" indent="0" algn="l" rtl="0">
              <a:spcBef>
                <a:spcPts val="1000"/>
              </a:spcBef>
              <a:spcAft>
                <a:spcPts val="0"/>
              </a:spcAft>
              <a:buNone/>
            </a:pPr>
            <a:endParaRPr/>
          </a:p>
        </p:txBody>
      </p:sp>
      <p:sp>
        <p:nvSpPr>
          <p:cNvPr id="500" name="Google Shape;500;p37"/>
          <p:cNvSpPr/>
          <p:nvPr/>
        </p:nvSpPr>
        <p:spPr>
          <a:xfrm>
            <a:off x="1691775" y="3600750"/>
            <a:ext cx="639000" cy="3078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4"/>
        <p:cNvGrpSpPr/>
        <p:nvPr/>
      </p:nvGrpSpPr>
      <p:grpSpPr>
        <a:xfrm>
          <a:off x="0" y="0"/>
          <a:ext cx="0" cy="0"/>
          <a:chOff x="0" y="0"/>
          <a:chExt cx="0" cy="0"/>
        </a:xfrm>
      </p:grpSpPr>
      <p:sp>
        <p:nvSpPr>
          <p:cNvPr id="505" name="Google Shape;505;p38"/>
          <p:cNvSpPr/>
          <p:nvPr/>
        </p:nvSpPr>
        <p:spPr>
          <a:xfrm>
            <a:off x="0" y="2674111"/>
            <a:ext cx="12192000" cy="1509900"/>
          </a:xfrm>
          <a:prstGeom prst="rect">
            <a:avLst/>
          </a:prstGeom>
          <a:solidFill>
            <a:srgbClr val="CCD8AF">
              <a:alpha val="6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oppins"/>
              <a:ea typeface="Poppins"/>
              <a:cs typeface="Poppins"/>
              <a:sym typeface="Poppins"/>
            </a:endParaRPr>
          </a:p>
        </p:txBody>
      </p:sp>
      <p:sp>
        <p:nvSpPr>
          <p:cNvPr id="506" name="Google Shape;506;p38"/>
          <p:cNvSpPr txBox="1">
            <a:spLocks noGrp="1"/>
          </p:cNvSpPr>
          <p:nvPr>
            <p:ph type="body" idx="1"/>
          </p:nvPr>
        </p:nvSpPr>
        <p:spPr>
          <a:xfrm>
            <a:off x="0" y="2977762"/>
            <a:ext cx="12192000" cy="1294200"/>
          </a:xfrm>
          <a:prstGeom prst="rect">
            <a:avLst/>
          </a:prstGeom>
          <a:noFill/>
          <a:ln>
            <a:noFill/>
          </a:ln>
        </p:spPr>
        <p:txBody>
          <a:bodyPr spcFirstLastPara="1" wrap="square" lIns="91425" tIns="45700" rIns="91425" bIns="45700" anchor="t" anchorCtr="0">
            <a:normAutofit/>
          </a:bodyPr>
          <a:lstStyle/>
          <a:p>
            <a:pPr marL="0" lvl="0" indent="0" algn="ctr" rtl="0">
              <a:lnSpc>
                <a:spcPct val="150000"/>
              </a:lnSpc>
              <a:spcBef>
                <a:spcPts val="0"/>
              </a:spcBef>
              <a:spcAft>
                <a:spcPts val="0"/>
              </a:spcAft>
              <a:buClr>
                <a:schemeClr val="dk1"/>
              </a:buClr>
              <a:buSzPts val="4700"/>
              <a:buNone/>
            </a:pPr>
            <a:r>
              <a:rPr lang="en-US"/>
              <a:t>October Survey</a:t>
            </a:r>
            <a:endParaRPr/>
          </a:p>
        </p:txBody>
      </p:sp>
      <p:sp>
        <p:nvSpPr>
          <p:cNvPr id="507" name="Google Shape;507;p38"/>
          <p:cNvSpPr txBox="1">
            <a:spLocks noGrp="1"/>
          </p:cNvSpPr>
          <p:nvPr>
            <p:ph type="sldNum" idx="12"/>
          </p:nvPr>
        </p:nvSpPr>
        <p:spPr>
          <a:xfrm>
            <a:off x="11128044" y="6323673"/>
            <a:ext cx="731700" cy="5247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pic>
        <p:nvPicPr>
          <p:cNvPr id="513" name="Google Shape;513;p39"/>
          <p:cNvPicPr preferRelativeResize="0">
            <a:picLocks noGrp="1"/>
          </p:cNvPicPr>
          <p:nvPr>
            <p:ph type="pic" idx="3"/>
          </p:nvPr>
        </p:nvPicPr>
        <p:blipFill rotWithShape="1">
          <a:blip r:embed="rId3">
            <a:alphaModFix/>
          </a:blip>
          <a:srcRect t="1380" b="1371"/>
          <a:stretch/>
        </p:blipFill>
        <p:spPr>
          <a:xfrm>
            <a:off x="360363" y="825500"/>
            <a:ext cx="7264500" cy="5313301"/>
          </a:xfrm>
          <a:prstGeom prst="rect">
            <a:avLst/>
          </a:prstGeom>
        </p:spPr>
      </p:pic>
      <p:sp>
        <p:nvSpPr>
          <p:cNvPr id="514" name="Google Shape;514;p39"/>
          <p:cNvSpPr txBox="1">
            <a:spLocks noGrp="1"/>
          </p:cNvSpPr>
          <p:nvPr>
            <p:ph type="sldNum" idx="12"/>
          </p:nvPr>
        </p:nvSpPr>
        <p:spPr>
          <a:xfrm>
            <a:off x="11128044" y="6323673"/>
            <a:ext cx="731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t>9</a:t>
            </a:fld>
            <a:endParaRPr/>
          </a:p>
        </p:txBody>
      </p:sp>
      <p:sp>
        <p:nvSpPr>
          <p:cNvPr id="515" name="Google Shape;515;p39"/>
          <p:cNvSpPr txBox="1">
            <a:spLocks noGrp="1"/>
          </p:cNvSpPr>
          <p:nvPr>
            <p:ph type="title"/>
          </p:nvPr>
        </p:nvSpPr>
        <p:spPr>
          <a:xfrm>
            <a:off x="343733" y="130900"/>
            <a:ext cx="11516100" cy="5247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US"/>
              <a:t>Dashboard</a:t>
            </a:r>
            <a:endParaRPr/>
          </a:p>
        </p:txBody>
      </p:sp>
      <p:sp>
        <p:nvSpPr>
          <p:cNvPr id="516" name="Google Shape;516;p39"/>
          <p:cNvSpPr txBox="1">
            <a:spLocks noGrp="1"/>
          </p:cNvSpPr>
          <p:nvPr>
            <p:ph type="body" idx="1"/>
          </p:nvPr>
        </p:nvSpPr>
        <p:spPr>
          <a:xfrm>
            <a:off x="8229600" y="1352793"/>
            <a:ext cx="3368700" cy="1892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100"/>
              <a:buFont typeface="Arial"/>
              <a:buNone/>
            </a:pPr>
            <a:r>
              <a:rPr lang="en-US"/>
              <a:t>Click on </a:t>
            </a:r>
            <a:r>
              <a:rPr lang="en-US" b="1"/>
              <a:t>Please complete the survey </a:t>
            </a:r>
            <a:r>
              <a:rPr lang="en-US"/>
              <a:t>button</a:t>
            </a:r>
            <a:endParaRPr/>
          </a:p>
          <a:p>
            <a:pPr marL="0" lvl="0" indent="0" algn="l" rtl="0">
              <a:spcBef>
                <a:spcPts val="0"/>
              </a:spcBef>
              <a:spcAft>
                <a:spcPts val="0"/>
              </a:spcAft>
              <a:buNone/>
            </a:pPr>
            <a:endParaRPr/>
          </a:p>
        </p:txBody>
      </p:sp>
      <p:sp>
        <p:nvSpPr>
          <p:cNvPr id="517" name="Google Shape;517;p39"/>
          <p:cNvSpPr txBox="1">
            <a:spLocks noGrp="1"/>
          </p:cNvSpPr>
          <p:nvPr>
            <p:ph type="body" idx="2"/>
          </p:nvPr>
        </p:nvSpPr>
        <p:spPr>
          <a:xfrm>
            <a:off x="8228606" y="4096180"/>
            <a:ext cx="3368700" cy="1892700"/>
          </a:xfrm>
          <a:prstGeom prst="rect">
            <a:avLst/>
          </a:prstGeom>
        </p:spPr>
        <p:txBody>
          <a:bodyPr spcFirstLastPara="1" wrap="square" lIns="91425" tIns="45700" rIns="91425" bIns="45700" anchor="t" anchorCtr="0">
            <a:normAutofit/>
          </a:bodyPr>
          <a:lstStyle/>
          <a:p>
            <a:pPr marL="457200" lvl="0" indent="-304800" algn="l" rtl="0">
              <a:spcBef>
                <a:spcPts val="1000"/>
              </a:spcBef>
              <a:spcAft>
                <a:spcPts val="0"/>
              </a:spcAft>
              <a:buSzPts val="1200"/>
              <a:buChar char="●"/>
            </a:pPr>
            <a:r>
              <a:rPr lang="en-US"/>
              <a:t>‘Please complete the survey’ button will be visible only if the applicant has at least one approved funding month</a:t>
            </a:r>
            <a:endParaRPr/>
          </a:p>
          <a:p>
            <a:pPr marL="457200" lvl="0" indent="-304800" algn="l" rtl="0">
              <a:spcBef>
                <a:spcPts val="0"/>
              </a:spcBef>
              <a:spcAft>
                <a:spcPts val="0"/>
              </a:spcAft>
              <a:buSzPts val="1200"/>
              <a:buChar char="●"/>
            </a:pPr>
            <a:r>
              <a:rPr lang="en-US"/>
              <a:t>Grants Survey will work the same way for non-licensed providers as it does for licensed providers</a:t>
            </a:r>
            <a:endParaRPr/>
          </a:p>
        </p:txBody>
      </p:sp>
      <p:sp>
        <p:nvSpPr>
          <p:cNvPr id="518" name="Google Shape;518;p39"/>
          <p:cNvSpPr/>
          <p:nvPr/>
        </p:nvSpPr>
        <p:spPr>
          <a:xfrm>
            <a:off x="5627000" y="2440925"/>
            <a:ext cx="1345500" cy="3735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1185</Words>
  <Application>Microsoft Office PowerPoint</Application>
  <PresentationFormat>Widescreen</PresentationFormat>
  <Paragraphs>206</Paragraphs>
  <Slides>35</Slides>
  <Notes>35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Open Sans</vt:lpstr>
      <vt:lpstr>Arial</vt:lpstr>
      <vt:lpstr>Quattrocento Sans</vt:lpstr>
      <vt:lpstr>Montserrat</vt:lpstr>
      <vt:lpstr>Poppins</vt:lpstr>
      <vt:lpstr>Calibri</vt:lpstr>
      <vt:lpstr>Office Theme</vt:lpstr>
      <vt:lpstr>Office Theme</vt:lpstr>
      <vt:lpstr>PowerPoint Presentation</vt:lpstr>
      <vt:lpstr>Table of Contents</vt:lpstr>
      <vt:lpstr>PowerPoint Presentation</vt:lpstr>
      <vt:lpstr>Login</vt:lpstr>
      <vt:lpstr>Grant Management</vt:lpstr>
      <vt:lpstr>Grant Management</vt:lpstr>
      <vt:lpstr>Select Grant Type</vt:lpstr>
      <vt:lpstr>PowerPoint Presentation</vt:lpstr>
      <vt:lpstr>Dashboard</vt:lpstr>
      <vt:lpstr>PowerPoint Presentation</vt:lpstr>
      <vt:lpstr>Instructions</vt:lpstr>
      <vt:lpstr>PowerPoint Presentation</vt:lpstr>
      <vt:lpstr>Grant Expenditure Information </vt:lpstr>
      <vt:lpstr>Grant Expenditure Information</vt:lpstr>
      <vt:lpstr>Grant Investment Information </vt:lpstr>
      <vt:lpstr>Grant Investment Information</vt:lpstr>
      <vt:lpstr>Workforce Investment Information </vt:lpstr>
      <vt:lpstr>Workforce Investment Information</vt:lpstr>
      <vt:lpstr>Workforce Investment Information </vt:lpstr>
      <vt:lpstr>Workforce Investment Information </vt:lpstr>
      <vt:lpstr>Workforce Investment Information</vt:lpstr>
      <vt:lpstr>PowerPoint Presentation</vt:lpstr>
      <vt:lpstr>Enrollment Information </vt:lpstr>
      <vt:lpstr>Enrollment Information</vt:lpstr>
      <vt:lpstr>Enrollment Information </vt:lpstr>
      <vt:lpstr>Enrollment Information </vt:lpstr>
      <vt:lpstr>PowerPoint Presentation</vt:lpstr>
      <vt:lpstr>Family Access Information </vt:lpstr>
      <vt:lpstr>Family Access Information</vt:lpstr>
      <vt:lpstr>Family Access Information </vt:lpstr>
      <vt:lpstr>Family Access Information</vt:lpstr>
      <vt:lpstr>PowerPoint Presentation</vt:lpstr>
      <vt:lpstr>Review Summary </vt:lpstr>
      <vt:lpstr>Review Summary  </vt:lpstr>
      <vt:lpstr>Dashboard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Waldron, Martha A. (EEC)</dc:creator>
  <cp:lastModifiedBy>Waldron, Martha A. (EEC)</cp:lastModifiedBy>
  <cp:revision>1</cp:revision>
  <dcterms:modified xsi:type="dcterms:W3CDTF">2022-09-29T02:57:26Z</dcterms:modified>
</cp:coreProperties>
</file>