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54" r:id="rId2"/>
  </p:sldMasterIdLst>
  <p:notesMasterIdLst>
    <p:notesMasterId r:id="rId14"/>
  </p:notesMasterIdLst>
  <p:sldIdLst>
    <p:sldId id="256" r:id="rId3"/>
    <p:sldId id="265" r:id="rId4"/>
    <p:sldId id="264" r:id="rId5"/>
    <p:sldId id="662" r:id="rId6"/>
    <p:sldId id="671" r:id="rId7"/>
    <p:sldId id="672" r:id="rId8"/>
    <p:sldId id="663" r:id="rId9"/>
    <p:sldId id="665" r:id="rId10"/>
    <p:sldId id="670" r:id="rId11"/>
    <p:sldId id="6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A301D-9C1C-443A-8E0B-E54F3AD9DC0B}" v="3" dt="2025-11-06T23:26:1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s, Micah T  (WMC)" userId="e79a4670-0299-4d52-a0f2-dd07c673e4c5" providerId="ADAL" clId="{65844F1A-826E-4E25-B1C1-DB05D04534C4}"/>
    <pc:docChg chg="undo custSel addSld delSld modSld addSection delSection">
      <pc:chgData name="Matthews, Micah T  (WMC)" userId="e79a4670-0299-4d52-a0f2-dd07c673e4c5" providerId="ADAL" clId="{65844F1A-826E-4E25-B1C1-DB05D04534C4}" dt="2025-11-06T23:30:59.334" v="5000" actId="20577"/>
      <pc:docMkLst>
        <pc:docMk/>
      </pc:docMkLst>
      <pc:sldChg chg="modSp mod">
        <pc:chgData name="Matthews, Micah T  (WMC)" userId="e79a4670-0299-4d52-a0f2-dd07c673e4c5" providerId="ADAL" clId="{65844F1A-826E-4E25-B1C1-DB05D04534C4}" dt="2025-11-06T21:05:01.638" v="63" actId="20577"/>
        <pc:sldMkLst>
          <pc:docMk/>
          <pc:sldMk cId="132458389" sldId="256"/>
        </pc:sldMkLst>
        <pc:spChg chg="mod">
          <ac:chgData name="Matthews, Micah T  (WMC)" userId="e79a4670-0299-4d52-a0f2-dd07c673e4c5" providerId="ADAL" clId="{65844F1A-826E-4E25-B1C1-DB05D04534C4}" dt="2025-11-06T21:04:46.622" v="32" actId="20577"/>
          <ac:spMkLst>
            <pc:docMk/>
            <pc:sldMk cId="132458389" sldId="256"/>
            <ac:spMk id="2" creationId="{EEFF9304-605B-1C55-57EB-FC22175342FF}"/>
          </ac:spMkLst>
        </pc:spChg>
        <pc:spChg chg="mod">
          <ac:chgData name="Matthews, Micah T  (WMC)" userId="e79a4670-0299-4d52-a0f2-dd07c673e4c5" providerId="ADAL" clId="{65844F1A-826E-4E25-B1C1-DB05D04534C4}" dt="2025-11-06T21:05:01.638" v="63" actId="20577"/>
          <ac:spMkLst>
            <pc:docMk/>
            <pc:sldMk cId="132458389" sldId="256"/>
            <ac:spMk id="5" creationId="{76C26743-576E-8BE2-6925-C269CD4D407F}"/>
          </ac:spMkLst>
        </pc:spChg>
      </pc:sldChg>
      <pc:sldChg chg="modSp mod">
        <pc:chgData name="Matthews, Micah T  (WMC)" userId="e79a4670-0299-4d52-a0f2-dd07c673e4c5" providerId="ADAL" clId="{65844F1A-826E-4E25-B1C1-DB05D04534C4}" dt="2025-11-06T21:05:54.342" v="159" actId="20577"/>
        <pc:sldMkLst>
          <pc:docMk/>
          <pc:sldMk cId="3067490781" sldId="265"/>
        </pc:sldMkLst>
        <pc:spChg chg="mod">
          <ac:chgData name="Matthews, Micah T  (WMC)" userId="e79a4670-0299-4d52-a0f2-dd07c673e4c5" providerId="ADAL" clId="{65844F1A-826E-4E25-B1C1-DB05D04534C4}" dt="2025-11-06T21:05:54.342" v="159" actId="20577"/>
          <ac:spMkLst>
            <pc:docMk/>
            <pc:sldMk cId="3067490781" sldId="265"/>
            <ac:spMk id="3" creationId="{79CC1DDF-7EE5-6DDE-F0EE-C1E759A05E78}"/>
          </ac:spMkLst>
        </pc:spChg>
      </pc:sldChg>
      <pc:sldChg chg="modSp mod">
        <pc:chgData name="Matthews, Micah T  (WMC)" userId="e79a4670-0299-4d52-a0f2-dd07c673e4c5" providerId="ADAL" clId="{65844F1A-826E-4E25-B1C1-DB05D04534C4}" dt="2025-11-06T21:07:24.201" v="284" actId="20577"/>
        <pc:sldMkLst>
          <pc:docMk/>
          <pc:sldMk cId="2500476213" sldId="662"/>
        </pc:sldMkLst>
        <pc:spChg chg="mod">
          <ac:chgData name="Matthews, Micah T  (WMC)" userId="e79a4670-0299-4d52-a0f2-dd07c673e4c5" providerId="ADAL" clId="{65844F1A-826E-4E25-B1C1-DB05D04534C4}" dt="2025-11-06T21:07:24.201" v="284" actId="20577"/>
          <ac:spMkLst>
            <pc:docMk/>
            <pc:sldMk cId="2500476213" sldId="662"/>
            <ac:spMk id="3" creationId="{D688E6BE-6E5D-E570-0BA8-A0B7233B5F33}"/>
          </ac:spMkLst>
        </pc:spChg>
      </pc:sldChg>
      <pc:sldChg chg="modSp mod modNotesTx">
        <pc:chgData name="Matthews, Micah T  (WMC)" userId="e79a4670-0299-4d52-a0f2-dd07c673e4c5" providerId="ADAL" clId="{65844F1A-826E-4E25-B1C1-DB05D04534C4}" dt="2025-11-06T23:13:38.239" v="4784" actId="20577"/>
        <pc:sldMkLst>
          <pc:docMk/>
          <pc:sldMk cId="3591267127" sldId="663"/>
        </pc:sldMkLst>
        <pc:spChg chg="mod">
          <ac:chgData name="Matthews, Micah T  (WMC)" userId="e79a4670-0299-4d52-a0f2-dd07c673e4c5" providerId="ADAL" clId="{65844F1A-826E-4E25-B1C1-DB05D04534C4}" dt="2025-11-06T21:09:50.247" v="372" actId="20577"/>
          <ac:spMkLst>
            <pc:docMk/>
            <pc:sldMk cId="3591267127" sldId="663"/>
            <ac:spMk id="2" creationId="{0B9C70E4-6574-F5F2-A3E3-E35239A2B26B}"/>
          </ac:spMkLst>
        </pc:spChg>
        <pc:spChg chg="mod">
          <ac:chgData name="Matthews, Micah T  (WMC)" userId="e79a4670-0299-4d52-a0f2-dd07c673e4c5" providerId="ADAL" clId="{65844F1A-826E-4E25-B1C1-DB05D04534C4}" dt="2025-11-06T21:14:31.917" v="804" actId="20577"/>
          <ac:spMkLst>
            <pc:docMk/>
            <pc:sldMk cId="3591267127" sldId="663"/>
            <ac:spMk id="3" creationId="{A384A156-EB0D-681E-9E2D-484DB1F90594}"/>
          </ac:spMkLst>
        </pc:spChg>
      </pc:sldChg>
      <pc:sldChg chg="modSp mod modNotesTx">
        <pc:chgData name="Matthews, Micah T  (WMC)" userId="e79a4670-0299-4d52-a0f2-dd07c673e4c5" providerId="ADAL" clId="{65844F1A-826E-4E25-B1C1-DB05D04534C4}" dt="2025-11-06T23:14:12.012" v="4807" actId="20577"/>
        <pc:sldMkLst>
          <pc:docMk/>
          <pc:sldMk cId="241172772" sldId="665"/>
        </pc:sldMkLst>
        <pc:spChg chg="mod">
          <ac:chgData name="Matthews, Micah T  (WMC)" userId="e79a4670-0299-4d52-a0f2-dd07c673e4c5" providerId="ADAL" clId="{65844F1A-826E-4E25-B1C1-DB05D04534C4}" dt="2025-11-06T21:14:51.703" v="827" actId="20577"/>
          <ac:spMkLst>
            <pc:docMk/>
            <pc:sldMk cId="241172772" sldId="665"/>
            <ac:spMk id="2" creationId="{DCF04804-CAEC-ED27-61BB-E69B244CF133}"/>
          </ac:spMkLst>
        </pc:spChg>
        <pc:spChg chg="mod">
          <ac:chgData name="Matthews, Micah T  (WMC)" userId="e79a4670-0299-4d52-a0f2-dd07c673e4c5" providerId="ADAL" clId="{65844F1A-826E-4E25-B1C1-DB05D04534C4}" dt="2025-11-06T23:14:12.012" v="4807" actId="20577"/>
          <ac:spMkLst>
            <pc:docMk/>
            <pc:sldMk cId="241172772" sldId="665"/>
            <ac:spMk id="3" creationId="{DB94724E-1F60-E559-A8CE-4A340A04B3F8}"/>
          </ac:spMkLst>
        </pc:spChg>
      </pc:sldChg>
      <pc:sldChg chg="modSp add del mod modNotesTx">
        <pc:chgData name="Matthews, Micah T  (WMC)" userId="e79a4670-0299-4d52-a0f2-dd07c673e4c5" providerId="ADAL" clId="{65844F1A-826E-4E25-B1C1-DB05D04534C4}" dt="2025-11-06T23:11:57.038" v="4698" actId="20577"/>
        <pc:sldMkLst>
          <pc:docMk/>
          <pc:sldMk cId="2830275009" sldId="666"/>
        </pc:sldMkLst>
        <pc:spChg chg="mod">
          <ac:chgData name="Matthews, Micah T  (WMC)" userId="e79a4670-0299-4d52-a0f2-dd07c673e4c5" providerId="ADAL" clId="{65844F1A-826E-4E25-B1C1-DB05D04534C4}" dt="2025-11-06T21:52:35.300" v="3650" actId="20577"/>
          <ac:spMkLst>
            <pc:docMk/>
            <pc:sldMk cId="2830275009" sldId="666"/>
            <ac:spMk id="2" creationId="{D1F06E5E-4208-7C45-28FD-A9EBC3830944}"/>
          </ac:spMkLst>
        </pc:spChg>
        <pc:spChg chg="mod">
          <ac:chgData name="Matthews, Micah T  (WMC)" userId="e79a4670-0299-4d52-a0f2-dd07c673e4c5" providerId="ADAL" clId="{65844F1A-826E-4E25-B1C1-DB05D04534C4}" dt="2025-11-06T23:11:57.038" v="4698" actId="20577"/>
          <ac:spMkLst>
            <pc:docMk/>
            <pc:sldMk cId="2830275009" sldId="666"/>
            <ac:spMk id="3" creationId="{44A0E061-002B-4FEF-C900-EA5BA8339021}"/>
          </ac:spMkLst>
        </pc:spChg>
      </pc:sldChg>
      <pc:sldChg chg="add del">
        <pc:chgData name="Matthews, Micah T  (WMC)" userId="e79a4670-0299-4d52-a0f2-dd07c673e4c5" providerId="ADAL" clId="{65844F1A-826E-4E25-B1C1-DB05D04534C4}" dt="2025-11-06T21:52:22.741" v="3640" actId="47"/>
        <pc:sldMkLst>
          <pc:docMk/>
          <pc:sldMk cId="3223695239" sldId="667"/>
        </pc:sldMkLst>
      </pc:sldChg>
      <pc:sldChg chg="add del">
        <pc:chgData name="Matthews, Micah T  (WMC)" userId="e79a4670-0299-4d52-a0f2-dd07c673e4c5" providerId="ADAL" clId="{65844F1A-826E-4E25-B1C1-DB05D04534C4}" dt="2025-11-06T21:52:21.020" v="3639" actId="47"/>
        <pc:sldMkLst>
          <pc:docMk/>
          <pc:sldMk cId="3666934054" sldId="668"/>
        </pc:sldMkLst>
      </pc:sldChg>
      <pc:sldChg chg="add del">
        <pc:chgData name="Matthews, Micah T  (WMC)" userId="e79a4670-0299-4d52-a0f2-dd07c673e4c5" providerId="ADAL" clId="{65844F1A-826E-4E25-B1C1-DB05D04534C4}" dt="2025-11-06T21:52:19.288" v="3638" actId="47"/>
        <pc:sldMkLst>
          <pc:docMk/>
          <pc:sldMk cId="3561764999" sldId="669"/>
        </pc:sldMkLst>
      </pc:sldChg>
      <pc:sldChg chg="modSp add del mod modNotesTx">
        <pc:chgData name="Matthews, Micah T  (WMC)" userId="e79a4670-0299-4d52-a0f2-dd07c673e4c5" providerId="ADAL" clId="{65844F1A-826E-4E25-B1C1-DB05D04534C4}" dt="2025-11-06T23:15:37.389" v="4885" actId="20577"/>
        <pc:sldMkLst>
          <pc:docMk/>
          <pc:sldMk cId="2706449936" sldId="670"/>
        </pc:sldMkLst>
        <pc:spChg chg="mod">
          <ac:chgData name="Matthews, Micah T  (WMC)" userId="e79a4670-0299-4d52-a0f2-dd07c673e4c5" providerId="ADAL" clId="{65844F1A-826E-4E25-B1C1-DB05D04534C4}" dt="2025-11-06T21:42:15.857" v="2701" actId="20577"/>
          <ac:spMkLst>
            <pc:docMk/>
            <pc:sldMk cId="2706449936" sldId="670"/>
            <ac:spMk id="2" creationId="{1F2F42C0-685E-0A0A-47BF-150214160194}"/>
          </ac:spMkLst>
        </pc:spChg>
        <pc:spChg chg="mod">
          <ac:chgData name="Matthews, Micah T  (WMC)" userId="e79a4670-0299-4d52-a0f2-dd07c673e4c5" providerId="ADAL" clId="{65844F1A-826E-4E25-B1C1-DB05D04534C4}" dt="2025-11-06T21:44:34.055" v="3137" actId="20577"/>
          <ac:spMkLst>
            <pc:docMk/>
            <pc:sldMk cId="2706449936" sldId="670"/>
            <ac:spMk id="3" creationId="{3BF40EC3-C690-8461-A39B-3CCEE841BE2C}"/>
          </ac:spMkLst>
        </pc:spChg>
      </pc:sldChg>
      <pc:sldChg chg="addSp delSp modSp new mod modNotesTx">
        <pc:chgData name="Matthews, Micah T  (WMC)" userId="e79a4670-0299-4d52-a0f2-dd07c673e4c5" providerId="ADAL" clId="{65844F1A-826E-4E25-B1C1-DB05D04534C4}" dt="2025-11-06T23:30:59.334" v="5000" actId="20577"/>
        <pc:sldMkLst>
          <pc:docMk/>
          <pc:sldMk cId="1078565064" sldId="671"/>
        </pc:sldMkLst>
        <pc:spChg chg="mod">
          <ac:chgData name="Matthews, Micah T  (WMC)" userId="e79a4670-0299-4d52-a0f2-dd07c673e4c5" providerId="ADAL" clId="{65844F1A-826E-4E25-B1C1-DB05D04534C4}" dt="2025-11-06T23:20:02.100" v="4913" actId="122"/>
          <ac:spMkLst>
            <pc:docMk/>
            <pc:sldMk cId="1078565064" sldId="671"/>
            <ac:spMk id="2" creationId="{591098E8-C04D-3C9A-7AE6-6867494256E4}"/>
          </ac:spMkLst>
        </pc:spChg>
        <pc:spChg chg="del">
          <ac:chgData name="Matthews, Micah T  (WMC)" userId="e79a4670-0299-4d52-a0f2-dd07c673e4c5" providerId="ADAL" clId="{65844F1A-826E-4E25-B1C1-DB05D04534C4}" dt="2025-11-06T23:23:43.163" v="4914" actId="931"/>
          <ac:spMkLst>
            <pc:docMk/>
            <pc:sldMk cId="1078565064" sldId="671"/>
            <ac:spMk id="3" creationId="{053636EF-A2A4-57C4-D880-543559936D15}"/>
          </ac:spMkLst>
        </pc:spChg>
        <pc:spChg chg="add del mod">
          <ac:chgData name="Matthews, Micah T  (WMC)" userId="e79a4670-0299-4d52-a0f2-dd07c673e4c5" providerId="ADAL" clId="{65844F1A-826E-4E25-B1C1-DB05D04534C4}" dt="2025-11-06T23:25:37.655" v="4916"/>
          <ac:spMkLst>
            <pc:docMk/>
            <pc:sldMk cId="1078565064" sldId="671"/>
            <ac:spMk id="9" creationId="{004A6919-4E8B-E587-0716-C81BC36B8CDE}"/>
          </ac:spMkLst>
        </pc:spChg>
        <pc:picChg chg="add del mod">
          <ac:chgData name="Matthews, Micah T  (WMC)" userId="e79a4670-0299-4d52-a0f2-dd07c673e4c5" providerId="ADAL" clId="{65844F1A-826E-4E25-B1C1-DB05D04534C4}" dt="2025-11-06T23:23:46.254" v="4915" actId="478"/>
          <ac:picMkLst>
            <pc:docMk/>
            <pc:sldMk cId="1078565064" sldId="671"/>
            <ac:picMk id="7" creationId="{D7B0D8CA-BC95-93A2-3D14-ECBD630C3EF5}"/>
          </ac:picMkLst>
        </pc:picChg>
        <pc:picChg chg="add mod">
          <ac:chgData name="Matthews, Micah T  (WMC)" userId="e79a4670-0299-4d52-a0f2-dd07c673e4c5" providerId="ADAL" clId="{65844F1A-826E-4E25-B1C1-DB05D04534C4}" dt="2025-11-06T23:26:01.664" v="4924" actId="14100"/>
          <ac:picMkLst>
            <pc:docMk/>
            <pc:sldMk cId="1078565064" sldId="671"/>
            <ac:picMk id="11" creationId="{89EF8081-01D7-F33D-4252-9B4C31013A99}"/>
          </ac:picMkLst>
        </pc:picChg>
      </pc:sldChg>
      <pc:sldChg chg="add del">
        <pc:chgData name="Matthews, Micah T  (WMC)" userId="e79a4670-0299-4d52-a0f2-dd07c673e4c5" providerId="ADAL" clId="{65844F1A-826E-4E25-B1C1-DB05D04534C4}" dt="2025-11-06T23:12:04.595" v="4699" actId="47"/>
        <pc:sldMkLst>
          <pc:docMk/>
          <pc:sldMk cId="3051044222" sldId="671"/>
        </pc:sldMkLst>
      </pc:sldChg>
      <pc:sldChg chg="addSp delSp modSp new mod setBg">
        <pc:chgData name="Matthews, Micah T  (WMC)" userId="e79a4670-0299-4d52-a0f2-dd07c673e4c5" providerId="ADAL" clId="{65844F1A-826E-4E25-B1C1-DB05D04534C4}" dt="2025-11-06T23:29:34.420" v="4940" actId="1076"/>
        <pc:sldMkLst>
          <pc:docMk/>
          <pc:sldMk cId="1492849736" sldId="672"/>
        </pc:sldMkLst>
        <pc:spChg chg="del">
          <ac:chgData name="Matthews, Micah T  (WMC)" userId="e79a4670-0299-4d52-a0f2-dd07c673e4c5" providerId="ADAL" clId="{65844F1A-826E-4E25-B1C1-DB05D04534C4}" dt="2025-11-06T23:26:33.650" v="4929" actId="478"/>
          <ac:spMkLst>
            <pc:docMk/>
            <pc:sldMk cId="1492849736" sldId="672"/>
            <ac:spMk id="2" creationId="{1982B323-FB9E-03BD-71AD-8501550BC582}"/>
          </ac:spMkLst>
        </pc:spChg>
        <pc:spChg chg="del">
          <ac:chgData name="Matthews, Micah T  (WMC)" userId="e79a4670-0299-4d52-a0f2-dd07c673e4c5" providerId="ADAL" clId="{65844F1A-826E-4E25-B1C1-DB05D04534C4}" dt="2025-11-06T23:26:16.510" v="4926"/>
          <ac:spMkLst>
            <pc:docMk/>
            <pc:sldMk cId="1492849736" sldId="672"/>
            <ac:spMk id="3" creationId="{C3725BB3-AE5C-F988-670C-AFE92A3078FA}"/>
          </ac:spMkLst>
        </pc:spChg>
        <pc:spChg chg="add del">
          <ac:chgData name="Matthews, Micah T  (WMC)" userId="e79a4670-0299-4d52-a0f2-dd07c673e4c5" providerId="ADAL" clId="{65844F1A-826E-4E25-B1C1-DB05D04534C4}" dt="2025-11-06T23:28:24.155" v="4937" actId="26606"/>
          <ac:spMkLst>
            <pc:docMk/>
            <pc:sldMk cId="1492849736" sldId="672"/>
            <ac:spMk id="10" creationId="{2D2B266D-3625-4584-A5C3-7D3F672CFF30}"/>
          </ac:spMkLst>
        </pc:spChg>
        <pc:spChg chg="add del">
          <ac:chgData name="Matthews, Micah T  (WMC)" userId="e79a4670-0299-4d52-a0f2-dd07c673e4c5" providerId="ADAL" clId="{65844F1A-826E-4E25-B1C1-DB05D04534C4}" dt="2025-11-06T23:28:24.153" v="4936" actId="26606"/>
          <ac:spMkLst>
            <pc:docMk/>
            <pc:sldMk cId="1492849736" sldId="672"/>
            <ac:spMk id="14" creationId="{636FCFAF-B468-55C8-5837-E618529E3593}"/>
          </ac:spMkLst>
        </pc:spChg>
        <pc:spChg chg="add">
          <ac:chgData name="Matthews, Micah T  (WMC)" userId="e79a4670-0299-4d52-a0f2-dd07c673e4c5" providerId="ADAL" clId="{65844F1A-826E-4E25-B1C1-DB05D04534C4}" dt="2025-11-06T23:28:24.155" v="4937" actId="26606"/>
          <ac:spMkLst>
            <pc:docMk/>
            <pc:sldMk cId="1492849736" sldId="672"/>
            <ac:spMk id="15" creationId="{2D2B266D-3625-4584-A5C3-7D3F672CFF30}"/>
          </ac:spMkLst>
        </pc:spChg>
        <pc:spChg chg="add del">
          <ac:chgData name="Matthews, Micah T  (WMC)" userId="e79a4670-0299-4d52-a0f2-dd07c673e4c5" providerId="ADAL" clId="{65844F1A-826E-4E25-B1C1-DB05D04534C4}" dt="2025-11-06T23:28:24.153" v="4936" actId="26606"/>
          <ac:spMkLst>
            <pc:docMk/>
            <pc:sldMk cId="1492849736" sldId="672"/>
            <ac:spMk id="17" creationId="{F13C74B1-5B17-4795-BED0-7140497B445A}"/>
          </ac:spMkLst>
        </pc:spChg>
        <pc:spChg chg="add del">
          <ac:chgData name="Matthews, Micah T  (WMC)" userId="e79a4670-0299-4d52-a0f2-dd07c673e4c5" providerId="ADAL" clId="{65844F1A-826E-4E25-B1C1-DB05D04534C4}" dt="2025-11-06T23:28:24.153" v="4936" actId="26606"/>
          <ac:spMkLst>
            <pc:docMk/>
            <pc:sldMk cId="1492849736" sldId="672"/>
            <ac:spMk id="19" creationId="{3FCFB1DE-0B7E-48CC-BA90-B2AB0889F9D6}"/>
          </ac:spMkLst>
        </pc:spChg>
        <pc:picChg chg="add mod modCrop">
          <ac:chgData name="Matthews, Micah T  (WMC)" userId="e79a4670-0299-4d52-a0f2-dd07c673e4c5" providerId="ADAL" clId="{65844F1A-826E-4E25-B1C1-DB05D04534C4}" dt="2025-11-06T23:29:34.420" v="4940" actId="1076"/>
          <ac:picMkLst>
            <pc:docMk/>
            <pc:sldMk cId="1492849736" sldId="672"/>
            <ac:picMk id="5" creationId="{2330842D-1680-1853-AAF0-59FD11F942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2F2FE-5AB3-4736-A94D-B7D03B847160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0E9FB-90BE-4285-A655-25CC6141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0E9FB-90BE-4285-A655-25CC61419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0E9FB-90BE-4285-A655-25CC61419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0E9FB-90BE-4285-A655-25CC61419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0E9FB-90BE-4285-A655-25CC61419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0E9FB-90BE-4285-A655-25CC61419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9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0E9FB-90BE-4285-A655-25CC61419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jesseyates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prstGeom prst="rect">
            <a:avLst/>
          </a:prstGeom>
          <a:solidFill>
            <a:srgbClr val="005293"/>
          </a:solidFill>
          <a:ln w="3810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7351" y="-15653"/>
                          <a:pt x="378877" y="-5828"/>
                          <a:pt x="563791" y="0"/>
                        </a:cubicBezTo>
                        <a:cubicBezTo>
                          <a:pt x="748705" y="5828"/>
                          <a:pt x="905659" y="-5525"/>
                          <a:pt x="1042710" y="0"/>
                        </a:cubicBezTo>
                        <a:cubicBezTo>
                          <a:pt x="1179761" y="5525"/>
                          <a:pt x="1356845" y="-21288"/>
                          <a:pt x="1564066" y="0"/>
                        </a:cubicBezTo>
                        <a:cubicBezTo>
                          <a:pt x="1771287" y="21288"/>
                          <a:pt x="1912099" y="25135"/>
                          <a:pt x="2212729" y="0"/>
                        </a:cubicBezTo>
                        <a:cubicBezTo>
                          <a:pt x="2513359" y="-25135"/>
                          <a:pt x="2514918" y="-27119"/>
                          <a:pt x="2776520" y="0"/>
                        </a:cubicBezTo>
                        <a:cubicBezTo>
                          <a:pt x="3038122" y="27119"/>
                          <a:pt x="3178771" y="18116"/>
                          <a:pt x="3297875" y="0"/>
                        </a:cubicBezTo>
                        <a:cubicBezTo>
                          <a:pt x="3416980" y="-18116"/>
                          <a:pt x="4012240" y="-40869"/>
                          <a:pt x="4243589" y="0"/>
                        </a:cubicBezTo>
                        <a:cubicBezTo>
                          <a:pt x="4242616" y="8304"/>
                          <a:pt x="4243111" y="21512"/>
                          <a:pt x="4243589" y="27432"/>
                        </a:cubicBezTo>
                        <a:cubicBezTo>
                          <a:pt x="4112949" y="6289"/>
                          <a:pt x="3928037" y="10975"/>
                          <a:pt x="3637362" y="27432"/>
                        </a:cubicBezTo>
                        <a:cubicBezTo>
                          <a:pt x="3346687" y="43889"/>
                          <a:pt x="3254446" y="35813"/>
                          <a:pt x="3116007" y="27432"/>
                        </a:cubicBezTo>
                        <a:cubicBezTo>
                          <a:pt x="2977569" y="19051"/>
                          <a:pt x="2620228" y="38017"/>
                          <a:pt x="2424908" y="27432"/>
                        </a:cubicBezTo>
                        <a:cubicBezTo>
                          <a:pt x="2229588" y="16847"/>
                          <a:pt x="2088287" y="5290"/>
                          <a:pt x="1861117" y="27432"/>
                        </a:cubicBezTo>
                        <a:cubicBezTo>
                          <a:pt x="1633947" y="49574"/>
                          <a:pt x="1502447" y="8273"/>
                          <a:pt x="1382198" y="27432"/>
                        </a:cubicBezTo>
                        <a:cubicBezTo>
                          <a:pt x="1261949" y="46591"/>
                          <a:pt x="1045440" y="37497"/>
                          <a:pt x="733535" y="27432"/>
                        </a:cubicBezTo>
                        <a:cubicBezTo>
                          <a:pt x="421630" y="17367"/>
                          <a:pt x="341257" y="-9215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28164" y="17204"/>
                          <a:pt x="312653" y="1129"/>
                          <a:pt x="563791" y="0"/>
                        </a:cubicBezTo>
                        <a:cubicBezTo>
                          <a:pt x="814929" y="-1129"/>
                          <a:pt x="837271" y="8503"/>
                          <a:pt x="1042710" y="0"/>
                        </a:cubicBezTo>
                        <a:cubicBezTo>
                          <a:pt x="1248149" y="-8503"/>
                          <a:pt x="1588432" y="-28862"/>
                          <a:pt x="1733809" y="0"/>
                        </a:cubicBezTo>
                        <a:cubicBezTo>
                          <a:pt x="1879186" y="28862"/>
                          <a:pt x="2052815" y="5974"/>
                          <a:pt x="2297600" y="0"/>
                        </a:cubicBezTo>
                        <a:cubicBezTo>
                          <a:pt x="2542385" y="-5974"/>
                          <a:pt x="2699960" y="-23550"/>
                          <a:pt x="2861391" y="0"/>
                        </a:cubicBezTo>
                        <a:cubicBezTo>
                          <a:pt x="3022822" y="23550"/>
                          <a:pt x="3390411" y="25272"/>
                          <a:pt x="3552490" y="0"/>
                        </a:cubicBezTo>
                        <a:cubicBezTo>
                          <a:pt x="3714569" y="-25272"/>
                          <a:pt x="3950585" y="-31327"/>
                          <a:pt x="4243589" y="0"/>
                        </a:cubicBezTo>
                        <a:cubicBezTo>
                          <a:pt x="4244074" y="9333"/>
                          <a:pt x="4244867" y="19699"/>
                          <a:pt x="4243589" y="27432"/>
                        </a:cubicBezTo>
                        <a:cubicBezTo>
                          <a:pt x="4130424" y="7904"/>
                          <a:pt x="3932803" y="51393"/>
                          <a:pt x="3722234" y="27432"/>
                        </a:cubicBezTo>
                        <a:cubicBezTo>
                          <a:pt x="3511665" y="3471"/>
                          <a:pt x="3269903" y="55138"/>
                          <a:pt x="3116007" y="27432"/>
                        </a:cubicBezTo>
                        <a:cubicBezTo>
                          <a:pt x="2962111" y="-274"/>
                          <a:pt x="2744280" y="32368"/>
                          <a:pt x="2509780" y="27432"/>
                        </a:cubicBezTo>
                        <a:cubicBezTo>
                          <a:pt x="2275280" y="22496"/>
                          <a:pt x="2066059" y="52808"/>
                          <a:pt x="1945989" y="27432"/>
                        </a:cubicBezTo>
                        <a:cubicBezTo>
                          <a:pt x="1825919" y="2056"/>
                          <a:pt x="1407329" y="21760"/>
                          <a:pt x="1254890" y="27432"/>
                        </a:cubicBezTo>
                        <a:cubicBezTo>
                          <a:pt x="1102451" y="33104"/>
                          <a:pt x="837950" y="40817"/>
                          <a:pt x="563791" y="27432"/>
                        </a:cubicBezTo>
                        <a:cubicBezTo>
                          <a:pt x="289632" y="14047"/>
                          <a:pt x="132768" y="16249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0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 level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CA57B0F-7EA7-EA96-1F4D-77B42D0AECC0}"/>
              </a:ext>
            </a:extLst>
          </p:cNvPr>
          <p:cNvGrpSpPr/>
          <p:nvPr userDrawn="1"/>
        </p:nvGrpSpPr>
        <p:grpSpPr>
          <a:xfrm>
            <a:off x="58" y="-1630"/>
            <a:ext cx="12227541" cy="6365854"/>
            <a:chOff x="0" y="0"/>
            <a:chExt cx="9753600" cy="54864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C606C66-3CB9-6C7C-BF29-82321441445E}"/>
                </a:ext>
              </a:extLst>
            </p:cNvPr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3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6E3997F2-5632-5E8D-C916-A328E2E2588D}"/>
              </a:ext>
            </a:extLst>
          </p:cNvPr>
          <p:cNvGrpSpPr/>
          <p:nvPr userDrawn="1"/>
        </p:nvGrpSpPr>
        <p:grpSpPr>
          <a:xfrm rot="21600000">
            <a:off x="10697345" y="-1630"/>
            <a:ext cx="1552325" cy="1436738"/>
            <a:chOff x="8548688" y="9512"/>
            <a:chExt cx="1238250" cy="12382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2BC6D9-9554-40C8-F13C-8D0F57C4FE6F}"/>
                </a:ext>
              </a:extLst>
            </p:cNvPr>
            <p:cNvSpPr/>
            <p:nvPr/>
          </p:nvSpPr>
          <p:spPr>
            <a:xfrm>
              <a:off x="8548688" y="9512"/>
              <a:ext cx="1238250" cy="1238250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678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2E6CC7EA-AED8-CAA5-CC12-81A68CF3CB05}"/>
              </a:ext>
            </a:extLst>
          </p:cNvPr>
          <p:cNvGrpSpPr/>
          <p:nvPr userDrawn="1"/>
        </p:nvGrpSpPr>
        <p:grpSpPr>
          <a:xfrm rot="10800000">
            <a:off x="10693286" y="88100"/>
            <a:ext cx="776163" cy="718369"/>
            <a:chOff x="8544630" y="0"/>
            <a:chExt cx="619125" cy="6191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0658A7-3369-9B48-C172-8E1DE15FAE00}"/>
                </a:ext>
              </a:extLst>
            </p:cNvPr>
            <p:cNvSpPr/>
            <p:nvPr/>
          </p:nvSpPr>
          <p:spPr>
            <a:xfrm>
              <a:off x="8544630" y="0"/>
              <a:ext cx="619125" cy="619125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99EF2C95-DE1B-CEFE-AACA-F4DA5B714324}"/>
              </a:ext>
            </a:extLst>
          </p:cNvPr>
          <p:cNvGrpSpPr/>
          <p:nvPr userDrawn="1"/>
        </p:nvGrpSpPr>
        <p:grpSpPr>
          <a:xfrm rot="10800000">
            <a:off x="10387924" y="397652"/>
            <a:ext cx="776163" cy="718369"/>
            <a:chOff x="8239268" y="309552"/>
            <a:chExt cx="619125" cy="61912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5FBD8FF-EFB3-C68F-26DC-BF59C7E38468}"/>
                </a:ext>
              </a:extLst>
            </p:cNvPr>
            <p:cNvSpPr/>
            <p:nvPr/>
          </p:nvSpPr>
          <p:spPr>
            <a:xfrm>
              <a:off x="8239268" y="309552"/>
              <a:ext cx="619125" cy="619125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E6944334-2496-DEA4-B8A7-CC25B22861E7}"/>
              </a:ext>
            </a:extLst>
          </p:cNvPr>
          <p:cNvGrpSpPr/>
          <p:nvPr userDrawn="1"/>
        </p:nvGrpSpPr>
        <p:grpSpPr>
          <a:xfrm rot="10800000">
            <a:off x="10078895" y="707213"/>
            <a:ext cx="776163" cy="718369"/>
            <a:chOff x="7930239" y="619113"/>
            <a:chExt cx="619125" cy="61912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3FF397-C9DC-40E6-E762-171E314842D2}"/>
                </a:ext>
              </a:extLst>
            </p:cNvPr>
            <p:cNvSpPr/>
            <p:nvPr/>
          </p:nvSpPr>
          <p:spPr>
            <a:xfrm>
              <a:off x="7930239" y="619113"/>
              <a:ext cx="619125" cy="619125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3">
            <a:extLst>
              <a:ext uri="{FF2B5EF4-FFF2-40B4-BE49-F238E27FC236}">
                <a16:creationId xmlns:a16="http://schemas.microsoft.com/office/drawing/2014/main" id="{CC5B8BB1-37B3-7BD7-EFE4-4CA8E4E6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-22013" y="1406934"/>
            <a:ext cx="10874840" cy="228793"/>
          </a:xfrm>
          <a:prstGeom prst="rect">
            <a:avLst/>
          </a:prstGeom>
        </p:spPr>
      </p:pic>
      <p:grpSp>
        <p:nvGrpSpPr>
          <p:cNvPr id="14" name="Group 15">
            <a:extLst>
              <a:ext uri="{FF2B5EF4-FFF2-40B4-BE49-F238E27FC236}">
                <a16:creationId xmlns:a16="http://schemas.microsoft.com/office/drawing/2014/main" id="{644EE912-1BD5-5208-7DE4-DE6B009085F5}"/>
              </a:ext>
            </a:extLst>
          </p:cNvPr>
          <p:cNvGrpSpPr/>
          <p:nvPr userDrawn="1"/>
        </p:nvGrpSpPr>
        <p:grpSpPr>
          <a:xfrm rot="21600000">
            <a:off x="7310858" y="1915193"/>
            <a:ext cx="1552325" cy="1436738"/>
            <a:chOff x="7310800" y="1235857"/>
            <a:chExt cx="1238250" cy="123825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B03315D-4A24-6F44-7AA9-5CB9E890B291}"/>
                </a:ext>
              </a:extLst>
            </p:cNvPr>
            <p:cNvSpPr/>
            <p:nvPr/>
          </p:nvSpPr>
          <p:spPr>
            <a:xfrm>
              <a:off x="7310800" y="1235857"/>
              <a:ext cx="1238250" cy="1238250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3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6782105E-62FB-0329-23FF-F2F17B3EC6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5000"/>
          </a:blip>
          <a:srcRect/>
          <a:stretch>
            <a:fillRect/>
          </a:stretch>
        </p:blipFill>
        <p:spPr>
          <a:xfrm flipH="1">
            <a:off x="-148700" y="1587975"/>
            <a:ext cx="12398370" cy="228793"/>
          </a:xfrm>
          <a:prstGeom prst="rect">
            <a:avLst/>
          </a:prstGeom>
        </p:spPr>
      </p:pic>
      <p:grpSp>
        <p:nvGrpSpPr>
          <p:cNvPr id="17" name="Group 18">
            <a:extLst>
              <a:ext uri="{FF2B5EF4-FFF2-40B4-BE49-F238E27FC236}">
                <a16:creationId xmlns:a16="http://schemas.microsoft.com/office/drawing/2014/main" id="{B45570A4-C2F7-983D-9C2F-2672720FE487}"/>
              </a:ext>
            </a:extLst>
          </p:cNvPr>
          <p:cNvGrpSpPr/>
          <p:nvPr userDrawn="1"/>
        </p:nvGrpSpPr>
        <p:grpSpPr>
          <a:xfrm rot="21600000">
            <a:off x="10697345" y="1236383"/>
            <a:ext cx="1552325" cy="1436738"/>
            <a:chOff x="8548688" y="1247525"/>
            <a:chExt cx="1238250" cy="123825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D703D-6D97-9F77-5D5E-03F1FDF451ED}"/>
                </a:ext>
              </a:extLst>
            </p:cNvPr>
            <p:cNvSpPr/>
            <p:nvPr/>
          </p:nvSpPr>
          <p:spPr>
            <a:xfrm>
              <a:off x="8548688" y="1247525"/>
              <a:ext cx="1238250" cy="1238250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0A402E06-3F00-DE9F-15C6-6E5B0DCD8175}"/>
              </a:ext>
            </a:extLst>
          </p:cNvPr>
          <p:cNvGrpSpPr/>
          <p:nvPr userDrawn="1"/>
        </p:nvGrpSpPr>
        <p:grpSpPr>
          <a:xfrm rot="10800000">
            <a:off x="8841112" y="-19918"/>
            <a:ext cx="1552325" cy="1436738"/>
            <a:chOff x="6692455" y="9512"/>
            <a:chExt cx="1238250" cy="123825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97F86B2-273A-5551-E0D7-761DE6CBCA65}"/>
                </a:ext>
              </a:extLst>
            </p:cNvPr>
            <p:cNvSpPr/>
            <p:nvPr/>
          </p:nvSpPr>
          <p:spPr>
            <a:xfrm>
              <a:off x="6692455" y="9512"/>
              <a:ext cx="1238250" cy="1238250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678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9205FA83-B0F1-8900-53AB-906C8660C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600000">
            <a:off x="-1" y="3888563"/>
            <a:ext cx="12330749" cy="297427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470BEC-3842-26E1-1936-18329BA60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83" y="181194"/>
            <a:ext cx="8756929" cy="1176528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42E8A9F4-C182-CE55-98B0-04B7253B46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8181" y="1915193"/>
            <a:ext cx="3657600" cy="1897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392A067B-9043-9C97-34BC-20BFBB61ED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13903" y="1926640"/>
            <a:ext cx="3657600" cy="1897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7">
            <a:extLst>
              <a:ext uri="{FF2B5EF4-FFF2-40B4-BE49-F238E27FC236}">
                <a16:creationId xmlns:a16="http://schemas.microsoft.com/office/drawing/2014/main" id="{A626484A-A16C-733B-968E-D24861DBB4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20751" y="1926640"/>
            <a:ext cx="3657600" cy="1897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o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0048-2997-B058-9D4A-D27D2224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6583" y="2530101"/>
            <a:ext cx="12192000" cy="1325563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A0FD1-AB38-44B8-794E-E544D54A05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9737" y="5344646"/>
            <a:ext cx="10482263" cy="14528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Presenter(s)</a:t>
            </a:r>
          </a:p>
          <a:p>
            <a:pPr lvl="0"/>
            <a:r>
              <a:rPr lang="en-US" dirty="0"/>
              <a:t>Organization Presenting To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685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6BA-C51D-9FB7-BD0D-88A9C3FA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B014-FF2E-7D79-A2D2-BCD4E267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7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E48E4C-156D-09CF-1A13-022661B60341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3D2120-BF56-DD49-FA8C-97E7C9D1CDE6}"/>
              </a:ext>
            </a:extLst>
          </p:cNvPr>
          <p:cNvCxnSpPr/>
          <p:nvPr userDrawn="1"/>
        </p:nvCxnSpPr>
        <p:spPr>
          <a:xfrm>
            <a:off x="0" y="1748958"/>
            <a:ext cx="12192000" cy="0"/>
          </a:xfrm>
          <a:prstGeom prst="line">
            <a:avLst/>
          </a:prstGeom>
          <a:ln w="57150">
            <a:solidFill>
              <a:srgbClr val="0088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AI-generated content may be incorrect.">
            <a:extLst>
              <a:ext uri="{FF2B5EF4-FFF2-40B4-BE49-F238E27FC236}">
                <a16:creationId xmlns:a16="http://schemas.microsoft.com/office/drawing/2014/main" id="{DC9E2C5E-020E-7353-7465-BFC88CEB62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3" y="6091516"/>
            <a:ext cx="4067735" cy="74631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212F8C8-06AE-5F4E-09BB-3B68990E67A1}"/>
              </a:ext>
            </a:extLst>
          </p:cNvPr>
          <p:cNvSpPr/>
          <p:nvPr userDrawn="1"/>
        </p:nvSpPr>
        <p:spPr>
          <a:xfrm rot="10800000">
            <a:off x="10988488" y="-11712"/>
            <a:ext cx="1203512" cy="110937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A3335E1-6267-042F-C3DB-60C243AADB1A}"/>
              </a:ext>
            </a:extLst>
          </p:cNvPr>
          <p:cNvSpPr/>
          <p:nvPr userDrawn="1"/>
        </p:nvSpPr>
        <p:spPr>
          <a:xfrm rot="10800000">
            <a:off x="11023227" y="456268"/>
            <a:ext cx="499782" cy="516358"/>
          </a:xfrm>
          <a:prstGeom prst="rt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3A41636-C995-5B01-8DC2-ADD1039A12B0}"/>
              </a:ext>
            </a:extLst>
          </p:cNvPr>
          <p:cNvSpPr/>
          <p:nvPr userDrawn="1"/>
        </p:nvSpPr>
        <p:spPr>
          <a:xfrm rot="10800000">
            <a:off x="10755967" y="672451"/>
            <a:ext cx="499782" cy="516358"/>
          </a:xfrm>
          <a:prstGeom prst="rtTriangl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81D21DA-4E0F-8269-924D-C99556E79191}"/>
              </a:ext>
            </a:extLst>
          </p:cNvPr>
          <p:cNvSpPr/>
          <p:nvPr userDrawn="1"/>
        </p:nvSpPr>
        <p:spPr>
          <a:xfrm rot="10800000">
            <a:off x="10506076" y="916152"/>
            <a:ext cx="499782" cy="516358"/>
          </a:xfrm>
          <a:prstGeom prst="rtTriangle">
            <a:avLst/>
          </a:prstGeom>
          <a:solidFill>
            <a:srgbClr val="747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BFABA31-FAC2-4120-09F5-AE1F6627EC67}"/>
              </a:ext>
            </a:extLst>
          </p:cNvPr>
          <p:cNvSpPr/>
          <p:nvPr userDrawn="1"/>
        </p:nvSpPr>
        <p:spPr>
          <a:xfrm rot="10800000">
            <a:off x="10988488" y="1781831"/>
            <a:ext cx="1203512" cy="1109378"/>
          </a:xfrm>
          <a:prstGeom prst="rtTriangle">
            <a:avLst/>
          </a:prstGeom>
          <a:solidFill>
            <a:srgbClr val="747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5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4929-5B9A-A7DE-C3E1-0D684C94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AF931-6435-1E4A-F281-3D97B0ED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55B945-AF8D-F5D4-B5B5-0AF2035CD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8113" y="0"/>
            <a:ext cx="5703887" cy="44275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picture containing text&#10;&#10;AI-generated content may be incorrect.">
            <a:extLst>
              <a:ext uri="{FF2B5EF4-FFF2-40B4-BE49-F238E27FC236}">
                <a16:creationId xmlns:a16="http://schemas.microsoft.com/office/drawing/2014/main" id="{AAA376E5-D9AE-97A2-388F-28F7357BA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18" y="6333565"/>
            <a:ext cx="24965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6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4339CE-DCC2-1663-9E5A-CD48DABFF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2" y="26894"/>
            <a:ext cx="51435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FDCF211-95A3-9435-6033-FF8672F62B97}"/>
              </a:ext>
            </a:extLst>
          </p:cNvPr>
          <p:cNvSpPr/>
          <p:nvPr userDrawn="1"/>
        </p:nvSpPr>
        <p:spPr>
          <a:xfrm rot="7143168">
            <a:off x="4242155" y="4790629"/>
            <a:ext cx="669119" cy="61876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E178C-594F-73EC-AC72-8C452F7CD356}"/>
              </a:ext>
            </a:extLst>
          </p:cNvPr>
          <p:cNvSpPr/>
          <p:nvPr userDrawn="1"/>
        </p:nvSpPr>
        <p:spPr>
          <a:xfrm>
            <a:off x="0" y="1606924"/>
            <a:ext cx="5197288" cy="3657600"/>
          </a:xfrm>
          <a:prstGeom prst="rect">
            <a:avLst/>
          </a:prstGeom>
          <a:solidFill>
            <a:srgbClr val="0088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B2C98-619D-DF75-42F4-812C347E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18" y="2766218"/>
            <a:ext cx="363967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5FE0C-0484-8874-A12E-04D7FFE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9705" y="3585868"/>
            <a:ext cx="6400801" cy="23532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2E01C22-22DB-FCD3-D3E3-388AC4191B54}"/>
              </a:ext>
            </a:extLst>
          </p:cNvPr>
          <p:cNvSpPr/>
          <p:nvPr userDrawn="1"/>
        </p:nvSpPr>
        <p:spPr>
          <a:xfrm rot="16200000">
            <a:off x="4417357" y="4514850"/>
            <a:ext cx="806824" cy="66562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AAD2FCB-7EFF-91ED-60A0-8910DAD87A68}"/>
              </a:ext>
            </a:extLst>
          </p:cNvPr>
          <p:cNvSpPr/>
          <p:nvPr userDrawn="1"/>
        </p:nvSpPr>
        <p:spPr>
          <a:xfrm rot="6803324">
            <a:off x="3934064" y="4825848"/>
            <a:ext cx="544606" cy="6187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A06078D1-7FD3-1C94-1FE1-67C195107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871" y="5796057"/>
            <a:ext cx="3840479" cy="13716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276759-61EE-8CFA-5BAF-7A58B84395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5763" y="918896"/>
            <a:ext cx="6415087" cy="2362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24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hort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ABB3-C5CA-49AF-554F-4C20AB82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4955"/>
            <a:ext cx="365984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AB1A-9823-920A-6BE1-28862F561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2078039"/>
            <a:ext cx="4330700" cy="408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2763BA-3A88-A992-7799-420FA00BA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0038" y="-80963"/>
            <a:ext cx="5613400" cy="693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07224A93-41C8-AE4A-9109-6C099CA6B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" y="6224111"/>
            <a:ext cx="3321685" cy="5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2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0F1929-776A-C360-C239-0A9CA2173712}"/>
              </a:ext>
            </a:extLst>
          </p:cNvPr>
          <p:cNvCxnSpPr>
            <a:cxnSpLocks/>
          </p:cNvCxnSpPr>
          <p:nvPr userDrawn="1"/>
        </p:nvCxnSpPr>
        <p:spPr>
          <a:xfrm flipV="1">
            <a:off x="-94130" y="-62753"/>
            <a:ext cx="3523130" cy="2400535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891307-6B8B-0476-9129-A34F988D63D9}"/>
              </a:ext>
            </a:extLst>
          </p:cNvPr>
          <p:cNvCxnSpPr/>
          <p:nvPr userDrawn="1"/>
        </p:nvCxnSpPr>
        <p:spPr>
          <a:xfrm flipV="1">
            <a:off x="-246529" y="-387349"/>
            <a:ext cx="3005417" cy="2040778"/>
          </a:xfrm>
          <a:prstGeom prst="line">
            <a:avLst/>
          </a:prstGeom>
          <a:ln w="38100">
            <a:solidFill>
              <a:srgbClr val="F0A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DA8397-3950-7918-DF63-2C5561354BDC}"/>
              </a:ext>
            </a:extLst>
          </p:cNvPr>
          <p:cNvCxnSpPr>
            <a:cxnSpLocks/>
          </p:cNvCxnSpPr>
          <p:nvPr userDrawn="1"/>
        </p:nvCxnSpPr>
        <p:spPr>
          <a:xfrm flipV="1">
            <a:off x="-94129" y="-62753"/>
            <a:ext cx="3157817" cy="2133600"/>
          </a:xfrm>
          <a:prstGeom prst="line">
            <a:avLst/>
          </a:prstGeom>
          <a:ln w="38100">
            <a:solidFill>
              <a:srgbClr val="E3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A285B-FFF9-102A-80EC-753098DFD929}"/>
              </a:ext>
            </a:extLst>
          </p:cNvPr>
          <p:cNvCxnSpPr/>
          <p:nvPr userDrawn="1"/>
        </p:nvCxnSpPr>
        <p:spPr>
          <a:xfrm flipV="1">
            <a:off x="-94129" y="-215153"/>
            <a:ext cx="3005417" cy="2040778"/>
          </a:xfrm>
          <a:prstGeom prst="line">
            <a:avLst/>
          </a:prstGeom>
          <a:ln w="38100">
            <a:solidFill>
              <a:srgbClr val="0088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6B2C98-619D-DF75-42F4-812C347EA4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4B9F-9D1E-449A-025A-C469825F0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5FE0C-0484-8874-A12E-04D7FFE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9DE4A201-BAC4-F376-3BA1-B17150A34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423" y="5829677"/>
            <a:ext cx="38404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62F9A2-9327-902F-2D0C-CABB439AE04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62718" y="504265"/>
            <a:ext cx="7987553" cy="6383580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7C7A97-B647-FE35-1AA3-6430AABCBB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612341" y="806824"/>
            <a:ext cx="7637930" cy="6081021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1901C3-7B23-966A-36C4-E9FB1CA65DA9}"/>
              </a:ext>
            </a:extLst>
          </p:cNvPr>
          <p:cNvCxnSpPr>
            <a:cxnSpLocks/>
          </p:cNvCxnSpPr>
          <p:nvPr userDrawn="1"/>
        </p:nvCxnSpPr>
        <p:spPr>
          <a:xfrm flipV="1">
            <a:off x="5076265" y="1109382"/>
            <a:ext cx="7174006" cy="5778463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B1A4C6-30A1-8400-F8DA-71A579E8CC40}"/>
              </a:ext>
            </a:extLst>
          </p:cNvPr>
          <p:cNvCxnSpPr>
            <a:cxnSpLocks/>
          </p:cNvCxnSpPr>
          <p:nvPr userDrawn="1"/>
        </p:nvCxnSpPr>
        <p:spPr>
          <a:xfrm flipV="1">
            <a:off x="5320553" y="1344706"/>
            <a:ext cx="6929718" cy="5543139"/>
          </a:xfrm>
          <a:prstGeom prst="line">
            <a:avLst/>
          </a:prstGeom>
          <a:ln w="38100">
            <a:solidFill>
              <a:srgbClr val="E37222">
                <a:alpha val="4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6FDBAC-06C7-845B-804E-2A879AFAD467}"/>
              </a:ext>
            </a:extLst>
          </p:cNvPr>
          <p:cNvCxnSpPr>
            <a:cxnSpLocks/>
          </p:cNvCxnSpPr>
          <p:nvPr userDrawn="1"/>
        </p:nvCxnSpPr>
        <p:spPr>
          <a:xfrm flipV="1">
            <a:off x="5567082" y="1573306"/>
            <a:ext cx="6683189" cy="5314539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395AD6-B481-2BD1-4934-1C64EEFBBAC2}"/>
              </a:ext>
            </a:extLst>
          </p:cNvPr>
          <p:cNvCxnSpPr>
            <a:cxnSpLocks/>
          </p:cNvCxnSpPr>
          <p:nvPr userDrawn="1"/>
        </p:nvCxnSpPr>
        <p:spPr>
          <a:xfrm flipV="1">
            <a:off x="5930153" y="1875865"/>
            <a:ext cx="6320118" cy="5011980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13BDF8-BB4B-F09B-009F-F4D90B178F5A}"/>
              </a:ext>
            </a:extLst>
          </p:cNvPr>
          <p:cNvCxnSpPr>
            <a:cxnSpLocks/>
          </p:cNvCxnSpPr>
          <p:nvPr userDrawn="1"/>
        </p:nvCxnSpPr>
        <p:spPr>
          <a:xfrm flipV="1">
            <a:off x="6172200" y="2124635"/>
            <a:ext cx="6078071" cy="4814047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CE072A-5D7A-DF75-3579-9A6C06E42BC6}"/>
              </a:ext>
            </a:extLst>
          </p:cNvPr>
          <p:cNvCxnSpPr>
            <a:cxnSpLocks/>
          </p:cNvCxnSpPr>
          <p:nvPr userDrawn="1"/>
        </p:nvCxnSpPr>
        <p:spPr>
          <a:xfrm flipV="1">
            <a:off x="6539753" y="2407024"/>
            <a:ext cx="5710518" cy="4531658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F1501F-D7F9-7B31-DB6A-B8E8BA55D1A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4553" y="2669241"/>
            <a:ext cx="5405718" cy="4269441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7E6F37-51C5-902A-B0C1-AAB6B68539C2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7794" y="2998694"/>
            <a:ext cx="5022477" cy="3939988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D61B52-F145-041E-FB98-07F73B224BB5}"/>
              </a:ext>
            </a:extLst>
          </p:cNvPr>
          <p:cNvCxnSpPr>
            <a:cxnSpLocks/>
          </p:cNvCxnSpPr>
          <p:nvPr userDrawn="1"/>
        </p:nvCxnSpPr>
        <p:spPr>
          <a:xfrm flipV="1">
            <a:off x="7543800" y="3321424"/>
            <a:ext cx="4706471" cy="3617258"/>
          </a:xfrm>
          <a:prstGeom prst="line">
            <a:avLst/>
          </a:prstGeom>
          <a:ln w="38100">
            <a:solidFill>
              <a:srgbClr val="F0A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7B4672-8498-8E1E-6941-A2615C038D0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86700" y="3516406"/>
            <a:ext cx="4363571" cy="3422276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BC989F-0A5E-BC5D-783B-D68D4120B8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2876" y="3751729"/>
            <a:ext cx="4027395" cy="3186953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0251C5-14D8-6B9A-D8CB-EA85BD4FDB77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6459" y="4054288"/>
            <a:ext cx="3603812" cy="2884394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A214-774B-7ED5-09E9-8127EBA5E187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1953" y="4356847"/>
            <a:ext cx="3348318" cy="2649071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EC2A85-2FC2-C760-D782-5BC7D70F2C7F}"/>
              </a:ext>
            </a:extLst>
          </p:cNvPr>
          <p:cNvCxnSpPr>
            <a:cxnSpLocks/>
          </p:cNvCxnSpPr>
          <p:nvPr userDrawn="1"/>
        </p:nvCxnSpPr>
        <p:spPr>
          <a:xfrm flipV="1">
            <a:off x="9359153" y="4538382"/>
            <a:ext cx="2891118" cy="2349463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5C298A-9053-7345-C0D8-1F5105013366}"/>
              </a:ext>
            </a:extLst>
          </p:cNvPr>
          <p:cNvCxnSpPr>
            <a:cxnSpLocks/>
          </p:cNvCxnSpPr>
          <p:nvPr userDrawn="1"/>
        </p:nvCxnSpPr>
        <p:spPr>
          <a:xfrm flipV="1">
            <a:off x="9695329" y="4834218"/>
            <a:ext cx="2554942" cy="2104464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AA49A6-7067-3266-AC92-08ED37BB555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78571" y="5103159"/>
            <a:ext cx="2245658" cy="1835523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502763-BDF0-6B98-B5D1-BA02EF7A13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81982" y="5338482"/>
            <a:ext cx="1768289" cy="1549363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7AC447-B78B-5314-4A5F-CBC2E90FA96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91265" y="5578475"/>
            <a:ext cx="1459006" cy="1309370"/>
          </a:xfrm>
          <a:prstGeom prst="line">
            <a:avLst/>
          </a:prstGeom>
          <a:ln w="38100">
            <a:solidFill>
              <a:srgbClr val="E3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75EA5B-A787-6519-CDA3-5D16AD32F7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67782" y="5883275"/>
            <a:ext cx="1082489" cy="1004570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84C7FB-1446-5CA4-2FDE-A935E325C73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63618" y="6138582"/>
            <a:ext cx="786653" cy="749263"/>
          </a:xfrm>
          <a:prstGeom prst="line">
            <a:avLst/>
          </a:prstGeom>
          <a:ln w="38100">
            <a:solidFill>
              <a:srgbClr val="0052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35FD6D-F5FC-E259-8DEF-19EAFDDABCA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9624" y="6492875"/>
            <a:ext cx="470647" cy="445807"/>
          </a:xfrm>
          <a:prstGeom prst="line">
            <a:avLst/>
          </a:prstGeom>
          <a:ln w="381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45A236-8D3A-C961-935B-D2B85ABA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E5224-9E07-036F-BA18-4BDDF2081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6FAF7-C754-61EB-18A3-08560E42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A4FAC-6A47-A34E-6E28-26F7AAC7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282E9-7A59-E7B4-6B78-FE3D7DECD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ABB3B271-54B3-252D-2B98-C0911D2B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" y="6224111"/>
            <a:ext cx="3321685" cy="5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5F14-CB26-FB5B-5BF7-49350479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8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72E03F82-8ABB-8A3C-2E3E-4E173D04D1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871" y="5796057"/>
            <a:ext cx="38404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4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 level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5F14-CB26-FB5B-5BF7-49350479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AB6387-34DB-878D-8BEB-89C8AF9FC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055812"/>
            <a:ext cx="3451413" cy="1870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9B6ED83-86DA-0696-3451-25BFE3850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6438" y="2055811"/>
            <a:ext cx="3215951" cy="1870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187FD7-8B31-9E34-4825-5D02354FE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0453" y="2055811"/>
            <a:ext cx="3023349" cy="1870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94FE169-F1EA-6910-9878-C82B8584F1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349750"/>
            <a:ext cx="12192000" cy="2508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AI-generated content may be incorrect.">
            <a:extLst>
              <a:ext uri="{FF2B5EF4-FFF2-40B4-BE49-F238E27FC236}">
                <a16:creationId xmlns:a16="http://schemas.microsoft.com/office/drawing/2014/main" id="{81036EF3-CBD1-E3D5-5937-4513939C3A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21" y="1"/>
            <a:ext cx="1598379" cy="15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prstGeom prst="rect">
            <a:avLst/>
          </a:prstGeom>
          <a:solidFill>
            <a:srgbClr val="005293"/>
          </a:solidFill>
          <a:ln w="3810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9693" y="-14343"/>
                          <a:pt x="253007" y="-7583"/>
                          <a:pt x="446913" y="0"/>
                        </a:cubicBezTo>
                        <a:cubicBezTo>
                          <a:pt x="640819" y="7583"/>
                          <a:pt x="841419" y="-7067"/>
                          <a:pt x="1104138" y="0"/>
                        </a:cubicBezTo>
                        <a:cubicBezTo>
                          <a:pt x="1366858" y="7067"/>
                          <a:pt x="1495525" y="1255"/>
                          <a:pt x="1866519" y="0"/>
                        </a:cubicBezTo>
                        <a:cubicBezTo>
                          <a:pt x="2237513" y="-1255"/>
                          <a:pt x="2043820" y="12003"/>
                          <a:pt x="2208276" y="0"/>
                        </a:cubicBezTo>
                        <a:cubicBezTo>
                          <a:pt x="2372732" y="-12003"/>
                          <a:pt x="2419452" y="9887"/>
                          <a:pt x="2550033" y="0"/>
                        </a:cubicBezTo>
                        <a:cubicBezTo>
                          <a:pt x="2680614" y="-9887"/>
                          <a:pt x="3098156" y="3827"/>
                          <a:pt x="3417570" y="0"/>
                        </a:cubicBezTo>
                        <a:cubicBezTo>
                          <a:pt x="3736984" y="-3827"/>
                          <a:pt x="3916040" y="-6233"/>
                          <a:pt x="4074795" y="0"/>
                        </a:cubicBezTo>
                        <a:cubicBezTo>
                          <a:pt x="4233551" y="6233"/>
                          <a:pt x="4279253" y="5661"/>
                          <a:pt x="4416552" y="0"/>
                        </a:cubicBezTo>
                        <a:cubicBezTo>
                          <a:pt x="4553851" y="-5661"/>
                          <a:pt x="4915758" y="26022"/>
                          <a:pt x="5073777" y="0"/>
                        </a:cubicBezTo>
                        <a:cubicBezTo>
                          <a:pt x="5231797" y="-26022"/>
                          <a:pt x="5612089" y="32230"/>
                          <a:pt x="5941314" y="0"/>
                        </a:cubicBezTo>
                        <a:cubicBezTo>
                          <a:pt x="6270539" y="-32230"/>
                          <a:pt x="6313600" y="3064"/>
                          <a:pt x="6493383" y="0"/>
                        </a:cubicBezTo>
                        <a:cubicBezTo>
                          <a:pt x="6673166" y="-3064"/>
                          <a:pt x="6902474" y="-21096"/>
                          <a:pt x="7045452" y="0"/>
                        </a:cubicBezTo>
                        <a:cubicBezTo>
                          <a:pt x="7188430" y="21096"/>
                          <a:pt x="7478162" y="17386"/>
                          <a:pt x="7702677" y="0"/>
                        </a:cubicBezTo>
                        <a:cubicBezTo>
                          <a:pt x="7927192" y="-17386"/>
                          <a:pt x="8295683" y="-35143"/>
                          <a:pt x="8465058" y="0"/>
                        </a:cubicBezTo>
                        <a:cubicBezTo>
                          <a:pt x="8634433" y="35143"/>
                          <a:pt x="8927835" y="4103"/>
                          <a:pt x="9227439" y="0"/>
                        </a:cubicBezTo>
                        <a:cubicBezTo>
                          <a:pt x="9527043" y="-4103"/>
                          <a:pt x="10105355" y="-17535"/>
                          <a:pt x="10515600" y="0"/>
                        </a:cubicBezTo>
                        <a:cubicBezTo>
                          <a:pt x="10515789" y="12323"/>
                          <a:pt x="10515633" y="14639"/>
                          <a:pt x="10515600" y="27432"/>
                        </a:cubicBezTo>
                        <a:cubicBezTo>
                          <a:pt x="10343646" y="15282"/>
                          <a:pt x="10223667" y="31057"/>
                          <a:pt x="10068687" y="27432"/>
                        </a:cubicBezTo>
                        <a:cubicBezTo>
                          <a:pt x="9913707" y="23807"/>
                          <a:pt x="9512455" y="4101"/>
                          <a:pt x="9201150" y="27432"/>
                        </a:cubicBezTo>
                        <a:cubicBezTo>
                          <a:pt x="8889845" y="50763"/>
                          <a:pt x="8866277" y="3158"/>
                          <a:pt x="8543925" y="27432"/>
                        </a:cubicBezTo>
                        <a:cubicBezTo>
                          <a:pt x="8221573" y="51706"/>
                          <a:pt x="8288348" y="37286"/>
                          <a:pt x="8202168" y="27432"/>
                        </a:cubicBezTo>
                        <a:cubicBezTo>
                          <a:pt x="8115988" y="17578"/>
                          <a:pt x="7797033" y="6631"/>
                          <a:pt x="7544943" y="27432"/>
                        </a:cubicBezTo>
                        <a:cubicBezTo>
                          <a:pt x="7292854" y="48233"/>
                          <a:pt x="7108060" y="41767"/>
                          <a:pt x="6992874" y="27432"/>
                        </a:cubicBezTo>
                        <a:cubicBezTo>
                          <a:pt x="6877688" y="13097"/>
                          <a:pt x="6668930" y="7947"/>
                          <a:pt x="6440805" y="27432"/>
                        </a:cubicBezTo>
                        <a:cubicBezTo>
                          <a:pt x="6212680" y="46917"/>
                          <a:pt x="6027476" y="35225"/>
                          <a:pt x="5888736" y="27432"/>
                        </a:cubicBezTo>
                        <a:cubicBezTo>
                          <a:pt x="5749996" y="19639"/>
                          <a:pt x="5574559" y="43627"/>
                          <a:pt x="5336667" y="27432"/>
                        </a:cubicBezTo>
                        <a:cubicBezTo>
                          <a:pt x="5098775" y="11237"/>
                          <a:pt x="4837534" y="41882"/>
                          <a:pt x="4574286" y="27432"/>
                        </a:cubicBezTo>
                        <a:cubicBezTo>
                          <a:pt x="4311038" y="12982"/>
                          <a:pt x="4126419" y="26678"/>
                          <a:pt x="3917061" y="27432"/>
                        </a:cubicBezTo>
                        <a:cubicBezTo>
                          <a:pt x="3707704" y="28186"/>
                          <a:pt x="3657291" y="40087"/>
                          <a:pt x="3575304" y="27432"/>
                        </a:cubicBezTo>
                        <a:cubicBezTo>
                          <a:pt x="3493317" y="14777"/>
                          <a:pt x="3185226" y="45867"/>
                          <a:pt x="3023235" y="27432"/>
                        </a:cubicBezTo>
                        <a:cubicBezTo>
                          <a:pt x="2861244" y="8997"/>
                          <a:pt x="2597085" y="35801"/>
                          <a:pt x="2260854" y="27432"/>
                        </a:cubicBezTo>
                        <a:cubicBezTo>
                          <a:pt x="1924623" y="19063"/>
                          <a:pt x="1996678" y="15705"/>
                          <a:pt x="1813941" y="27432"/>
                        </a:cubicBezTo>
                        <a:cubicBezTo>
                          <a:pt x="1631204" y="39159"/>
                          <a:pt x="1187542" y="49167"/>
                          <a:pt x="946404" y="27432"/>
                        </a:cubicBezTo>
                        <a:cubicBezTo>
                          <a:pt x="705266" y="5697"/>
                          <a:pt x="404743" y="28229"/>
                          <a:pt x="0" y="27432"/>
                        </a:cubicBezTo>
                        <a:cubicBezTo>
                          <a:pt x="244" y="15297"/>
                          <a:pt x="645" y="7129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515650" y="5798"/>
                          <a:pt x="10515903" y="19375"/>
                          <a:pt x="10515600" y="27432"/>
                        </a:cubicBezTo>
                        <a:cubicBezTo>
                          <a:pt x="10304538" y="42307"/>
                          <a:pt x="10069280" y="3335"/>
                          <a:pt x="9753219" y="27432"/>
                        </a:cubicBezTo>
                        <a:cubicBezTo>
                          <a:pt x="9437158" y="51529"/>
                          <a:pt x="9488415" y="23852"/>
                          <a:pt x="9411462" y="27432"/>
                        </a:cubicBezTo>
                        <a:cubicBezTo>
                          <a:pt x="9334509" y="31012"/>
                          <a:pt x="9183755" y="44107"/>
                          <a:pt x="8964549" y="27432"/>
                        </a:cubicBezTo>
                        <a:cubicBezTo>
                          <a:pt x="8745343" y="10757"/>
                          <a:pt x="8279150" y="61693"/>
                          <a:pt x="8097012" y="27432"/>
                        </a:cubicBezTo>
                        <a:cubicBezTo>
                          <a:pt x="7914874" y="-6829"/>
                          <a:pt x="7608717" y="59556"/>
                          <a:pt x="7439787" y="27432"/>
                        </a:cubicBezTo>
                        <a:cubicBezTo>
                          <a:pt x="7270858" y="-4692"/>
                          <a:pt x="7154492" y="27026"/>
                          <a:pt x="6992874" y="27432"/>
                        </a:cubicBezTo>
                        <a:cubicBezTo>
                          <a:pt x="6831256" y="27838"/>
                          <a:pt x="6536817" y="51174"/>
                          <a:pt x="6335649" y="27432"/>
                        </a:cubicBezTo>
                        <a:cubicBezTo>
                          <a:pt x="6134481" y="3690"/>
                          <a:pt x="6097824" y="11070"/>
                          <a:pt x="5993892" y="27432"/>
                        </a:cubicBezTo>
                        <a:cubicBezTo>
                          <a:pt x="5889960" y="43794"/>
                          <a:pt x="5793821" y="34098"/>
                          <a:pt x="5652135" y="27432"/>
                        </a:cubicBezTo>
                        <a:cubicBezTo>
                          <a:pt x="5510449" y="20766"/>
                          <a:pt x="5168382" y="-3650"/>
                          <a:pt x="4994910" y="27432"/>
                        </a:cubicBezTo>
                        <a:cubicBezTo>
                          <a:pt x="4821439" y="58514"/>
                          <a:pt x="4653937" y="21362"/>
                          <a:pt x="4547997" y="27432"/>
                        </a:cubicBezTo>
                        <a:cubicBezTo>
                          <a:pt x="4442057" y="33502"/>
                          <a:pt x="4153363" y="33024"/>
                          <a:pt x="3785616" y="27432"/>
                        </a:cubicBezTo>
                        <a:cubicBezTo>
                          <a:pt x="3417869" y="21840"/>
                          <a:pt x="3544908" y="29840"/>
                          <a:pt x="3338703" y="27432"/>
                        </a:cubicBezTo>
                        <a:cubicBezTo>
                          <a:pt x="3132498" y="25024"/>
                          <a:pt x="2782152" y="45947"/>
                          <a:pt x="2576322" y="27432"/>
                        </a:cubicBezTo>
                        <a:cubicBezTo>
                          <a:pt x="2370492" y="8917"/>
                          <a:pt x="2347214" y="14129"/>
                          <a:pt x="2234565" y="27432"/>
                        </a:cubicBezTo>
                        <a:cubicBezTo>
                          <a:pt x="2121916" y="40735"/>
                          <a:pt x="1785921" y="49081"/>
                          <a:pt x="1472184" y="27432"/>
                        </a:cubicBezTo>
                        <a:cubicBezTo>
                          <a:pt x="1158447" y="5783"/>
                          <a:pt x="1203910" y="37937"/>
                          <a:pt x="1025271" y="27432"/>
                        </a:cubicBezTo>
                        <a:cubicBezTo>
                          <a:pt x="846632" y="16927"/>
                          <a:pt x="846577" y="17996"/>
                          <a:pt x="683514" y="27432"/>
                        </a:cubicBezTo>
                        <a:cubicBezTo>
                          <a:pt x="520451" y="36868"/>
                          <a:pt x="320799" y="46677"/>
                          <a:pt x="0" y="27432"/>
                        </a:cubicBezTo>
                        <a:cubicBezTo>
                          <a:pt x="-510" y="19859"/>
                          <a:pt x="-1106" y="11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42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D8FC111C-70A7-DC30-F41F-D2F7BEE0A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" y="6224111"/>
            <a:ext cx="3321685" cy="5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9B92-9AE6-3E6D-78F0-4DDCDFB5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751577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39F2E-2135-9D56-F56B-34A4F7650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102659"/>
            <a:ext cx="6408177" cy="50560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0D68-C4FE-977B-58EA-6EC4BF74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4123"/>
            <a:ext cx="3932237" cy="409462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E5DB58FD-1FC1-A175-FFA1-08B6020A7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423" y="5829677"/>
            <a:ext cx="384047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3D2E-B64D-3966-BF3F-B4EB3C90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4053" cy="11564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ACC8-BAC3-0D0A-E61F-7BF9BA33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041" y="0"/>
            <a:ext cx="6550959" cy="52712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2F812-EDCD-51CB-CA17-FBC619D32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7606"/>
            <a:ext cx="4344053" cy="3583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FD897-E5E3-4C1C-3165-4ACA5ECED1AF}"/>
              </a:ext>
            </a:extLst>
          </p:cNvPr>
          <p:cNvSpPr/>
          <p:nvPr userDrawn="1"/>
        </p:nvSpPr>
        <p:spPr>
          <a:xfrm>
            <a:off x="0" y="5318315"/>
            <a:ext cx="12192000" cy="1586753"/>
          </a:xfrm>
          <a:prstGeom prst="rect">
            <a:avLst/>
          </a:prstGeom>
          <a:solidFill>
            <a:srgbClr val="0052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921138-9C5F-5923-B018-05E52C6A635B}"/>
              </a:ext>
            </a:extLst>
          </p:cNvPr>
          <p:cNvCxnSpPr>
            <a:cxnSpLocks/>
          </p:cNvCxnSpPr>
          <p:nvPr userDrawn="1"/>
        </p:nvCxnSpPr>
        <p:spPr>
          <a:xfrm>
            <a:off x="-67235" y="6629400"/>
            <a:ext cx="12330953" cy="0"/>
          </a:xfrm>
          <a:prstGeom prst="line">
            <a:avLst/>
          </a:prstGeom>
          <a:ln w="76200">
            <a:solidFill>
              <a:srgbClr val="4277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88CDE7-FB3F-6F50-AB44-6898A31B04B3}"/>
              </a:ext>
            </a:extLst>
          </p:cNvPr>
          <p:cNvCxnSpPr>
            <a:cxnSpLocks/>
          </p:cNvCxnSpPr>
          <p:nvPr userDrawn="1"/>
        </p:nvCxnSpPr>
        <p:spPr>
          <a:xfrm>
            <a:off x="-67235" y="6752665"/>
            <a:ext cx="12330953" cy="0"/>
          </a:xfrm>
          <a:prstGeom prst="line">
            <a:avLst/>
          </a:prstGeom>
          <a:ln w="76200">
            <a:solidFill>
              <a:srgbClr val="E3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63495791-B117-7D2E-F8E4-A2D674622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420" y="5169585"/>
            <a:ext cx="1795584" cy="17900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F9D723-4C72-6F94-027F-3F2521B3DF87}"/>
              </a:ext>
            </a:extLst>
          </p:cNvPr>
          <p:cNvSpPr txBox="1"/>
          <p:nvPr userDrawn="1"/>
        </p:nvSpPr>
        <p:spPr>
          <a:xfrm>
            <a:off x="954746" y="5899023"/>
            <a:ext cx="244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Medical.commission@wmc.wa.gov</a:t>
            </a:r>
          </a:p>
        </p:txBody>
      </p:sp>
      <p:pic>
        <p:nvPicPr>
          <p:cNvPr id="17" name="Graphic 16" descr="Email outline">
            <a:extLst>
              <a:ext uri="{FF2B5EF4-FFF2-40B4-BE49-F238E27FC236}">
                <a16:creationId xmlns:a16="http://schemas.microsoft.com/office/drawing/2014/main" id="{B3C9C5F8-1172-C371-4E8D-83668822E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41" y="5768791"/>
            <a:ext cx="457200" cy="457200"/>
          </a:xfrm>
          <a:prstGeom prst="rect">
            <a:avLst/>
          </a:prstGeom>
        </p:spPr>
      </p:pic>
      <p:pic>
        <p:nvPicPr>
          <p:cNvPr id="19" name="Graphic 18" descr="Internet outline">
            <a:extLst>
              <a:ext uri="{FF2B5EF4-FFF2-40B4-BE49-F238E27FC236}">
                <a16:creationId xmlns:a16="http://schemas.microsoft.com/office/drawing/2014/main" id="{EDCCB8AC-6D65-A22E-C051-49615C7B60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9619" y="5802198"/>
            <a:ext cx="457200" cy="45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A56AF3-AFA9-F191-1012-695C20A3E2DF}"/>
              </a:ext>
            </a:extLst>
          </p:cNvPr>
          <p:cNvSpPr txBox="1"/>
          <p:nvPr userDrawn="1"/>
        </p:nvSpPr>
        <p:spPr>
          <a:xfrm>
            <a:off x="4742341" y="5892298"/>
            <a:ext cx="99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wmc.wa.gov</a:t>
            </a:r>
          </a:p>
        </p:txBody>
      </p:sp>
      <p:pic>
        <p:nvPicPr>
          <p:cNvPr id="22" name="Graphic 21" descr="Influencer outline">
            <a:extLst>
              <a:ext uri="{FF2B5EF4-FFF2-40B4-BE49-F238E27FC236}">
                <a16:creationId xmlns:a16="http://schemas.microsoft.com/office/drawing/2014/main" id="{89B2CBAC-1205-3612-39E2-E94EF2F5B5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2644" y="5779228"/>
            <a:ext cx="4572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28D104-6880-C57E-CE55-AAD8F82C96C1}"/>
              </a:ext>
            </a:extLst>
          </p:cNvPr>
          <p:cNvSpPr txBox="1"/>
          <p:nvPr userDrawn="1"/>
        </p:nvSpPr>
        <p:spPr>
          <a:xfrm>
            <a:off x="7429500" y="5892297"/>
            <a:ext cx="1708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@WAMedCommission</a:t>
            </a:r>
          </a:p>
        </p:txBody>
      </p:sp>
    </p:spTree>
    <p:extLst>
      <p:ext uri="{BB962C8B-B14F-4D97-AF65-F5344CB8AC3E}">
        <p14:creationId xmlns:p14="http://schemas.microsoft.com/office/powerpoint/2010/main" val="6286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prstGeom prst="rect">
            <a:avLst/>
          </a:prstGeom>
          <a:solidFill>
            <a:schemeClr val="tx1"/>
          </a:solidFill>
          <a:ln w="3810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9693" y="-14343"/>
                          <a:pt x="253007" y="-7583"/>
                          <a:pt x="446913" y="0"/>
                        </a:cubicBezTo>
                        <a:cubicBezTo>
                          <a:pt x="640819" y="7583"/>
                          <a:pt x="841419" y="-7067"/>
                          <a:pt x="1104138" y="0"/>
                        </a:cubicBezTo>
                        <a:cubicBezTo>
                          <a:pt x="1366858" y="7067"/>
                          <a:pt x="1495525" y="1255"/>
                          <a:pt x="1866519" y="0"/>
                        </a:cubicBezTo>
                        <a:cubicBezTo>
                          <a:pt x="2237513" y="-1255"/>
                          <a:pt x="2043820" y="12003"/>
                          <a:pt x="2208276" y="0"/>
                        </a:cubicBezTo>
                        <a:cubicBezTo>
                          <a:pt x="2372732" y="-12003"/>
                          <a:pt x="2419452" y="9887"/>
                          <a:pt x="2550033" y="0"/>
                        </a:cubicBezTo>
                        <a:cubicBezTo>
                          <a:pt x="2680614" y="-9887"/>
                          <a:pt x="3098156" y="3827"/>
                          <a:pt x="3417570" y="0"/>
                        </a:cubicBezTo>
                        <a:cubicBezTo>
                          <a:pt x="3736984" y="-3827"/>
                          <a:pt x="3916040" y="-6233"/>
                          <a:pt x="4074795" y="0"/>
                        </a:cubicBezTo>
                        <a:cubicBezTo>
                          <a:pt x="4233551" y="6233"/>
                          <a:pt x="4279253" y="5661"/>
                          <a:pt x="4416552" y="0"/>
                        </a:cubicBezTo>
                        <a:cubicBezTo>
                          <a:pt x="4553851" y="-5661"/>
                          <a:pt x="4915758" y="26022"/>
                          <a:pt x="5073777" y="0"/>
                        </a:cubicBezTo>
                        <a:cubicBezTo>
                          <a:pt x="5231797" y="-26022"/>
                          <a:pt x="5612089" y="32230"/>
                          <a:pt x="5941314" y="0"/>
                        </a:cubicBezTo>
                        <a:cubicBezTo>
                          <a:pt x="6270539" y="-32230"/>
                          <a:pt x="6313600" y="3064"/>
                          <a:pt x="6493383" y="0"/>
                        </a:cubicBezTo>
                        <a:cubicBezTo>
                          <a:pt x="6673166" y="-3064"/>
                          <a:pt x="6902474" y="-21096"/>
                          <a:pt x="7045452" y="0"/>
                        </a:cubicBezTo>
                        <a:cubicBezTo>
                          <a:pt x="7188430" y="21096"/>
                          <a:pt x="7478162" y="17386"/>
                          <a:pt x="7702677" y="0"/>
                        </a:cubicBezTo>
                        <a:cubicBezTo>
                          <a:pt x="7927192" y="-17386"/>
                          <a:pt x="8295683" y="-35143"/>
                          <a:pt x="8465058" y="0"/>
                        </a:cubicBezTo>
                        <a:cubicBezTo>
                          <a:pt x="8634433" y="35143"/>
                          <a:pt x="8927835" y="4103"/>
                          <a:pt x="9227439" y="0"/>
                        </a:cubicBezTo>
                        <a:cubicBezTo>
                          <a:pt x="9527043" y="-4103"/>
                          <a:pt x="10105355" y="-17535"/>
                          <a:pt x="10515600" y="0"/>
                        </a:cubicBezTo>
                        <a:cubicBezTo>
                          <a:pt x="10515789" y="12323"/>
                          <a:pt x="10515633" y="14639"/>
                          <a:pt x="10515600" y="27432"/>
                        </a:cubicBezTo>
                        <a:cubicBezTo>
                          <a:pt x="10343646" y="15282"/>
                          <a:pt x="10223667" y="31057"/>
                          <a:pt x="10068687" y="27432"/>
                        </a:cubicBezTo>
                        <a:cubicBezTo>
                          <a:pt x="9913707" y="23807"/>
                          <a:pt x="9512455" y="4101"/>
                          <a:pt x="9201150" y="27432"/>
                        </a:cubicBezTo>
                        <a:cubicBezTo>
                          <a:pt x="8889845" y="50763"/>
                          <a:pt x="8866277" y="3158"/>
                          <a:pt x="8543925" y="27432"/>
                        </a:cubicBezTo>
                        <a:cubicBezTo>
                          <a:pt x="8221573" y="51706"/>
                          <a:pt x="8288348" y="37286"/>
                          <a:pt x="8202168" y="27432"/>
                        </a:cubicBezTo>
                        <a:cubicBezTo>
                          <a:pt x="8115988" y="17578"/>
                          <a:pt x="7797033" y="6631"/>
                          <a:pt x="7544943" y="27432"/>
                        </a:cubicBezTo>
                        <a:cubicBezTo>
                          <a:pt x="7292854" y="48233"/>
                          <a:pt x="7108060" y="41767"/>
                          <a:pt x="6992874" y="27432"/>
                        </a:cubicBezTo>
                        <a:cubicBezTo>
                          <a:pt x="6877688" y="13097"/>
                          <a:pt x="6668930" y="7947"/>
                          <a:pt x="6440805" y="27432"/>
                        </a:cubicBezTo>
                        <a:cubicBezTo>
                          <a:pt x="6212680" y="46917"/>
                          <a:pt x="6027476" y="35225"/>
                          <a:pt x="5888736" y="27432"/>
                        </a:cubicBezTo>
                        <a:cubicBezTo>
                          <a:pt x="5749996" y="19639"/>
                          <a:pt x="5574559" y="43627"/>
                          <a:pt x="5336667" y="27432"/>
                        </a:cubicBezTo>
                        <a:cubicBezTo>
                          <a:pt x="5098775" y="11237"/>
                          <a:pt x="4837534" y="41882"/>
                          <a:pt x="4574286" y="27432"/>
                        </a:cubicBezTo>
                        <a:cubicBezTo>
                          <a:pt x="4311038" y="12982"/>
                          <a:pt x="4126419" y="26678"/>
                          <a:pt x="3917061" y="27432"/>
                        </a:cubicBezTo>
                        <a:cubicBezTo>
                          <a:pt x="3707704" y="28186"/>
                          <a:pt x="3657291" y="40087"/>
                          <a:pt x="3575304" y="27432"/>
                        </a:cubicBezTo>
                        <a:cubicBezTo>
                          <a:pt x="3493317" y="14777"/>
                          <a:pt x="3185226" y="45867"/>
                          <a:pt x="3023235" y="27432"/>
                        </a:cubicBezTo>
                        <a:cubicBezTo>
                          <a:pt x="2861244" y="8997"/>
                          <a:pt x="2597085" y="35801"/>
                          <a:pt x="2260854" y="27432"/>
                        </a:cubicBezTo>
                        <a:cubicBezTo>
                          <a:pt x="1924623" y="19063"/>
                          <a:pt x="1996678" y="15705"/>
                          <a:pt x="1813941" y="27432"/>
                        </a:cubicBezTo>
                        <a:cubicBezTo>
                          <a:pt x="1631204" y="39159"/>
                          <a:pt x="1187542" y="49167"/>
                          <a:pt x="946404" y="27432"/>
                        </a:cubicBezTo>
                        <a:cubicBezTo>
                          <a:pt x="705266" y="5697"/>
                          <a:pt x="404743" y="28229"/>
                          <a:pt x="0" y="27432"/>
                        </a:cubicBezTo>
                        <a:cubicBezTo>
                          <a:pt x="244" y="15297"/>
                          <a:pt x="645" y="7129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515650" y="5798"/>
                          <a:pt x="10515903" y="19375"/>
                          <a:pt x="10515600" y="27432"/>
                        </a:cubicBezTo>
                        <a:cubicBezTo>
                          <a:pt x="10304538" y="42307"/>
                          <a:pt x="10069280" y="3335"/>
                          <a:pt x="9753219" y="27432"/>
                        </a:cubicBezTo>
                        <a:cubicBezTo>
                          <a:pt x="9437158" y="51529"/>
                          <a:pt x="9488415" y="23852"/>
                          <a:pt x="9411462" y="27432"/>
                        </a:cubicBezTo>
                        <a:cubicBezTo>
                          <a:pt x="9334509" y="31012"/>
                          <a:pt x="9183755" y="44107"/>
                          <a:pt x="8964549" y="27432"/>
                        </a:cubicBezTo>
                        <a:cubicBezTo>
                          <a:pt x="8745343" y="10757"/>
                          <a:pt x="8279150" y="61693"/>
                          <a:pt x="8097012" y="27432"/>
                        </a:cubicBezTo>
                        <a:cubicBezTo>
                          <a:pt x="7914874" y="-6829"/>
                          <a:pt x="7608717" y="59556"/>
                          <a:pt x="7439787" y="27432"/>
                        </a:cubicBezTo>
                        <a:cubicBezTo>
                          <a:pt x="7270858" y="-4692"/>
                          <a:pt x="7154492" y="27026"/>
                          <a:pt x="6992874" y="27432"/>
                        </a:cubicBezTo>
                        <a:cubicBezTo>
                          <a:pt x="6831256" y="27838"/>
                          <a:pt x="6536817" y="51174"/>
                          <a:pt x="6335649" y="27432"/>
                        </a:cubicBezTo>
                        <a:cubicBezTo>
                          <a:pt x="6134481" y="3690"/>
                          <a:pt x="6097824" y="11070"/>
                          <a:pt x="5993892" y="27432"/>
                        </a:cubicBezTo>
                        <a:cubicBezTo>
                          <a:pt x="5889960" y="43794"/>
                          <a:pt x="5793821" y="34098"/>
                          <a:pt x="5652135" y="27432"/>
                        </a:cubicBezTo>
                        <a:cubicBezTo>
                          <a:pt x="5510449" y="20766"/>
                          <a:pt x="5168382" y="-3650"/>
                          <a:pt x="4994910" y="27432"/>
                        </a:cubicBezTo>
                        <a:cubicBezTo>
                          <a:pt x="4821439" y="58514"/>
                          <a:pt x="4653937" y="21362"/>
                          <a:pt x="4547997" y="27432"/>
                        </a:cubicBezTo>
                        <a:cubicBezTo>
                          <a:pt x="4442057" y="33502"/>
                          <a:pt x="4153363" y="33024"/>
                          <a:pt x="3785616" y="27432"/>
                        </a:cubicBezTo>
                        <a:cubicBezTo>
                          <a:pt x="3417869" y="21840"/>
                          <a:pt x="3544908" y="29840"/>
                          <a:pt x="3338703" y="27432"/>
                        </a:cubicBezTo>
                        <a:cubicBezTo>
                          <a:pt x="3132498" y="25024"/>
                          <a:pt x="2782152" y="45947"/>
                          <a:pt x="2576322" y="27432"/>
                        </a:cubicBezTo>
                        <a:cubicBezTo>
                          <a:pt x="2370492" y="8917"/>
                          <a:pt x="2347214" y="14129"/>
                          <a:pt x="2234565" y="27432"/>
                        </a:cubicBezTo>
                        <a:cubicBezTo>
                          <a:pt x="2121916" y="40735"/>
                          <a:pt x="1785921" y="49081"/>
                          <a:pt x="1472184" y="27432"/>
                        </a:cubicBezTo>
                        <a:cubicBezTo>
                          <a:pt x="1158447" y="5783"/>
                          <a:pt x="1203910" y="37937"/>
                          <a:pt x="1025271" y="27432"/>
                        </a:cubicBezTo>
                        <a:cubicBezTo>
                          <a:pt x="846632" y="16927"/>
                          <a:pt x="846577" y="17996"/>
                          <a:pt x="683514" y="27432"/>
                        </a:cubicBezTo>
                        <a:cubicBezTo>
                          <a:pt x="520451" y="36868"/>
                          <a:pt x="320799" y="46677"/>
                          <a:pt x="0" y="27432"/>
                        </a:cubicBezTo>
                        <a:cubicBezTo>
                          <a:pt x="-510" y="19859"/>
                          <a:pt x="-1106" y="11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prstGeom prst="rect">
            <a:avLst/>
          </a:prstGeom>
          <a:solidFill>
            <a:schemeClr val="tx1"/>
          </a:solidFill>
          <a:ln w="3810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9693" y="-14343"/>
                          <a:pt x="253007" y="-7583"/>
                          <a:pt x="446913" y="0"/>
                        </a:cubicBezTo>
                        <a:cubicBezTo>
                          <a:pt x="640819" y="7583"/>
                          <a:pt x="841419" y="-7067"/>
                          <a:pt x="1104138" y="0"/>
                        </a:cubicBezTo>
                        <a:cubicBezTo>
                          <a:pt x="1366858" y="7067"/>
                          <a:pt x="1495525" y="1255"/>
                          <a:pt x="1866519" y="0"/>
                        </a:cubicBezTo>
                        <a:cubicBezTo>
                          <a:pt x="2237513" y="-1255"/>
                          <a:pt x="2043820" y="12003"/>
                          <a:pt x="2208276" y="0"/>
                        </a:cubicBezTo>
                        <a:cubicBezTo>
                          <a:pt x="2372732" y="-12003"/>
                          <a:pt x="2419452" y="9887"/>
                          <a:pt x="2550033" y="0"/>
                        </a:cubicBezTo>
                        <a:cubicBezTo>
                          <a:pt x="2680614" y="-9887"/>
                          <a:pt x="3098156" y="3827"/>
                          <a:pt x="3417570" y="0"/>
                        </a:cubicBezTo>
                        <a:cubicBezTo>
                          <a:pt x="3736984" y="-3827"/>
                          <a:pt x="3916040" y="-6233"/>
                          <a:pt x="4074795" y="0"/>
                        </a:cubicBezTo>
                        <a:cubicBezTo>
                          <a:pt x="4233551" y="6233"/>
                          <a:pt x="4279253" y="5661"/>
                          <a:pt x="4416552" y="0"/>
                        </a:cubicBezTo>
                        <a:cubicBezTo>
                          <a:pt x="4553851" y="-5661"/>
                          <a:pt x="4915758" y="26022"/>
                          <a:pt x="5073777" y="0"/>
                        </a:cubicBezTo>
                        <a:cubicBezTo>
                          <a:pt x="5231797" y="-26022"/>
                          <a:pt x="5612089" y="32230"/>
                          <a:pt x="5941314" y="0"/>
                        </a:cubicBezTo>
                        <a:cubicBezTo>
                          <a:pt x="6270539" y="-32230"/>
                          <a:pt x="6313600" y="3064"/>
                          <a:pt x="6493383" y="0"/>
                        </a:cubicBezTo>
                        <a:cubicBezTo>
                          <a:pt x="6673166" y="-3064"/>
                          <a:pt x="6902474" y="-21096"/>
                          <a:pt x="7045452" y="0"/>
                        </a:cubicBezTo>
                        <a:cubicBezTo>
                          <a:pt x="7188430" y="21096"/>
                          <a:pt x="7478162" y="17386"/>
                          <a:pt x="7702677" y="0"/>
                        </a:cubicBezTo>
                        <a:cubicBezTo>
                          <a:pt x="7927192" y="-17386"/>
                          <a:pt x="8295683" y="-35143"/>
                          <a:pt x="8465058" y="0"/>
                        </a:cubicBezTo>
                        <a:cubicBezTo>
                          <a:pt x="8634433" y="35143"/>
                          <a:pt x="8927835" y="4103"/>
                          <a:pt x="9227439" y="0"/>
                        </a:cubicBezTo>
                        <a:cubicBezTo>
                          <a:pt x="9527043" y="-4103"/>
                          <a:pt x="10105355" y="-17535"/>
                          <a:pt x="10515600" y="0"/>
                        </a:cubicBezTo>
                        <a:cubicBezTo>
                          <a:pt x="10515789" y="12323"/>
                          <a:pt x="10515633" y="14639"/>
                          <a:pt x="10515600" y="27432"/>
                        </a:cubicBezTo>
                        <a:cubicBezTo>
                          <a:pt x="10343646" y="15282"/>
                          <a:pt x="10223667" y="31057"/>
                          <a:pt x="10068687" y="27432"/>
                        </a:cubicBezTo>
                        <a:cubicBezTo>
                          <a:pt x="9913707" y="23807"/>
                          <a:pt x="9512455" y="4101"/>
                          <a:pt x="9201150" y="27432"/>
                        </a:cubicBezTo>
                        <a:cubicBezTo>
                          <a:pt x="8889845" y="50763"/>
                          <a:pt x="8866277" y="3158"/>
                          <a:pt x="8543925" y="27432"/>
                        </a:cubicBezTo>
                        <a:cubicBezTo>
                          <a:pt x="8221573" y="51706"/>
                          <a:pt x="8288348" y="37286"/>
                          <a:pt x="8202168" y="27432"/>
                        </a:cubicBezTo>
                        <a:cubicBezTo>
                          <a:pt x="8115988" y="17578"/>
                          <a:pt x="7797033" y="6631"/>
                          <a:pt x="7544943" y="27432"/>
                        </a:cubicBezTo>
                        <a:cubicBezTo>
                          <a:pt x="7292854" y="48233"/>
                          <a:pt x="7108060" y="41767"/>
                          <a:pt x="6992874" y="27432"/>
                        </a:cubicBezTo>
                        <a:cubicBezTo>
                          <a:pt x="6877688" y="13097"/>
                          <a:pt x="6668930" y="7947"/>
                          <a:pt x="6440805" y="27432"/>
                        </a:cubicBezTo>
                        <a:cubicBezTo>
                          <a:pt x="6212680" y="46917"/>
                          <a:pt x="6027476" y="35225"/>
                          <a:pt x="5888736" y="27432"/>
                        </a:cubicBezTo>
                        <a:cubicBezTo>
                          <a:pt x="5749996" y="19639"/>
                          <a:pt x="5574559" y="43627"/>
                          <a:pt x="5336667" y="27432"/>
                        </a:cubicBezTo>
                        <a:cubicBezTo>
                          <a:pt x="5098775" y="11237"/>
                          <a:pt x="4837534" y="41882"/>
                          <a:pt x="4574286" y="27432"/>
                        </a:cubicBezTo>
                        <a:cubicBezTo>
                          <a:pt x="4311038" y="12982"/>
                          <a:pt x="4126419" y="26678"/>
                          <a:pt x="3917061" y="27432"/>
                        </a:cubicBezTo>
                        <a:cubicBezTo>
                          <a:pt x="3707704" y="28186"/>
                          <a:pt x="3657291" y="40087"/>
                          <a:pt x="3575304" y="27432"/>
                        </a:cubicBezTo>
                        <a:cubicBezTo>
                          <a:pt x="3493317" y="14777"/>
                          <a:pt x="3185226" y="45867"/>
                          <a:pt x="3023235" y="27432"/>
                        </a:cubicBezTo>
                        <a:cubicBezTo>
                          <a:pt x="2861244" y="8997"/>
                          <a:pt x="2597085" y="35801"/>
                          <a:pt x="2260854" y="27432"/>
                        </a:cubicBezTo>
                        <a:cubicBezTo>
                          <a:pt x="1924623" y="19063"/>
                          <a:pt x="1996678" y="15705"/>
                          <a:pt x="1813941" y="27432"/>
                        </a:cubicBezTo>
                        <a:cubicBezTo>
                          <a:pt x="1631204" y="39159"/>
                          <a:pt x="1187542" y="49167"/>
                          <a:pt x="946404" y="27432"/>
                        </a:cubicBezTo>
                        <a:cubicBezTo>
                          <a:pt x="705266" y="5697"/>
                          <a:pt x="404743" y="28229"/>
                          <a:pt x="0" y="27432"/>
                        </a:cubicBezTo>
                        <a:cubicBezTo>
                          <a:pt x="244" y="15297"/>
                          <a:pt x="645" y="7129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30793" y="14353"/>
                          <a:pt x="332416" y="21392"/>
                          <a:pt x="552069" y="0"/>
                        </a:cubicBezTo>
                        <a:cubicBezTo>
                          <a:pt x="771722" y="-21392"/>
                          <a:pt x="761737" y="-14337"/>
                          <a:pt x="893826" y="0"/>
                        </a:cubicBezTo>
                        <a:cubicBezTo>
                          <a:pt x="1025915" y="14337"/>
                          <a:pt x="1441584" y="-15498"/>
                          <a:pt x="1761363" y="0"/>
                        </a:cubicBezTo>
                        <a:cubicBezTo>
                          <a:pt x="2081142" y="15498"/>
                          <a:pt x="2111503" y="7278"/>
                          <a:pt x="2313432" y="0"/>
                        </a:cubicBezTo>
                        <a:cubicBezTo>
                          <a:pt x="2515361" y="-7278"/>
                          <a:pt x="2743584" y="-17845"/>
                          <a:pt x="2865501" y="0"/>
                        </a:cubicBezTo>
                        <a:cubicBezTo>
                          <a:pt x="2987418" y="17845"/>
                          <a:pt x="3345183" y="8208"/>
                          <a:pt x="3733038" y="0"/>
                        </a:cubicBezTo>
                        <a:cubicBezTo>
                          <a:pt x="4120893" y="-8208"/>
                          <a:pt x="4009066" y="-3159"/>
                          <a:pt x="4179951" y="0"/>
                        </a:cubicBezTo>
                        <a:cubicBezTo>
                          <a:pt x="4350836" y="3159"/>
                          <a:pt x="4735020" y="17517"/>
                          <a:pt x="5047488" y="0"/>
                        </a:cubicBezTo>
                        <a:cubicBezTo>
                          <a:pt x="5359956" y="-17517"/>
                          <a:pt x="5662148" y="-17777"/>
                          <a:pt x="5915025" y="0"/>
                        </a:cubicBezTo>
                        <a:cubicBezTo>
                          <a:pt x="6167902" y="17777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107419" y="-9627"/>
                          <a:pt x="7439787" y="0"/>
                        </a:cubicBezTo>
                        <a:cubicBezTo>
                          <a:pt x="7772155" y="9627"/>
                          <a:pt x="7844034" y="-9098"/>
                          <a:pt x="7991856" y="0"/>
                        </a:cubicBezTo>
                        <a:cubicBezTo>
                          <a:pt x="8139678" y="9098"/>
                          <a:pt x="8289889" y="-20239"/>
                          <a:pt x="8543925" y="0"/>
                        </a:cubicBezTo>
                        <a:cubicBezTo>
                          <a:pt x="8797961" y="20239"/>
                          <a:pt x="8994198" y="29575"/>
                          <a:pt x="9306306" y="0"/>
                        </a:cubicBezTo>
                        <a:cubicBezTo>
                          <a:pt x="9618414" y="-29575"/>
                          <a:pt x="9739118" y="-23835"/>
                          <a:pt x="9858375" y="0"/>
                        </a:cubicBezTo>
                        <a:cubicBezTo>
                          <a:pt x="9977632" y="23835"/>
                          <a:pt x="10370488" y="-4069"/>
                          <a:pt x="10515600" y="0"/>
                        </a:cubicBezTo>
                        <a:cubicBezTo>
                          <a:pt x="10515650" y="5798"/>
                          <a:pt x="10515903" y="19375"/>
                          <a:pt x="10515600" y="27432"/>
                        </a:cubicBezTo>
                        <a:cubicBezTo>
                          <a:pt x="10304538" y="42307"/>
                          <a:pt x="10069280" y="3335"/>
                          <a:pt x="9753219" y="27432"/>
                        </a:cubicBezTo>
                        <a:cubicBezTo>
                          <a:pt x="9437158" y="51529"/>
                          <a:pt x="9488415" y="23852"/>
                          <a:pt x="9411462" y="27432"/>
                        </a:cubicBezTo>
                        <a:cubicBezTo>
                          <a:pt x="9334509" y="31012"/>
                          <a:pt x="9183755" y="44107"/>
                          <a:pt x="8964549" y="27432"/>
                        </a:cubicBezTo>
                        <a:cubicBezTo>
                          <a:pt x="8745343" y="10757"/>
                          <a:pt x="8279150" y="61693"/>
                          <a:pt x="8097012" y="27432"/>
                        </a:cubicBezTo>
                        <a:cubicBezTo>
                          <a:pt x="7914874" y="-6829"/>
                          <a:pt x="7608717" y="59556"/>
                          <a:pt x="7439787" y="27432"/>
                        </a:cubicBezTo>
                        <a:cubicBezTo>
                          <a:pt x="7270858" y="-4692"/>
                          <a:pt x="7154492" y="27026"/>
                          <a:pt x="6992874" y="27432"/>
                        </a:cubicBezTo>
                        <a:cubicBezTo>
                          <a:pt x="6831256" y="27838"/>
                          <a:pt x="6536817" y="51174"/>
                          <a:pt x="6335649" y="27432"/>
                        </a:cubicBezTo>
                        <a:cubicBezTo>
                          <a:pt x="6134481" y="3690"/>
                          <a:pt x="6097824" y="11070"/>
                          <a:pt x="5993892" y="27432"/>
                        </a:cubicBezTo>
                        <a:cubicBezTo>
                          <a:pt x="5889960" y="43794"/>
                          <a:pt x="5793821" y="34098"/>
                          <a:pt x="5652135" y="27432"/>
                        </a:cubicBezTo>
                        <a:cubicBezTo>
                          <a:pt x="5510449" y="20766"/>
                          <a:pt x="5168382" y="-3650"/>
                          <a:pt x="4994910" y="27432"/>
                        </a:cubicBezTo>
                        <a:cubicBezTo>
                          <a:pt x="4821439" y="58514"/>
                          <a:pt x="4653937" y="21362"/>
                          <a:pt x="4547997" y="27432"/>
                        </a:cubicBezTo>
                        <a:cubicBezTo>
                          <a:pt x="4442057" y="33502"/>
                          <a:pt x="4153363" y="33024"/>
                          <a:pt x="3785616" y="27432"/>
                        </a:cubicBezTo>
                        <a:cubicBezTo>
                          <a:pt x="3417869" y="21840"/>
                          <a:pt x="3544908" y="29840"/>
                          <a:pt x="3338703" y="27432"/>
                        </a:cubicBezTo>
                        <a:cubicBezTo>
                          <a:pt x="3132498" y="25024"/>
                          <a:pt x="2782152" y="45947"/>
                          <a:pt x="2576322" y="27432"/>
                        </a:cubicBezTo>
                        <a:cubicBezTo>
                          <a:pt x="2370492" y="8917"/>
                          <a:pt x="2347214" y="14129"/>
                          <a:pt x="2234565" y="27432"/>
                        </a:cubicBezTo>
                        <a:cubicBezTo>
                          <a:pt x="2121916" y="40735"/>
                          <a:pt x="1785921" y="49081"/>
                          <a:pt x="1472184" y="27432"/>
                        </a:cubicBezTo>
                        <a:cubicBezTo>
                          <a:pt x="1158447" y="5783"/>
                          <a:pt x="1203910" y="37937"/>
                          <a:pt x="1025271" y="27432"/>
                        </a:cubicBezTo>
                        <a:cubicBezTo>
                          <a:pt x="846632" y="16927"/>
                          <a:pt x="846577" y="17996"/>
                          <a:pt x="683514" y="27432"/>
                        </a:cubicBezTo>
                        <a:cubicBezTo>
                          <a:pt x="520451" y="36868"/>
                          <a:pt x="320799" y="46677"/>
                          <a:pt x="0" y="27432"/>
                        </a:cubicBezTo>
                        <a:cubicBezTo>
                          <a:pt x="-510" y="19859"/>
                          <a:pt x="-1106" y="11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7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prstGeom prst="rect">
            <a:avLst/>
          </a:prstGeom>
          <a:solidFill>
            <a:schemeClr val="tx1"/>
          </a:solidFill>
          <a:ln w="3810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7351" y="-15653"/>
                          <a:pt x="378877" y="-5828"/>
                          <a:pt x="563791" y="0"/>
                        </a:cubicBezTo>
                        <a:cubicBezTo>
                          <a:pt x="748705" y="5828"/>
                          <a:pt x="905659" y="-5525"/>
                          <a:pt x="1042710" y="0"/>
                        </a:cubicBezTo>
                        <a:cubicBezTo>
                          <a:pt x="1179761" y="5525"/>
                          <a:pt x="1356845" y="-21288"/>
                          <a:pt x="1564066" y="0"/>
                        </a:cubicBezTo>
                        <a:cubicBezTo>
                          <a:pt x="1771287" y="21288"/>
                          <a:pt x="1912099" y="25135"/>
                          <a:pt x="2212729" y="0"/>
                        </a:cubicBezTo>
                        <a:cubicBezTo>
                          <a:pt x="2513359" y="-25135"/>
                          <a:pt x="2514918" y="-27119"/>
                          <a:pt x="2776520" y="0"/>
                        </a:cubicBezTo>
                        <a:cubicBezTo>
                          <a:pt x="3038122" y="27119"/>
                          <a:pt x="3178771" y="18116"/>
                          <a:pt x="3297875" y="0"/>
                        </a:cubicBezTo>
                        <a:cubicBezTo>
                          <a:pt x="3416980" y="-18116"/>
                          <a:pt x="4012240" y="-40869"/>
                          <a:pt x="4243589" y="0"/>
                        </a:cubicBezTo>
                        <a:cubicBezTo>
                          <a:pt x="4242616" y="8304"/>
                          <a:pt x="4243111" y="21512"/>
                          <a:pt x="4243589" y="27432"/>
                        </a:cubicBezTo>
                        <a:cubicBezTo>
                          <a:pt x="4112949" y="6289"/>
                          <a:pt x="3928037" y="10975"/>
                          <a:pt x="3637362" y="27432"/>
                        </a:cubicBezTo>
                        <a:cubicBezTo>
                          <a:pt x="3346687" y="43889"/>
                          <a:pt x="3254446" y="35813"/>
                          <a:pt x="3116007" y="27432"/>
                        </a:cubicBezTo>
                        <a:cubicBezTo>
                          <a:pt x="2977569" y="19051"/>
                          <a:pt x="2620228" y="38017"/>
                          <a:pt x="2424908" y="27432"/>
                        </a:cubicBezTo>
                        <a:cubicBezTo>
                          <a:pt x="2229588" y="16847"/>
                          <a:pt x="2088287" y="5290"/>
                          <a:pt x="1861117" y="27432"/>
                        </a:cubicBezTo>
                        <a:cubicBezTo>
                          <a:pt x="1633947" y="49574"/>
                          <a:pt x="1502447" y="8273"/>
                          <a:pt x="1382198" y="27432"/>
                        </a:cubicBezTo>
                        <a:cubicBezTo>
                          <a:pt x="1261949" y="46591"/>
                          <a:pt x="1045440" y="37497"/>
                          <a:pt x="733535" y="27432"/>
                        </a:cubicBezTo>
                        <a:cubicBezTo>
                          <a:pt x="421630" y="17367"/>
                          <a:pt x="341257" y="-9215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28164" y="17204"/>
                          <a:pt x="312653" y="1129"/>
                          <a:pt x="563791" y="0"/>
                        </a:cubicBezTo>
                        <a:cubicBezTo>
                          <a:pt x="814929" y="-1129"/>
                          <a:pt x="837271" y="8503"/>
                          <a:pt x="1042710" y="0"/>
                        </a:cubicBezTo>
                        <a:cubicBezTo>
                          <a:pt x="1248149" y="-8503"/>
                          <a:pt x="1588432" y="-28862"/>
                          <a:pt x="1733809" y="0"/>
                        </a:cubicBezTo>
                        <a:cubicBezTo>
                          <a:pt x="1879186" y="28862"/>
                          <a:pt x="2052815" y="5974"/>
                          <a:pt x="2297600" y="0"/>
                        </a:cubicBezTo>
                        <a:cubicBezTo>
                          <a:pt x="2542385" y="-5974"/>
                          <a:pt x="2699960" y="-23550"/>
                          <a:pt x="2861391" y="0"/>
                        </a:cubicBezTo>
                        <a:cubicBezTo>
                          <a:pt x="3022822" y="23550"/>
                          <a:pt x="3390411" y="25272"/>
                          <a:pt x="3552490" y="0"/>
                        </a:cubicBezTo>
                        <a:cubicBezTo>
                          <a:pt x="3714569" y="-25272"/>
                          <a:pt x="3950585" y="-31327"/>
                          <a:pt x="4243589" y="0"/>
                        </a:cubicBezTo>
                        <a:cubicBezTo>
                          <a:pt x="4244074" y="9333"/>
                          <a:pt x="4244867" y="19699"/>
                          <a:pt x="4243589" y="27432"/>
                        </a:cubicBezTo>
                        <a:cubicBezTo>
                          <a:pt x="4130424" y="7904"/>
                          <a:pt x="3932803" y="51393"/>
                          <a:pt x="3722234" y="27432"/>
                        </a:cubicBezTo>
                        <a:cubicBezTo>
                          <a:pt x="3511665" y="3471"/>
                          <a:pt x="3269903" y="55138"/>
                          <a:pt x="3116007" y="27432"/>
                        </a:cubicBezTo>
                        <a:cubicBezTo>
                          <a:pt x="2962111" y="-274"/>
                          <a:pt x="2744280" y="32368"/>
                          <a:pt x="2509780" y="27432"/>
                        </a:cubicBezTo>
                        <a:cubicBezTo>
                          <a:pt x="2275280" y="22496"/>
                          <a:pt x="2066059" y="52808"/>
                          <a:pt x="1945989" y="27432"/>
                        </a:cubicBezTo>
                        <a:cubicBezTo>
                          <a:pt x="1825919" y="2056"/>
                          <a:pt x="1407329" y="21760"/>
                          <a:pt x="1254890" y="27432"/>
                        </a:cubicBezTo>
                        <a:cubicBezTo>
                          <a:pt x="1102451" y="33104"/>
                          <a:pt x="837950" y="40817"/>
                          <a:pt x="563791" y="27432"/>
                        </a:cubicBezTo>
                        <a:cubicBezTo>
                          <a:pt x="289632" y="14047"/>
                          <a:pt x="132768" y="16249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10997184" cy="117652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800692"/>
            <a:ext cx="6053328" cy="4179484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0693"/>
            <a:ext cx="3932237" cy="417948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3307829" y="3746193"/>
            <a:ext cx="3478171" cy="45719"/>
          </a:xfrm>
          <a:prstGeom prst="rect">
            <a:avLst/>
          </a:prstGeom>
          <a:solidFill>
            <a:schemeClr val="tx1"/>
          </a:solidFill>
          <a:ln w="4445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79587" y="8304"/>
                          <a:pt x="4480082" y="21512"/>
                          <a:pt x="4480560" y="27432"/>
                        </a:cubicBezTo>
                        <a:cubicBezTo>
                          <a:pt x="4314132" y="24068"/>
                          <a:pt x="4028383" y="45776"/>
                          <a:pt x="3840480" y="27432"/>
                        </a:cubicBezTo>
                        <a:cubicBezTo>
                          <a:pt x="3652577" y="9088"/>
                          <a:pt x="3547615" y="11992"/>
                          <a:pt x="3290011" y="27432"/>
                        </a:cubicBezTo>
                        <a:cubicBezTo>
                          <a:pt x="3032407" y="42872"/>
                          <a:pt x="2830268" y="17863"/>
                          <a:pt x="2560320" y="27432"/>
                        </a:cubicBezTo>
                        <a:cubicBezTo>
                          <a:pt x="2290372" y="37001"/>
                          <a:pt x="2147422" y="15872"/>
                          <a:pt x="1965046" y="27432"/>
                        </a:cubicBezTo>
                        <a:cubicBezTo>
                          <a:pt x="1782670" y="38992"/>
                          <a:pt x="1689791" y="49824"/>
                          <a:pt x="1459382" y="27432"/>
                        </a:cubicBezTo>
                        <a:cubicBezTo>
                          <a:pt x="1228973" y="5040"/>
                          <a:pt x="915486" y="45645"/>
                          <a:pt x="774497" y="27432"/>
                        </a:cubicBezTo>
                        <a:cubicBezTo>
                          <a:pt x="633508" y="9219"/>
                          <a:pt x="361442" y="-1963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1045" y="9333"/>
                          <a:pt x="4481838" y="19699"/>
                          <a:pt x="4480560" y="27432"/>
                        </a:cubicBezTo>
                        <a:cubicBezTo>
                          <a:pt x="4279652" y="2294"/>
                          <a:pt x="4200762" y="50710"/>
                          <a:pt x="3930091" y="27432"/>
                        </a:cubicBezTo>
                        <a:cubicBezTo>
                          <a:pt x="3659420" y="4154"/>
                          <a:pt x="3456052" y="31438"/>
                          <a:pt x="3290011" y="27432"/>
                        </a:cubicBezTo>
                        <a:cubicBezTo>
                          <a:pt x="3123970" y="23426"/>
                          <a:pt x="2882392" y="41962"/>
                          <a:pt x="2649931" y="27432"/>
                        </a:cubicBezTo>
                        <a:cubicBezTo>
                          <a:pt x="2417470" y="12902"/>
                          <a:pt x="2238426" y="16481"/>
                          <a:pt x="2054657" y="27432"/>
                        </a:cubicBezTo>
                        <a:cubicBezTo>
                          <a:pt x="1870888" y="38383"/>
                          <a:pt x="1566368" y="54184"/>
                          <a:pt x="1324966" y="27432"/>
                        </a:cubicBezTo>
                        <a:cubicBezTo>
                          <a:pt x="1083564" y="680"/>
                          <a:pt x="787410" y="20090"/>
                          <a:pt x="595274" y="27432"/>
                        </a:cubicBezTo>
                        <a:cubicBezTo>
                          <a:pt x="403138" y="34774"/>
                          <a:pt x="169622" y="19643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9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10969752" cy="114604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1770212"/>
            <a:ext cx="6053328" cy="4209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0213"/>
            <a:ext cx="3931920" cy="42099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3256585" y="3694377"/>
            <a:ext cx="3581803" cy="45719"/>
          </a:xfrm>
          <a:prstGeom prst="rect">
            <a:avLst/>
          </a:prstGeom>
          <a:solidFill>
            <a:schemeClr val="tx1"/>
          </a:solidFill>
          <a:ln w="44450" cap="rnd">
            <a:solidFill>
              <a:srgbClr val="005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79587" y="8304"/>
                          <a:pt x="4480082" y="21512"/>
                          <a:pt x="4480560" y="27432"/>
                        </a:cubicBezTo>
                        <a:cubicBezTo>
                          <a:pt x="4314132" y="24068"/>
                          <a:pt x="4028383" y="45776"/>
                          <a:pt x="3840480" y="27432"/>
                        </a:cubicBezTo>
                        <a:cubicBezTo>
                          <a:pt x="3652577" y="9088"/>
                          <a:pt x="3547615" y="11992"/>
                          <a:pt x="3290011" y="27432"/>
                        </a:cubicBezTo>
                        <a:cubicBezTo>
                          <a:pt x="3032407" y="42872"/>
                          <a:pt x="2830268" y="17863"/>
                          <a:pt x="2560320" y="27432"/>
                        </a:cubicBezTo>
                        <a:cubicBezTo>
                          <a:pt x="2290372" y="37001"/>
                          <a:pt x="2147422" y="15872"/>
                          <a:pt x="1965046" y="27432"/>
                        </a:cubicBezTo>
                        <a:cubicBezTo>
                          <a:pt x="1782670" y="38992"/>
                          <a:pt x="1689791" y="49824"/>
                          <a:pt x="1459382" y="27432"/>
                        </a:cubicBezTo>
                        <a:cubicBezTo>
                          <a:pt x="1228973" y="5040"/>
                          <a:pt x="915486" y="45645"/>
                          <a:pt x="774497" y="27432"/>
                        </a:cubicBezTo>
                        <a:cubicBezTo>
                          <a:pt x="633508" y="9219"/>
                          <a:pt x="361442" y="-1963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1045" y="9333"/>
                          <a:pt x="4481838" y="19699"/>
                          <a:pt x="4480560" y="27432"/>
                        </a:cubicBezTo>
                        <a:cubicBezTo>
                          <a:pt x="4279652" y="2294"/>
                          <a:pt x="4200762" y="50710"/>
                          <a:pt x="3930091" y="27432"/>
                        </a:cubicBezTo>
                        <a:cubicBezTo>
                          <a:pt x="3659420" y="4154"/>
                          <a:pt x="3456052" y="31438"/>
                          <a:pt x="3290011" y="27432"/>
                        </a:cubicBezTo>
                        <a:cubicBezTo>
                          <a:pt x="3123970" y="23426"/>
                          <a:pt x="2882392" y="41962"/>
                          <a:pt x="2649931" y="27432"/>
                        </a:cubicBezTo>
                        <a:cubicBezTo>
                          <a:pt x="2417470" y="12902"/>
                          <a:pt x="2238426" y="16481"/>
                          <a:pt x="2054657" y="27432"/>
                        </a:cubicBezTo>
                        <a:cubicBezTo>
                          <a:pt x="1870888" y="38383"/>
                          <a:pt x="1566368" y="54184"/>
                          <a:pt x="1324966" y="27432"/>
                        </a:cubicBezTo>
                        <a:cubicBezTo>
                          <a:pt x="1083564" y="680"/>
                          <a:pt x="787410" y="20090"/>
                          <a:pt x="595274" y="27432"/>
                        </a:cubicBezTo>
                        <a:cubicBezTo>
                          <a:pt x="403138" y="34774"/>
                          <a:pt x="169622" y="19643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6A1F8A9-2A1A-2B10-E393-465138FBD649}"/>
              </a:ext>
            </a:extLst>
          </p:cNvPr>
          <p:cNvSpPr txBox="1"/>
          <p:nvPr userDrawn="1"/>
        </p:nvSpPr>
        <p:spPr>
          <a:xfrm>
            <a:off x="2895600" y="12268200"/>
            <a:ext cx="60960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www.jesseyate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089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 Level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1B9AF16-DB67-8920-5BB4-06DD19036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1500" cy="642461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650A51CA-FFCE-062E-1DD5-5D865616CB3E}"/>
              </a:ext>
            </a:extLst>
          </p:cNvPr>
          <p:cNvGrpSpPr/>
          <p:nvPr userDrawn="1"/>
        </p:nvGrpSpPr>
        <p:grpSpPr>
          <a:xfrm>
            <a:off x="5650991" y="0"/>
            <a:ext cx="6589387" cy="6425184"/>
            <a:chOff x="0" y="0"/>
            <a:chExt cx="9753600" cy="5140147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91585271-E413-F39D-837A-C98D42FB865A}"/>
                </a:ext>
              </a:extLst>
            </p:cNvPr>
            <p:cNvSpPr/>
            <p:nvPr/>
          </p:nvSpPr>
          <p:spPr>
            <a:xfrm>
              <a:off x="0" y="0"/>
              <a:ext cx="9753600" cy="5140147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678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1B4B87-D891-1A18-BB9E-76A2FEEF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667239"/>
            <a:ext cx="53309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0F306D9-6DF3-3E23-4D1F-53C90BCFC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600000">
            <a:off x="5650991" y="1190735"/>
            <a:ext cx="6589387" cy="192405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C8C0577-7972-B203-AB79-D53BC1C25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600000">
            <a:off x="5650990" y="3743216"/>
            <a:ext cx="6589388" cy="248423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4826EE5C-50C6-F834-2EB1-579ADAD8D065}"/>
              </a:ext>
            </a:extLst>
          </p:cNvPr>
          <p:cNvGrpSpPr/>
          <p:nvPr userDrawn="1"/>
        </p:nvGrpSpPr>
        <p:grpSpPr>
          <a:xfrm rot="10800000" flipH="1">
            <a:off x="3787509" y="6238874"/>
            <a:ext cx="622196" cy="619125"/>
            <a:chOff x="2193165" y="4163616"/>
            <a:chExt cx="619125" cy="619125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C6175C8-DCA2-6477-4C93-C05AE3D0576A}"/>
                </a:ext>
              </a:extLst>
            </p:cNvPr>
            <p:cNvSpPr/>
            <p:nvPr/>
          </p:nvSpPr>
          <p:spPr>
            <a:xfrm>
              <a:off x="2193165" y="4163616"/>
              <a:ext cx="619125" cy="619125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EEF8CEC8-1772-90C2-7FE8-591F1100567F}"/>
              </a:ext>
            </a:extLst>
          </p:cNvPr>
          <p:cNvGrpSpPr/>
          <p:nvPr userDrawn="1"/>
        </p:nvGrpSpPr>
        <p:grpSpPr>
          <a:xfrm rot="10800000" flipH="1">
            <a:off x="4406596" y="5619750"/>
            <a:ext cx="1244392" cy="1238250"/>
            <a:chOff x="2812252" y="3544491"/>
            <a:chExt cx="1238250" cy="123825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0299415-E869-1C02-8BC2-16BE73347440}"/>
                </a:ext>
              </a:extLst>
            </p:cNvPr>
            <p:cNvSpPr/>
            <p:nvPr/>
          </p:nvSpPr>
          <p:spPr>
            <a:xfrm>
              <a:off x="2812252" y="3544491"/>
              <a:ext cx="1238250" cy="1238250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95A51365-F0C7-3F42-1C7B-F4A7AD7822FE}"/>
              </a:ext>
            </a:extLst>
          </p:cNvPr>
          <p:cNvGrpSpPr/>
          <p:nvPr userDrawn="1"/>
        </p:nvGrpSpPr>
        <p:grpSpPr>
          <a:xfrm rot="10800000" flipH="1">
            <a:off x="3477556" y="5924034"/>
            <a:ext cx="622196" cy="619125"/>
            <a:chOff x="1883212" y="3848776"/>
            <a:chExt cx="619125" cy="619125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7C744FE-BAC2-A6EE-F2A7-82E3196DF476}"/>
                </a:ext>
              </a:extLst>
            </p:cNvPr>
            <p:cNvSpPr/>
            <p:nvPr/>
          </p:nvSpPr>
          <p:spPr>
            <a:xfrm>
              <a:off x="1883212" y="3848776"/>
              <a:ext cx="619125" cy="619125"/>
            </a:xfrm>
            <a:custGeom>
              <a:avLst/>
              <a:gdLst/>
              <a:ahLst/>
              <a:cxnLst/>
              <a:rect l="0" t="0" r="0" b="0"/>
              <a:pathLst>
                <a:path w="300114" h="243840">
                  <a:moveTo>
                    <a:pt x="0" y="0"/>
                  </a:moveTo>
                  <a:lnTo>
                    <a:pt x="300114" y="243840"/>
                  </a:lnTo>
                  <a:lnTo>
                    <a:pt x="300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3">
                <a:alpha val="10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2120CBD-058C-65B6-B3F1-D0EB6F6979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4865" y="1344977"/>
            <a:ext cx="6461125" cy="20809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2">
            <a:extLst>
              <a:ext uri="{FF2B5EF4-FFF2-40B4-BE49-F238E27FC236}">
                <a16:creationId xmlns:a16="http://schemas.microsoft.com/office/drawing/2014/main" id="{4B238F40-CD18-A3AE-56A2-BED9443855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1500" y="3858768"/>
            <a:ext cx="6461125" cy="2286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771FAC4-08C6-A972-1041-2991EB056B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</a:blip>
          <a:srcRect/>
          <a:stretch>
            <a:fillRect/>
          </a:stretch>
        </p:blipFill>
        <p:spPr>
          <a:xfrm rot="21600000">
            <a:off x="0" y="1188721"/>
            <a:ext cx="5650988" cy="50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ixabay.com/fr/facebook-logo-r%C3%A9seau-social-r%C3%A9seau-770688/" TargetMode="Externa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hyperlink" Target="https://pixabay.com/es/youtube-rojo-social-icono-jugar-1495277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jesseyates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3A5785E-EB55-942E-01D4-41A985C3F09D}"/>
              </a:ext>
            </a:extLst>
          </p:cNvPr>
          <p:cNvSpPr txBox="1">
            <a:spLocks/>
          </p:cNvSpPr>
          <p:nvPr userDrawn="1"/>
        </p:nvSpPr>
        <p:spPr>
          <a:xfrm>
            <a:off x="8632206" y="6467181"/>
            <a:ext cx="2166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@WAMedCommission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071865-8C2A-D9EE-E7FD-A3AD1AB0E7C8}"/>
              </a:ext>
            </a:extLst>
          </p:cNvPr>
          <p:cNvGrpSpPr/>
          <p:nvPr userDrawn="1"/>
        </p:nvGrpSpPr>
        <p:grpSpPr>
          <a:xfrm>
            <a:off x="10836839" y="6420612"/>
            <a:ext cx="1261165" cy="457200"/>
            <a:chOff x="7386503" y="6292596"/>
            <a:chExt cx="1261165" cy="457200"/>
          </a:xfrm>
        </p:grpSpPr>
        <p:pic>
          <p:nvPicPr>
            <p:cNvPr id="10" name="Picture 9" descr="A picture containing text, clipart&#10;&#10;AI-generated content may be incorrect.">
              <a:extLst>
                <a:ext uri="{FF2B5EF4-FFF2-40B4-BE49-F238E27FC236}">
                  <a16:creationId xmlns:a16="http://schemas.microsoft.com/office/drawing/2014/main" id="{36737129-DE1C-610F-5EE3-86B2583228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8281908" y="6334325"/>
              <a:ext cx="365760" cy="365760"/>
            </a:xfrm>
            <a:prstGeom prst="rect">
              <a:avLst/>
            </a:prstGeom>
          </p:spPr>
        </p:pic>
        <p:pic>
          <p:nvPicPr>
            <p:cNvPr id="11" name="Picture 10" descr="Icon&#10;&#10;AI-generated content may be incorrect.">
              <a:extLst>
                <a:ext uri="{FF2B5EF4-FFF2-40B4-BE49-F238E27FC236}">
                  <a16:creationId xmlns:a16="http://schemas.microsoft.com/office/drawing/2014/main" id="{666E399A-D7ED-1558-028D-C880B9B1A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802621" y="6292596"/>
              <a:ext cx="459409" cy="457200"/>
            </a:xfrm>
            <a:prstGeom prst="rect">
              <a:avLst/>
            </a:prstGeom>
          </p:spPr>
        </p:pic>
        <p:pic>
          <p:nvPicPr>
            <p:cNvPr id="12" name="Picture 11" descr="A picture containing logo&#10;&#10;AI-generated content may be incorrect.">
              <a:extLst>
                <a:ext uri="{FF2B5EF4-FFF2-40B4-BE49-F238E27FC236}">
                  <a16:creationId xmlns:a16="http://schemas.microsoft.com/office/drawing/2014/main" id="{1F680498-A78C-69B6-F8B1-AA5F91DC0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7386503" y="6332006"/>
              <a:ext cx="416118" cy="365760"/>
            </a:xfrm>
            <a:prstGeom prst="rect">
              <a:avLst/>
            </a:prstGeom>
          </p:spPr>
        </p:pic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513554A-E22E-E47F-D061-B0A1F03FE22F}"/>
              </a:ext>
            </a:extLst>
          </p:cNvPr>
          <p:cNvSpPr txBox="1">
            <a:spLocks/>
          </p:cNvSpPr>
          <p:nvPr userDrawn="1"/>
        </p:nvSpPr>
        <p:spPr>
          <a:xfrm>
            <a:off x="125636" y="6422012"/>
            <a:ext cx="2166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WMC.wa.gov</a:t>
            </a:r>
          </a:p>
        </p:txBody>
      </p:sp>
      <p:pic>
        <p:nvPicPr>
          <p:cNvPr id="16" name="Picture 15" descr="Logo&#10;&#10;AI-generated content may be incorrect.">
            <a:extLst>
              <a:ext uri="{FF2B5EF4-FFF2-40B4-BE49-F238E27FC236}">
                <a16:creationId xmlns:a16="http://schemas.microsoft.com/office/drawing/2014/main" id="{84AC3ED0-8E6C-BDD5-47C4-4A84130D419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1981"/>
            <a:ext cx="566928" cy="5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9" r:id="rId3"/>
    <p:sldLayoutId id="2147483750" r:id="rId4"/>
    <p:sldLayoutId id="2147483744" r:id="rId5"/>
    <p:sldLayoutId id="2147483741" r:id="rId6"/>
    <p:sldLayoutId id="2147483742" r:id="rId7"/>
    <p:sldLayoutId id="2147483740" r:id="rId8"/>
    <p:sldLayoutId id="2147483752" r:id="rId9"/>
    <p:sldLayoutId id="2147483753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EF90A-9075-ED2E-DA70-A4A6BEA3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B8E3D-6FBE-7BB4-D270-B800F047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46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cah.Matthews@wmc.wa.gov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F9304-605B-1C55-57EB-FC2217534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447" y="4364140"/>
            <a:ext cx="10413402" cy="1069848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/>
              <a:t>WMC Compact &amp; Telehealth Experience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B85AD-3789-98FB-BA98-FB464E6E3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452145"/>
            <a:ext cx="10908792" cy="67393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/>
              <a:t>Micah Matthews, MPA, Deputy Executive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34116-5208-EAE4-2D4A-69A2A2A30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0"/>
            <a:ext cx="12191979" cy="419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26743-576E-8BE2-6925-C269CD4D407F}"/>
              </a:ext>
            </a:extLst>
          </p:cNvPr>
          <p:cNvSpPr txBox="1"/>
          <p:nvPr/>
        </p:nvSpPr>
        <p:spPr>
          <a:xfrm>
            <a:off x="640081" y="6217764"/>
            <a:ext cx="1090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Mass. Telehealth Task Force </a:t>
            </a:r>
            <a:r>
              <a:rPr lang="en-US" sz="1400" dirty="0">
                <a:latin typeface="Corbel" panose="020B0503020204020204" pitchFamily="34" charset="0"/>
              </a:rPr>
              <a:t>| November 12,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B9E2E0-B34E-0A9E-27BB-CB791DFCF8EB}"/>
              </a:ext>
            </a:extLst>
          </p:cNvPr>
          <p:cNvCxnSpPr>
            <a:cxnSpLocks/>
          </p:cNvCxnSpPr>
          <p:nvPr/>
        </p:nvCxnSpPr>
        <p:spPr>
          <a:xfrm>
            <a:off x="-180304" y="4288650"/>
            <a:ext cx="12550462" cy="0"/>
          </a:xfrm>
          <a:prstGeom prst="line">
            <a:avLst/>
          </a:prstGeom>
          <a:ln w="76200">
            <a:solidFill>
              <a:srgbClr val="0052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AI-generated content may be incorrect.">
            <a:extLst>
              <a:ext uri="{FF2B5EF4-FFF2-40B4-BE49-F238E27FC236}">
                <a16:creationId xmlns:a16="http://schemas.microsoft.com/office/drawing/2014/main" id="{1B0A7FD2-DF8D-0BD5-E596-4EF7BB5B1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143" y="3350985"/>
            <a:ext cx="2089412" cy="20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D74C-DFD5-5E82-14F7-F3862125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6E5E-4208-7C45-28FD-A9EBC383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E061-002B-4FEF-C900-EA5BA8339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Local access and control-regional or national reach</a:t>
            </a:r>
          </a:p>
          <a:p>
            <a:r>
              <a:rPr lang="en-US" sz="3200" dirty="0"/>
              <a:t>Common internationally</a:t>
            </a:r>
          </a:p>
          <a:p>
            <a:r>
              <a:rPr lang="en-US" sz="3200" dirty="0"/>
              <a:t>Biggest issues:</a:t>
            </a:r>
          </a:p>
          <a:p>
            <a:pPr lvl="1"/>
            <a:r>
              <a:rPr lang="en-US" sz="2800" dirty="0"/>
              <a:t>Access and removal standards</a:t>
            </a:r>
          </a:p>
          <a:p>
            <a:pPr lvl="1"/>
            <a:r>
              <a:rPr lang="en-US" sz="2800" dirty="0"/>
              <a:t>Legal structure to stand them up</a:t>
            </a:r>
          </a:p>
          <a:p>
            <a:pPr lvl="1"/>
            <a:r>
              <a:rPr lang="en-US" sz="2800" dirty="0"/>
              <a:t>National, regional, affiliated models, specialty (rare disease/transplant).</a:t>
            </a:r>
          </a:p>
        </p:txBody>
      </p:sp>
    </p:spTree>
    <p:extLst>
      <p:ext uri="{BB962C8B-B14F-4D97-AF65-F5344CB8AC3E}">
        <p14:creationId xmlns:p14="http://schemas.microsoft.com/office/powerpoint/2010/main" val="283027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E15A01-5087-810E-123C-768745D3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50"/>
            <a:ext cx="3290887" cy="15520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+mj-lt"/>
              </a:rPr>
              <a:t>Thank You</a:t>
            </a:r>
          </a:p>
        </p:txBody>
      </p:sp>
      <p:pic>
        <p:nvPicPr>
          <p:cNvPr id="17" name="Content Placeholder 16" descr="Doctor writing on tablet with pen">
            <a:extLst>
              <a:ext uri="{FF2B5EF4-FFF2-40B4-BE49-F238E27FC236}">
                <a16:creationId xmlns:a16="http://schemas.microsoft.com/office/drawing/2014/main" id="{B230DF9B-413F-7A43-FE9E-423A83D32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240E58-8CB5-72E8-033A-86D1EE085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1552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latin typeface="+mn-lt"/>
              </a:rPr>
              <a:t>Micah Matthews, MPA, CPM</a:t>
            </a:r>
          </a:p>
          <a:p>
            <a:r>
              <a:rPr lang="en-US" sz="1800" dirty="0">
                <a:latin typeface="+mn-lt"/>
              </a:rPr>
              <a:t>Deputy Executive and Legislative Director</a:t>
            </a:r>
          </a:p>
          <a:p>
            <a:r>
              <a:rPr lang="en-US" sz="1800" dirty="0">
                <a:latin typeface="+mn-lt"/>
                <a:hlinkClick r:id="rId3"/>
              </a:rPr>
              <a:t>Micah.Matthews@wmc.wa.gov</a:t>
            </a:r>
            <a:r>
              <a:rPr lang="en-US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8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89BD-E036-8E84-B3D4-F444FE21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1DDF-7EE5-6DDE-F0EE-C1E759A05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financial conflicts to declare. Here in my professional capacity.</a:t>
            </a:r>
          </a:p>
          <a:p>
            <a:r>
              <a:rPr lang="en-US" dirty="0"/>
              <a:t>No organizational conflicts to declare. Active participant in regulatory groups focusing on best practices, telehealth and AI policy.</a:t>
            </a:r>
          </a:p>
          <a:p>
            <a:r>
              <a:rPr lang="en-US" dirty="0"/>
              <a:t>Primary author of WMC Telehealth &amp; Continuity of Care Policy</a:t>
            </a:r>
          </a:p>
          <a:p>
            <a:pPr lvl="1"/>
            <a:r>
              <a:rPr lang="en-US" dirty="0"/>
              <a:t>FSMB</a:t>
            </a:r>
          </a:p>
          <a:p>
            <a:pPr lvl="1"/>
            <a:r>
              <a:rPr lang="en-US" dirty="0"/>
              <a:t>Uniform Laws Commission</a:t>
            </a:r>
          </a:p>
        </p:txBody>
      </p:sp>
    </p:spTree>
    <p:extLst>
      <p:ext uri="{BB962C8B-B14F-4D97-AF65-F5344CB8AC3E}">
        <p14:creationId xmlns:p14="http://schemas.microsoft.com/office/powerpoint/2010/main" val="30674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8C19-E639-D20E-93EA-5E74E263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WMC Composition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1F2A6-CC32-2638-DD0D-BBF95B6D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2" y="1671543"/>
            <a:ext cx="9615055" cy="49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60EE9-D375-2D79-833A-0AF0B92B7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DF30-FFC8-444D-2ECC-9AA9CBF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E6BE-6E5D-E570-0BA8-A0B7233B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WMCs Experience as a Compact Member State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Experience with Shield Laws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Telemedicine/Practice Registries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7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98E8-C04D-3C9A-7AE6-68674942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WMC Licensing Background</a:t>
            </a:r>
          </a:p>
        </p:txBody>
      </p:sp>
      <p:pic>
        <p:nvPicPr>
          <p:cNvPr id="11" name="Content Placeholder 10" descr="Text">
            <a:extLst>
              <a:ext uri="{FF2B5EF4-FFF2-40B4-BE49-F238E27FC236}">
                <a16:creationId xmlns:a16="http://schemas.microsoft.com/office/drawing/2014/main" id="{89EF8081-01D7-F33D-4252-9B4C31013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28812"/>
            <a:ext cx="10515600" cy="4517917"/>
          </a:xfrm>
        </p:spPr>
      </p:pic>
    </p:spTree>
    <p:extLst>
      <p:ext uri="{BB962C8B-B14F-4D97-AF65-F5344CB8AC3E}">
        <p14:creationId xmlns:p14="http://schemas.microsoft.com/office/powerpoint/2010/main" val="107856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AI-generated content may be incorrect.">
            <a:extLst>
              <a:ext uri="{FF2B5EF4-FFF2-40B4-BE49-F238E27FC236}">
                <a16:creationId xmlns:a16="http://schemas.microsoft.com/office/drawing/2014/main" id="{2330842D-1680-1853-AAF0-59FD11F94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35" y="471668"/>
            <a:ext cx="11827082" cy="5914664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284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33607-ABEA-B7F6-13FD-3C78668C2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70E4-6574-F5F2-A3E3-E35239A2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Background-Compact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4A156-EB0D-681E-9E2D-484DB1F90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WMC Introduced Compact in 2016, passed 2017</a:t>
            </a:r>
          </a:p>
          <a:p>
            <a:pPr lvl="1"/>
            <a:r>
              <a:rPr lang="en-US" sz="2800" dirty="0"/>
              <a:t>Underestimation of use</a:t>
            </a:r>
          </a:p>
          <a:p>
            <a:pPr lvl="1"/>
            <a:r>
              <a:rPr lang="en-US" sz="2800" dirty="0"/>
              <a:t>Result=extra $$$</a:t>
            </a:r>
          </a:p>
          <a:p>
            <a:pPr lvl="1"/>
            <a:r>
              <a:rPr lang="en-US" sz="2800" dirty="0"/>
              <a:t>Did not start issuing LOQs until 2018 (IT issue)</a:t>
            </a:r>
          </a:p>
          <a:p>
            <a:r>
              <a:rPr lang="en-US" sz="3200" dirty="0"/>
              <a:t>Pandemic</a:t>
            </a:r>
          </a:p>
          <a:p>
            <a:pPr lvl="1"/>
            <a:r>
              <a:rPr lang="en-US" sz="2800" dirty="0"/>
              <a:t>VHCP Act</a:t>
            </a:r>
          </a:p>
          <a:p>
            <a:pPr lvl="1"/>
            <a:r>
              <a:rPr lang="en-US" sz="2800" dirty="0"/>
              <a:t>Conversion</a:t>
            </a:r>
          </a:p>
          <a:p>
            <a:pPr lvl="1"/>
            <a:endParaRPr lang="en-US" sz="2800" dirty="0"/>
          </a:p>
          <a:p>
            <a:pPr lvl="1"/>
            <a:endParaRPr lang="en-US" sz="26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26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09CAE-9B4E-56BF-5922-C835D541C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4804-CAEC-ED27-61BB-E69B244C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Mass. Compact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724E-1F60-E559-A8CE-4A340A04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Has the Compact improved access?</a:t>
            </a:r>
          </a:p>
          <a:p>
            <a:pPr lvl="1"/>
            <a:r>
              <a:rPr lang="en-US" sz="2800" dirty="0"/>
              <a:t>Rural/underserved?</a:t>
            </a:r>
          </a:p>
          <a:p>
            <a:pPr lvl="1"/>
            <a:r>
              <a:rPr lang="en-US" sz="2800" dirty="0"/>
              <a:t>Others?</a:t>
            </a:r>
          </a:p>
          <a:p>
            <a:pPr lvl="1"/>
            <a:r>
              <a:rPr lang="en-US" sz="2800" dirty="0"/>
              <a:t>Oregon and California</a:t>
            </a:r>
          </a:p>
          <a:p>
            <a:r>
              <a:rPr lang="en-US" sz="3200" dirty="0"/>
              <a:t>Alternative licensing models</a:t>
            </a:r>
          </a:p>
          <a:p>
            <a:pPr lvl="1"/>
            <a:r>
              <a:rPr lang="en-US" sz="2800" dirty="0"/>
              <a:t>Clinical Experience (IMGs)</a:t>
            </a:r>
          </a:p>
          <a:p>
            <a:pPr lvl="1"/>
            <a:r>
              <a:rPr lang="en-US" sz="2800" dirty="0"/>
              <a:t>Reciprocity</a:t>
            </a:r>
          </a:p>
          <a:p>
            <a:pPr lvl="1"/>
            <a:r>
              <a:rPr lang="en-US" sz="2800" dirty="0"/>
              <a:t>Regional Regulation Concept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17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42C0-685E-0A0A-47BF-15021416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Shield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0EC3-C690-8461-A39B-3CCEE841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 2023 legislation</a:t>
            </a:r>
          </a:p>
          <a:p>
            <a:pPr lvl="1"/>
            <a:r>
              <a:rPr lang="en-US" dirty="0"/>
              <a:t>Prohibits the WMC (and others) from denying a license due to action on “Covered Services” that occurred in another state unless the standard of care was violated.</a:t>
            </a:r>
          </a:p>
          <a:p>
            <a:pPr lvl="1"/>
            <a:r>
              <a:rPr lang="en-US" dirty="0"/>
              <a:t>Prohibits WMC from taking discipline related to a covered service that occurred in another state unless the standard of care was violated.</a:t>
            </a:r>
          </a:p>
          <a:p>
            <a:pPr lvl="1"/>
            <a:r>
              <a:rPr lang="en-US" dirty="0"/>
              <a:t>Subpoena requirements:</a:t>
            </a:r>
          </a:p>
          <a:p>
            <a:pPr lvl="2"/>
            <a:r>
              <a:rPr lang="en-US" dirty="0"/>
              <a:t>Attestation</a:t>
            </a:r>
          </a:p>
          <a:p>
            <a:pPr lvl="2"/>
            <a:r>
              <a:rPr lang="en-US" dirty="0"/>
              <a:t>Submit to WA Court Jurisdiction</a:t>
            </a:r>
          </a:p>
          <a:p>
            <a:pPr lvl="2"/>
            <a:r>
              <a:rPr lang="en-US" dirty="0"/>
              <a:t>Fines</a:t>
            </a:r>
          </a:p>
        </p:txBody>
      </p:sp>
    </p:spTree>
    <p:extLst>
      <p:ext uri="{BB962C8B-B14F-4D97-AF65-F5344CB8AC3E}">
        <p14:creationId xmlns:p14="http://schemas.microsoft.com/office/powerpoint/2010/main" val="270644993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520fa42-cf58-4c22-8b93-58cf1d3bd1cb}" enabled="1" method="Standard" siteId="{11d0e217-264e-400a-8ba0-57dcc127d72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291</Words>
  <Application>Microsoft Office PowerPoint</Application>
  <PresentationFormat>Widescreen</PresentationFormat>
  <Paragraphs>60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Corbel</vt:lpstr>
      <vt:lpstr>SketchyVTI</vt:lpstr>
      <vt:lpstr>Office Theme</vt:lpstr>
      <vt:lpstr>WMC Compact &amp; Telehealth Experience</vt:lpstr>
      <vt:lpstr>Disclosures</vt:lpstr>
      <vt:lpstr>WMC Composition </vt:lpstr>
      <vt:lpstr>Learning Objectives</vt:lpstr>
      <vt:lpstr>WMC Licensing Background</vt:lpstr>
      <vt:lpstr>PowerPoint Presentation</vt:lpstr>
      <vt:lpstr>Background-Compact</vt:lpstr>
      <vt:lpstr>Mass. Compact Questions</vt:lpstr>
      <vt:lpstr>Shield Laws</vt:lpstr>
      <vt:lpstr>Registries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Bush, Jimi R (WMC)</dc:creator>
  <cp:lastModifiedBy>Cohen, Gabriel R. (EHS)</cp:lastModifiedBy>
  <cp:revision>10</cp:revision>
  <dcterms:created xsi:type="dcterms:W3CDTF">2025-06-09T17:12:32Z</dcterms:created>
  <dcterms:modified xsi:type="dcterms:W3CDTF">2025-11-19T02:35:22Z</dcterms:modified>
</cp:coreProperties>
</file>