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8" r:id="rId2"/>
    <p:sldMasterId id="2147483677" r:id="rId3"/>
    <p:sldMasterId id="2147483703" r:id="rId4"/>
    <p:sldMasterId id="2147483730" r:id="rId5"/>
  </p:sldMasterIdLst>
  <p:notesMasterIdLst>
    <p:notesMasterId r:id="rId46"/>
  </p:notesMasterIdLst>
  <p:handoutMasterIdLst>
    <p:handoutMasterId r:id="rId47"/>
  </p:handoutMasterIdLst>
  <p:sldIdLst>
    <p:sldId id="424" r:id="rId6"/>
    <p:sldId id="383" r:id="rId7"/>
    <p:sldId id="382" r:id="rId8"/>
    <p:sldId id="403" r:id="rId9"/>
    <p:sldId id="404" r:id="rId10"/>
    <p:sldId id="317" r:id="rId11"/>
    <p:sldId id="405" r:id="rId12"/>
    <p:sldId id="321" r:id="rId13"/>
    <p:sldId id="407" r:id="rId14"/>
    <p:sldId id="440" r:id="rId15"/>
    <p:sldId id="441" r:id="rId16"/>
    <p:sldId id="455" r:id="rId17"/>
    <p:sldId id="406" r:id="rId18"/>
    <p:sldId id="456" r:id="rId19"/>
    <p:sldId id="452" r:id="rId20"/>
    <p:sldId id="453" r:id="rId21"/>
    <p:sldId id="454" r:id="rId22"/>
    <p:sldId id="437" r:id="rId23"/>
    <p:sldId id="457" r:id="rId24"/>
    <p:sldId id="435" r:id="rId25"/>
    <p:sldId id="448" r:id="rId26"/>
    <p:sldId id="458" r:id="rId27"/>
    <p:sldId id="459" r:id="rId28"/>
    <p:sldId id="443" r:id="rId29"/>
    <p:sldId id="419" r:id="rId30"/>
    <p:sldId id="421" r:id="rId31"/>
    <p:sldId id="420" r:id="rId32"/>
    <p:sldId id="422" r:id="rId33"/>
    <p:sldId id="462" r:id="rId34"/>
    <p:sldId id="432" r:id="rId35"/>
    <p:sldId id="410" r:id="rId36"/>
    <p:sldId id="411" r:id="rId37"/>
    <p:sldId id="413" r:id="rId38"/>
    <p:sldId id="415" r:id="rId39"/>
    <p:sldId id="416" r:id="rId40"/>
    <p:sldId id="461" r:id="rId41"/>
    <p:sldId id="463" r:id="rId42"/>
    <p:sldId id="449" r:id="rId43"/>
    <p:sldId id="460" r:id="rId44"/>
    <p:sldId id="266" r:id="rId4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48">
          <p15:clr>
            <a:srgbClr val="A4A3A4"/>
          </p15:clr>
        </p15:guide>
        <p15:guide id="2" pos="41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nna Bertrand" initials="RB" lastIdx="26" clrIdx="0"/>
  <p:cmAuthor id="1" name="Donna Hurd" initials="DH" lastIdx="29" clrIdx="1"/>
  <p:cmAuthor id="2" name="Gabrielle Katz" initials="GK" lastIdx="15" clrIdx="2"/>
  <p:cmAuthor id="3" name="Jennifer Pettis" initials="JP" lastIdx="1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D4"/>
    <a:srgbClr val="B7C9D3"/>
    <a:srgbClr val="DFD1A7"/>
    <a:srgbClr val="FFFFFF"/>
    <a:srgbClr val="C3C6A8"/>
    <a:srgbClr val="E87722"/>
    <a:srgbClr val="DA291C"/>
    <a:srgbClr val="7566A0"/>
    <a:srgbClr val="608E3A"/>
    <a:srgbClr val="48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676" autoAdjust="0"/>
    <p:restoredTop sz="54486" autoAdjust="0"/>
  </p:normalViewPr>
  <p:slideViewPr>
    <p:cSldViewPr snapToGrid="0" snapToObjects="1">
      <p:cViewPr varScale="1">
        <p:scale>
          <a:sx n="62" d="100"/>
          <a:sy n="62" d="100"/>
        </p:scale>
        <p:origin x="-3024" y="-78"/>
      </p:cViewPr>
      <p:guideLst>
        <p:guide orient="horz" pos="948"/>
        <p:guide pos="4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82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27C8A-03B3-46DC-A005-A3791C3B0B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8364E5-CAAD-4C4D-A864-1E94B00F3D4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Participate in the poll on the right.</a:t>
          </a:r>
          <a:endParaRPr lang="en-US" sz="2800" dirty="0">
            <a:solidFill>
              <a:schemeClr val="bg1"/>
            </a:solidFill>
          </a:endParaRPr>
        </a:p>
      </dgm:t>
    </dgm:pt>
    <dgm:pt modelId="{00862174-72D0-4F1B-A764-D9FBE9E20506}" type="parTrans" cxnId="{7D38A883-AFCE-4420-B172-864280E2F159}">
      <dgm:prSet/>
      <dgm:spPr/>
      <dgm:t>
        <a:bodyPr/>
        <a:lstStyle/>
        <a:p>
          <a:endParaRPr lang="en-US"/>
        </a:p>
      </dgm:t>
    </dgm:pt>
    <dgm:pt modelId="{448EB6C9-88F9-4BFA-8F94-0DBB2399D61C}" type="sibTrans" cxnId="{7D38A883-AFCE-4420-B172-864280E2F159}">
      <dgm:prSet/>
      <dgm:spPr/>
      <dgm:t>
        <a:bodyPr/>
        <a:lstStyle/>
        <a:p>
          <a:endParaRPr lang="en-US"/>
        </a:p>
      </dgm:t>
    </dgm:pt>
    <dgm:pt modelId="{449AD01A-AAD8-4004-BDB1-8BEEB9248625}" type="pres">
      <dgm:prSet presAssocID="{69227C8A-03B3-46DC-A005-A3791C3B0B74}" presName="Name0" presStyleCnt="0">
        <dgm:presLayoutVars>
          <dgm:dir/>
          <dgm:animLvl val="lvl"/>
          <dgm:resizeHandles val="exact"/>
        </dgm:presLayoutVars>
      </dgm:prSet>
      <dgm:spPr/>
    </dgm:pt>
    <dgm:pt modelId="{4982923C-AD9C-46E5-9B84-2790747D2145}" type="pres">
      <dgm:prSet presAssocID="{69227C8A-03B3-46DC-A005-A3791C3B0B74}" presName="dummy" presStyleCnt="0"/>
      <dgm:spPr/>
    </dgm:pt>
    <dgm:pt modelId="{F163438D-00D6-4DE1-9079-143C960335A1}" type="pres">
      <dgm:prSet presAssocID="{69227C8A-03B3-46DC-A005-A3791C3B0B74}" presName="linH" presStyleCnt="0"/>
      <dgm:spPr/>
    </dgm:pt>
    <dgm:pt modelId="{6A8D68CA-E257-4E89-A458-7F0DB7A5C08D}" type="pres">
      <dgm:prSet presAssocID="{69227C8A-03B3-46DC-A005-A3791C3B0B74}" presName="padding1" presStyleCnt="0"/>
      <dgm:spPr/>
    </dgm:pt>
    <dgm:pt modelId="{39146F3B-4465-47BE-90C3-667C8F79F97A}" type="pres">
      <dgm:prSet presAssocID="{F88364E5-CAAD-4C4D-A864-1E94B00F3D47}" presName="linV" presStyleCnt="0"/>
      <dgm:spPr/>
    </dgm:pt>
    <dgm:pt modelId="{B3C0AE6C-B4AD-4CD6-AE78-E1340761632E}" type="pres">
      <dgm:prSet presAssocID="{F88364E5-CAAD-4C4D-A864-1E94B00F3D47}" presName="spVertical1" presStyleCnt="0"/>
      <dgm:spPr/>
    </dgm:pt>
    <dgm:pt modelId="{565168A0-C858-4EB1-A8B6-EC6F9D0C82CA}" type="pres">
      <dgm:prSet presAssocID="{F88364E5-CAAD-4C4D-A864-1E94B00F3D47}" presName="parTx" presStyleLbl="revTx" presStyleIdx="0" presStyleCnt="1" custScaleX="119072" custScaleY="39898" custLinFactNeighborX="-9845" custLinFactNeighborY="53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88CA-4E43-4BCA-B3C4-B25A5B9850B0}" type="pres">
      <dgm:prSet presAssocID="{F88364E5-CAAD-4C4D-A864-1E94B00F3D47}" presName="spVertical2" presStyleCnt="0"/>
      <dgm:spPr/>
    </dgm:pt>
    <dgm:pt modelId="{95EE5F12-573E-4789-948B-0441A0659457}" type="pres">
      <dgm:prSet presAssocID="{F88364E5-CAAD-4C4D-A864-1E94B00F3D47}" presName="spVertical3" presStyleCnt="0"/>
      <dgm:spPr/>
    </dgm:pt>
    <dgm:pt modelId="{A479C8DF-5161-4B71-8C07-6270A7571A2B}" type="pres">
      <dgm:prSet presAssocID="{69227C8A-03B3-46DC-A005-A3791C3B0B74}" presName="padding2" presStyleCnt="0"/>
      <dgm:spPr/>
    </dgm:pt>
    <dgm:pt modelId="{BFE3F28F-4CDD-4DF5-BBAB-77EF4100D4EC}" type="pres">
      <dgm:prSet presAssocID="{69227C8A-03B3-46DC-A005-A3791C3B0B74}" presName="negArrow" presStyleCnt="0"/>
      <dgm:spPr/>
    </dgm:pt>
    <dgm:pt modelId="{544311FF-3713-4EE8-BF51-E754CE683D03}" type="pres">
      <dgm:prSet presAssocID="{69227C8A-03B3-46DC-A005-A3791C3B0B74}" presName="backgroundArrow" presStyleLbl="node1" presStyleIdx="0" presStyleCnt="1"/>
      <dgm:spPr/>
    </dgm:pt>
  </dgm:ptLst>
  <dgm:cxnLst>
    <dgm:cxn modelId="{7D38A883-AFCE-4420-B172-864280E2F159}" srcId="{69227C8A-03B3-46DC-A005-A3791C3B0B74}" destId="{F88364E5-CAAD-4C4D-A864-1E94B00F3D47}" srcOrd="0" destOrd="0" parTransId="{00862174-72D0-4F1B-A764-D9FBE9E20506}" sibTransId="{448EB6C9-88F9-4BFA-8F94-0DBB2399D61C}"/>
    <dgm:cxn modelId="{284D6E87-CFF2-4239-AD46-EA44610FF1F8}" type="presOf" srcId="{69227C8A-03B3-46DC-A005-A3791C3B0B74}" destId="{449AD01A-AAD8-4004-BDB1-8BEEB9248625}" srcOrd="0" destOrd="0" presId="urn:microsoft.com/office/officeart/2005/8/layout/hProcess3"/>
    <dgm:cxn modelId="{61AC69E4-3E16-457A-8AFF-BDFA3C80C5C6}" type="presOf" srcId="{F88364E5-CAAD-4C4D-A864-1E94B00F3D47}" destId="{565168A0-C858-4EB1-A8B6-EC6F9D0C82CA}" srcOrd="0" destOrd="0" presId="urn:microsoft.com/office/officeart/2005/8/layout/hProcess3"/>
    <dgm:cxn modelId="{10955102-477E-4D1E-ADF2-241EC79247EA}" type="presParOf" srcId="{449AD01A-AAD8-4004-BDB1-8BEEB9248625}" destId="{4982923C-AD9C-46E5-9B84-2790747D2145}" srcOrd="0" destOrd="0" presId="urn:microsoft.com/office/officeart/2005/8/layout/hProcess3"/>
    <dgm:cxn modelId="{104A920B-EE21-413D-A229-B41D952F6414}" type="presParOf" srcId="{449AD01A-AAD8-4004-BDB1-8BEEB9248625}" destId="{F163438D-00D6-4DE1-9079-143C960335A1}" srcOrd="1" destOrd="0" presId="urn:microsoft.com/office/officeart/2005/8/layout/hProcess3"/>
    <dgm:cxn modelId="{6B6557C3-8090-405A-B4D6-3CA071C267E7}" type="presParOf" srcId="{F163438D-00D6-4DE1-9079-143C960335A1}" destId="{6A8D68CA-E257-4E89-A458-7F0DB7A5C08D}" srcOrd="0" destOrd="0" presId="urn:microsoft.com/office/officeart/2005/8/layout/hProcess3"/>
    <dgm:cxn modelId="{E2FC7B1B-55B3-41D6-AED6-FA31ECF1D35A}" type="presParOf" srcId="{F163438D-00D6-4DE1-9079-143C960335A1}" destId="{39146F3B-4465-47BE-90C3-667C8F79F97A}" srcOrd="1" destOrd="0" presId="urn:microsoft.com/office/officeart/2005/8/layout/hProcess3"/>
    <dgm:cxn modelId="{9E4E0D9F-49BC-48CE-B35B-B487AECAC1DA}" type="presParOf" srcId="{39146F3B-4465-47BE-90C3-667C8F79F97A}" destId="{B3C0AE6C-B4AD-4CD6-AE78-E1340761632E}" srcOrd="0" destOrd="0" presId="urn:microsoft.com/office/officeart/2005/8/layout/hProcess3"/>
    <dgm:cxn modelId="{857AB831-3086-4DD2-94E1-C04A89BF8A12}" type="presParOf" srcId="{39146F3B-4465-47BE-90C3-667C8F79F97A}" destId="{565168A0-C858-4EB1-A8B6-EC6F9D0C82CA}" srcOrd="1" destOrd="0" presId="urn:microsoft.com/office/officeart/2005/8/layout/hProcess3"/>
    <dgm:cxn modelId="{7C87B00B-C12E-4B07-991F-2EE16EF23D2E}" type="presParOf" srcId="{39146F3B-4465-47BE-90C3-667C8F79F97A}" destId="{F30088CA-4E43-4BCA-B3C4-B25A5B9850B0}" srcOrd="2" destOrd="0" presId="urn:microsoft.com/office/officeart/2005/8/layout/hProcess3"/>
    <dgm:cxn modelId="{CB806FEF-E57D-4DC6-A5AA-0EACBDB74989}" type="presParOf" srcId="{39146F3B-4465-47BE-90C3-667C8F79F97A}" destId="{95EE5F12-573E-4789-948B-0441A0659457}" srcOrd="3" destOrd="0" presId="urn:microsoft.com/office/officeart/2005/8/layout/hProcess3"/>
    <dgm:cxn modelId="{252B0C0A-EC45-4DD8-9689-3974B66FBC7A}" type="presParOf" srcId="{F163438D-00D6-4DE1-9079-143C960335A1}" destId="{A479C8DF-5161-4B71-8C07-6270A7571A2B}" srcOrd="2" destOrd="0" presId="urn:microsoft.com/office/officeart/2005/8/layout/hProcess3"/>
    <dgm:cxn modelId="{880DFD17-AE45-42CB-A69B-14A5073BC838}" type="presParOf" srcId="{F163438D-00D6-4DE1-9079-143C960335A1}" destId="{BFE3F28F-4CDD-4DF5-BBAB-77EF4100D4EC}" srcOrd="3" destOrd="0" presId="urn:microsoft.com/office/officeart/2005/8/layout/hProcess3"/>
    <dgm:cxn modelId="{38F5DBD4-5623-40F5-9AFD-91C840394E33}" type="presParOf" srcId="{F163438D-00D6-4DE1-9079-143C960335A1}" destId="{544311FF-3713-4EE8-BF51-E754CE683D0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27C8A-03B3-46DC-A005-A3791C3B0B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8364E5-CAAD-4C4D-A864-1E94B00F3D4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Participate in the poll on the right.</a:t>
          </a:r>
          <a:endParaRPr lang="en-US" sz="2800" dirty="0">
            <a:solidFill>
              <a:schemeClr val="bg1"/>
            </a:solidFill>
          </a:endParaRPr>
        </a:p>
      </dgm:t>
    </dgm:pt>
    <dgm:pt modelId="{00862174-72D0-4F1B-A764-D9FBE9E20506}" type="parTrans" cxnId="{7D38A883-AFCE-4420-B172-864280E2F159}">
      <dgm:prSet/>
      <dgm:spPr/>
      <dgm:t>
        <a:bodyPr/>
        <a:lstStyle/>
        <a:p>
          <a:endParaRPr lang="en-US"/>
        </a:p>
      </dgm:t>
    </dgm:pt>
    <dgm:pt modelId="{448EB6C9-88F9-4BFA-8F94-0DBB2399D61C}" type="sibTrans" cxnId="{7D38A883-AFCE-4420-B172-864280E2F159}">
      <dgm:prSet/>
      <dgm:spPr/>
      <dgm:t>
        <a:bodyPr/>
        <a:lstStyle/>
        <a:p>
          <a:endParaRPr lang="en-US"/>
        </a:p>
      </dgm:t>
    </dgm:pt>
    <dgm:pt modelId="{449AD01A-AAD8-4004-BDB1-8BEEB9248625}" type="pres">
      <dgm:prSet presAssocID="{69227C8A-03B3-46DC-A005-A3791C3B0B74}" presName="Name0" presStyleCnt="0">
        <dgm:presLayoutVars>
          <dgm:dir/>
          <dgm:animLvl val="lvl"/>
          <dgm:resizeHandles val="exact"/>
        </dgm:presLayoutVars>
      </dgm:prSet>
      <dgm:spPr/>
    </dgm:pt>
    <dgm:pt modelId="{4982923C-AD9C-46E5-9B84-2790747D2145}" type="pres">
      <dgm:prSet presAssocID="{69227C8A-03B3-46DC-A005-A3791C3B0B74}" presName="dummy" presStyleCnt="0"/>
      <dgm:spPr/>
    </dgm:pt>
    <dgm:pt modelId="{F163438D-00D6-4DE1-9079-143C960335A1}" type="pres">
      <dgm:prSet presAssocID="{69227C8A-03B3-46DC-A005-A3791C3B0B74}" presName="linH" presStyleCnt="0"/>
      <dgm:spPr/>
    </dgm:pt>
    <dgm:pt modelId="{6A8D68CA-E257-4E89-A458-7F0DB7A5C08D}" type="pres">
      <dgm:prSet presAssocID="{69227C8A-03B3-46DC-A005-A3791C3B0B74}" presName="padding1" presStyleCnt="0"/>
      <dgm:spPr/>
    </dgm:pt>
    <dgm:pt modelId="{39146F3B-4465-47BE-90C3-667C8F79F97A}" type="pres">
      <dgm:prSet presAssocID="{F88364E5-CAAD-4C4D-A864-1E94B00F3D47}" presName="linV" presStyleCnt="0"/>
      <dgm:spPr/>
    </dgm:pt>
    <dgm:pt modelId="{B3C0AE6C-B4AD-4CD6-AE78-E1340761632E}" type="pres">
      <dgm:prSet presAssocID="{F88364E5-CAAD-4C4D-A864-1E94B00F3D47}" presName="spVertical1" presStyleCnt="0"/>
      <dgm:spPr/>
    </dgm:pt>
    <dgm:pt modelId="{565168A0-C858-4EB1-A8B6-EC6F9D0C82CA}" type="pres">
      <dgm:prSet presAssocID="{F88364E5-CAAD-4C4D-A864-1E94B00F3D47}" presName="parTx" presStyleLbl="revTx" presStyleIdx="0" presStyleCnt="1" custScaleX="119072" custScaleY="39898" custLinFactNeighborX="-9845" custLinFactNeighborY="53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88CA-4E43-4BCA-B3C4-B25A5B9850B0}" type="pres">
      <dgm:prSet presAssocID="{F88364E5-CAAD-4C4D-A864-1E94B00F3D47}" presName="spVertical2" presStyleCnt="0"/>
      <dgm:spPr/>
    </dgm:pt>
    <dgm:pt modelId="{95EE5F12-573E-4789-948B-0441A0659457}" type="pres">
      <dgm:prSet presAssocID="{F88364E5-CAAD-4C4D-A864-1E94B00F3D47}" presName="spVertical3" presStyleCnt="0"/>
      <dgm:spPr/>
    </dgm:pt>
    <dgm:pt modelId="{A479C8DF-5161-4B71-8C07-6270A7571A2B}" type="pres">
      <dgm:prSet presAssocID="{69227C8A-03B3-46DC-A005-A3791C3B0B74}" presName="padding2" presStyleCnt="0"/>
      <dgm:spPr/>
    </dgm:pt>
    <dgm:pt modelId="{BFE3F28F-4CDD-4DF5-BBAB-77EF4100D4EC}" type="pres">
      <dgm:prSet presAssocID="{69227C8A-03B3-46DC-A005-A3791C3B0B74}" presName="negArrow" presStyleCnt="0"/>
      <dgm:spPr/>
    </dgm:pt>
    <dgm:pt modelId="{544311FF-3713-4EE8-BF51-E754CE683D03}" type="pres">
      <dgm:prSet presAssocID="{69227C8A-03B3-46DC-A005-A3791C3B0B74}" presName="backgroundArrow" presStyleLbl="node1" presStyleIdx="0" presStyleCnt="1"/>
      <dgm:spPr/>
    </dgm:pt>
  </dgm:ptLst>
  <dgm:cxnLst>
    <dgm:cxn modelId="{7D38A883-AFCE-4420-B172-864280E2F159}" srcId="{69227C8A-03B3-46DC-A005-A3791C3B0B74}" destId="{F88364E5-CAAD-4C4D-A864-1E94B00F3D47}" srcOrd="0" destOrd="0" parTransId="{00862174-72D0-4F1B-A764-D9FBE9E20506}" sibTransId="{448EB6C9-88F9-4BFA-8F94-0DBB2399D61C}"/>
    <dgm:cxn modelId="{DE72E9A6-0E9E-47DB-AF55-F91699ECBE74}" type="presOf" srcId="{F88364E5-CAAD-4C4D-A864-1E94B00F3D47}" destId="{565168A0-C858-4EB1-A8B6-EC6F9D0C82CA}" srcOrd="0" destOrd="0" presId="urn:microsoft.com/office/officeart/2005/8/layout/hProcess3"/>
    <dgm:cxn modelId="{CB718760-6564-44BB-8261-4D8E32F8D305}" type="presOf" srcId="{69227C8A-03B3-46DC-A005-A3791C3B0B74}" destId="{449AD01A-AAD8-4004-BDB1-8BEEB9248625}" srcOrd="0" destOrd="0" presId="urn:microsoft.com/office/officeart/2005/8/layout/hProcess3"/>
    <dgm:cxn modelId="{271B033B-4D4F-4698-A68E-1F1CC384A2C7}" type="presParOf" srcId="{449AD01A-AAD8-4004-BDB1-8BEEB9248625}" destId="{4982923C-AD9C-46E5-9B84-2790747D2145}" srcOrd="0" destOrd="0" presId="urn:microsoft.com/office/officeart/2005/8/layout/hProcess3"/>
    <dgm:cxn modelId="{0FE8D00F-88E7-48A9-B93B-E6EFBB1DB997}" type="presParOf" srcId="{449AD01A-AAD8-4004-BDB1-8BEEB9248625}" destId="{F163438D-00D6-4DE1-9079-143C960335A1}" srcOrd="1" destOrd="0" presId="urn:microsoft.com/office/officeart/2005/8/layout/hProcess3"/>
    <dgm:cxn modelId="{04A7A2E9-14AD-42FE-AAE8-618AB4D0AF27}" type="presParOf" srcId="{F163438D-00D6-4DE1-9079-143C960335A1}" destId="{6A8D68CA-E257-4E89-A458-7F0DB7A5C08D}" srcOrd="0" destOrd="0" presId="urn:microsoft.com/office/officeart/2005/8/layout/hProcess3"/>
    <dgm:cxn modelId="{E1C9A338-100C-4612-91DC-7D3DE1BB4747}" type="presParOf" srcId="{F163438D-00D6-4DE1-9079-143C960335A1}" destId="{39146F3B-4465-47BE-90C3-667C8F79F97A}" srcOrd="1" destOrd="0" presId="urn:microsoft.com/office/officeart/2005/8/layout/hProcess3"/>
    <dgm:cxn modelId="{93DD0489-B449-4428-9DAD-55052B96C2DE}" type="presParOf" srcId="{39146F3B-4465-47BE-90C3-667C8F79F97A}" destId="{B3C0AE6C-B4AD-4CD6-AE78-E1340761632E}" srcOrd="0" destOrd="0" presId="urn:microsoft.com/office/officeart/2005/8/layout/hProcess3"/>
    <dgm:cxn modelId="{A3BC18E0-D3E6-4533-B12E-5B10B7E471A7}" type="presParOf" srcId="{39146F3B-4465-47BE-90C3-667C8F79F97A}" destId="{565168A0-C858-4EB1-A8B6-EC6F9D0C82CA}" srcOrd="1" destOrd="0" presId="urn:microsoft.com/office/officeart/2005/8/layout/hProcess3"/>
    <dgm:cxn modelId="{1EB6A87F-A4C2-4B63-9691-4BF69A7C5573}" type="presParOf" srcId="{39146F3B-4465-47BE-90C3-667C8F79F97A}" destId="{F30088CA-4E43-4BCA-B3C4-B25A5B9850B0}" srcOrd="2" destOrd="0" presId="urn:microsoft.com/office/officeart/2005/8/layout/hProcess3"/>
    <dgm:cxn modelId="{86CC1A21-238E-4AA7-B239-5C52C651E976}" type="presParOf" srcId="{39146F3B-4465-47BE-90C3-667C8F79F97A}" destId="{95EE5F12-573E-4789-948B-0441A0659457}" srcOrd="3" destOrd="0" presId="urn:microsoft.com/office/officeart/2005/8/layout/hProcess3"/>
    <dgm:cxn modelId="{2812B3F9-A2EB-4815-9BBE-75F342308238}" type="presParOf" srcId="{F163438D-00D6-4DE1-9079-143C960335A1}" destId="{A479C8DF-5161-4B71-8C07-6270A7571A2B}" srcOrd="2" destOrd="0" presId="urn:microsoft.com/office/officeart/2005/8/layout/hProcess3"/>
    <dgm:cxn modelId="{122B4BB7-B33D-49D3-A4CA-FE9A49214005}" type="presParOf" srcId="{F163438D-00D6-4DE1-9079-143C960335A1}" destId="{BFE3F28F-4CDD-4DF5-BBAB-77EF4100D4EC}" srcOrd="3" destOrd="0" presId="urn:microsoft.com/office/officeart/2005/8/layout/hProcess3"/>
    <dgm:cxn modelId="{3F6F4413-B245-446C-8245-0EB7A3FA7D3E}" type="presParOf" srcId="{F163438D-00D6-4DE1-9079-143C960335A1}" destId="{544311FF-3713-4EE8-BF51-E754CE683D0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79647-0171-4D05-8B35-8E5158F50F4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5C0AD-78DD-481D-8EA5-FDAA9CBA663B}">
      <dgm:prSet phldrT="[Text]"/>
      <dgm:spPr/>
      <dgm:t>
        <a:bodyPr/>
        <a:lstStyle/>
        <a:p>
          <a:r>
            <a:rPr lang="en-US" dirty="0" smtClean="0"/>
            <a:t>Brief</a:t>
          </a:r>
          <a:endParaRPr lang="en-US" dirty="0"/>
        </a:p>
      </dgm:t>
    </dgm:pt>
    <dgm:pt modelId="{A0830280-C5A3-4DA9-8367-9E365941B308}" type="parTrans" cxnId="{1220F8F4-DF83-4CE5-8DE3-854B4CFE36FE}">
      <dgm:prSet/>
      <dgm:spPr/>
      <dgm:t>
        <a:bodyPr/>
        <a:lstStyle/>
        <a:p>
          <a:endParaRPr lang="en-US"/>
        </a:p>
      </dgm:t>
    </dgm:pt>
    <dgm:pt modelId="{3CE5F2EE-8233-47FA-8333-28016AEA5FB2}" type="sibTrans" cxnId="{1220F8F4-DF83-4CE5-8DE3-854B4CFE36FE}">
      <dgm:prSet/>
      <dgm:spPr/>
      <dgm:t>
        <a:bodyPr/>
        <a:lstStyle/>
        <a:p>
          <a:endParaRPr lang="en-US"/>
        </a:p>
      </dgm:t>
    </dgm:pt>
    <dgm:pt modelId="{B8EB514A-B23B-49FB-B72D-D459D7442E0C}">
      <dgm:prSet phldrT="[Text]"/>
      <dgm:spPr/>
      <dgm:t>
        <a:bodyPr/>
        <a:lstStyle/>
        <a:p>
          <a:r>
            <a:rPr lang="en-US" dirty="0" smtClean="0"/>
            <a:t>Timely</a:t>
          </a:r>
          <a:endParaRPr lang="en-US" dirty="0"/>
        </a:p>
      </dgm:t>
    </dgm:pt>
    <dgm:pt modelId="{007E9A54-96D8-4C57-8025-48F9FD5F1228}" type="parTrans" cxnId="{B5CBB6B9-ADD1-4CC7-8653-0FBB578A41B8}">
      <dgm:prSet/>
      <dgm:spPr/>
      <dgm:t>
        <a:bodyPr/>
        <a:lstStyle/>
        <a:p>
          <a:endParaRPr lang="en-US"/>
        </a:p>
      </dgm:t>
    </dgm:pt>
    <dgm:pt modelId="{33EDF954-760D-4687-A3BC-6E917EA7C41A}" type="sibTrans" cxnId="{B5CBB6B9-ADD1-4CC7-8653-0FBB578A41B8}">
      <dgm:prSet/>
      <dgm:spPr/>
      <dgm:t>
        <a:bodyPr/>
        <a:lstStyle/>
        <a:p>
          <a:endParaRPr lang="en-US"/>
        </a:p>
      </dgm:t>
    </dgm:pt>
    <dgm:pt modelId="{C7F78411-697F-49D1-A3E6-EF63977CE96D}">
      <dgm:prSet phldrT="[Text]"/>
      <dgm:spPr/>
      <dgm:t>
        <a:bodyPr/>
        <a:lstStyle/>
        <a:p>
          <a:r>
            <a:rPr lang="en-US" dirty="0" smtClean="0"/>
            <a:t>Complete</a:t>
          </a:r>
          <a:endParaRPr lang="en-US" dirty="0"/>
        </a:p>
      </dgm:t>
    </dgm:pt>
    <dgm:pt modelId="{FCC210AE-294F-48BA-9ED7-17B02F11ECB7}" type="parTrans" cxnId="{8048D1EF-ABDF-4619-8C26-039FFC4BE8BB}">
      <dgm:prSet/>
      <dgm:spPr/>
      <dgm:t>
        <a:bodyPr/>
        <a:lstStyle/>
        <a:p>
          <a:endParaRPr lang="en-US"/>
        </a:p>
      </dgm:t>
    </dgm:pt>
    <dgm:pt modelId="{81F243A0-0B81-4D17-AECF-D8581C2CF404}" type="sibTrans" cxnId="{8048D1EF-ABDF-4619-8C26-039FFC4BE8BB}">
      <dgm:prSet/>
      <dgm:spPr/>
      <dgm:t>
        <a:bodyPr/>
        <a:lstStyle/>
        <a:p>
          <a:endParaRPr lang="en-US"/>
        </a:p>
      </dgm:t>
    </dgm:pt>
    <dgm:pt modelId="{B2FD25EE-F5FC-46A0-B8FD-1D6E79C0B7A7}">
      <dgm:prSet phldrT="[Text]"/>
      <dgm:spPr/>
      <dgm:t>
        <a:bodyPr/>
        <a:lstStyle/>
        <a:p>
          <a:r>
            <a:rPr lang="en-US" dirty="0" smtClean="0"/>
            <a:t>Clear</a:t>
          </a:r>
          <a:endParaRPr lang="en-US" dirty="0"/>
        </a:p>
      </dgm:t>
    </dgm:pt>
    <dgm:pt modelId="{239131AB-B474-46B3-ABD8-9188E5F20B54}" type="parTrans" cxnId="{001AD837-8B94-4A5F-A03A-57E62960A9B1}">
      <dgm:prSet/>
      <dgm:spPr/>
      <dgm:t>
        <a:bodyPr/>
        <a:lstStyle/>
        <a:p>
          <a:endParaRPr lang="en-US"/>
        </a:p>
      </dgm:t>
    </dgm:pt>
    <dgm:pt modelId="{47B4963B-02C0-4B1F-A952-174EDB27358A}" type="sibTrans" cxnId="{001AD837-8B94-4A5F-A03A-57E62960A9B1}">
      <dgm:prSet/>
      <dgm:spPr/>
      <dgm:t>
        <a:bodyPr/>
        <a:lstStyle/>
        <a:p>
          <a:endParaRPr lang="en-US"/>
        </a:p>
      </dgm:t>
    </dgm:pt>
    <dgm:pt modelId="{58A50B0D-C933-42EB-8132-D555E8AE7B7B}" type="pres">
      <dgm:prSet presAssocID="{E1E79647-0171-4D05-8B35-8E5158F50F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003A01-99AE-419B-AFF8-2B064DA010DD}" type="pres">
      <dgm:prSet presAssocID="{E1E79647-0171-4D05-8B35-8E5158F50F42}" presName="wedge1" presStyleLbl="node1" presStyleIdx="0" presStyleCnt="4"/>
      <dgm:spPr/>
      <dgm:t>
        <a:bodyPr/>
        <a:lstStyle/>
        <a:p>
          <a:endParaRPr lang="en-US"/>
        </a:p>
      </dgm:t>
    </dgm:pt>
    <dgm:pt modelId="{BA19AF78-7CB1-440F-A57B-2B93892A1AF7}" type="pres">
      <dgm:prSet presAssocID="{E1E79647-0171-4D05-8B35-8E5158F50F42}" presName="dummy1a" presStyleCnt="0"/>
      <dgm:spPr/>
    </dgm:pt>
    <dgm:pt modelId="{24074509-FA29-48FC-A89B-B41EE41A37B5}" type="pres">
      <dgm:prSet presAssocID="{E1E79647-0171-4D05-8B35-8E5158F50F42}" presName="dummy1b" presStyleCnt="0"/>
      <dgm:spPr/>
    </dgm:pt>
    <dgm:pt modelId="{149BAA3C-C199-42F7-8407-283C3C7152D6}" type="pres">
      <dgm:prSet presAssocID="{E1E79647-0171-4D05-8B35-8E5158F50F4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4F9EF-BB00-44B6-B4A9-D4724D50BCA0}" type="pres">
      <dgm:prSet presAssocID="{E1E79647-0171-4D05-8B35-8E5158F50F42}" presName="wedge2" presStyleLbl="node1" presStyleIdx="1" presStyleCnt="4"/>
      <dgm:spPr/>
      <dgm:t>
        <a:bodyPr/>
        <a:lstStyle/>
        <a:p>
          <a:endParaRPr lang="en-US"/>
        </a:p>
      </dgm:t>
    </dgm:pt>
    <dgm:pt modelId="{61EE86DB-DF79-474B-BFC1-458EF733432F}" type="pres">
      <dgm:prSet presAssocID="{E1E79647-0171-4D05-8B35-8E5158F50F42}" presName="dummy2a" presStyleCnt="0"/>
      <dgm:spPr/>
    </dgm:pt>
    <dgm:pt modelId="{FE8F32C3-2469-4733-B6A6-FC34A72CDDDA}" type="pres">
      <dgm:prSet presAssocID="{E1E79647-0171-4D05-8B35-8E5158F50F42}" presName="dummy2b" presStyleCnt="0"/>
      <dgm:spPr/>
    </dgm:pt>
    <dgm:pt modelId="{B266A3E1-2C7B-4B4E-AB9A-4916CE596F54}" type="pres">
      <dgm:prSet presAssocID="{E1E79647-0171-4D05-8B35-8E5158F50F4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B6E6E-3CCC-4A05-A369-A59C9686D373}" type="pres">
      <dgm:prSet presAssocID="{E1E79647-0171-4D05-8B35-8E5158F50F42}" presName="wedge3" presStyleLbl="node1" presStyleIdx="2" presStyleCnt="4"/>
      <dgm:spPr/>
      <dgm:t>
        <a:bodyPr/>
        <a:lstStyle/>
        <a:p>
          <a:endParaRPr lang="en-US"/>
        </a:p>
      </dgm:t>
    </dgm:pt>
    <dgm:pt modelId="{8EE3CB8C-DFE5-4129-9939-E151A122DB1F}" type="pres">
      <dgm:prSet presAssocID="{E1E79647-0171-4D05-8B35-8E5158F50F42}" presName="dummy3a" presStyleCnt="0"/>
      <dgm:spPr/>
    </dgm:pt>
    <dgm:pt modelId="{3719CD80-4759-464E-985C-0A054A708812}" type="pres">
      <dgm:prSet presAssocID="{E1E79647-0171-4D05-8B35-8E5158F50F42}" presName="dummy3b" presStyleCnt="0"/>
      <dgm:spPr/>
    </dgm:pt>
    <dgm:pt modelId="{B5823AC9-4778-452C-91FC-7ABBF71A10D3}" type="pres">
      <dgm:prSet presAssocID="{E1E79647-0171-4D05-8B35-8E5158F50F4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3889-2D7F-481C-8FB1-10509C8031C4}" type="pres">
      <dgm:prSet presAssocID="{E1E79647-0171-4D05-8B35-8E5158F50F42}" presName="wedge4" presStyleLbl="node1" presStyleIdx="3" presStyleCnt="4"/>
      <dgm:spPr/>
      <dgm:t>
        <a:bodyPr/>
        <a:lstStyle/>
        <a:p>
          <a:endParaRPr lang="en-US"/>
        </a:p>
      </dgm:t>
    </dgm:pt>
    <dgm:pt modelId="{AA099F4A-3CA2-448A-AD55-52AB34A35617}" type="pres">
      <dgm:prSet presAssocID="{E1E79647-0171-4D05-8B35-8E5158F50F42}" presName="dummy4a" presStyleCnt="0"/>
      <dgm:spPr/>
    </dgm:pt>
    <dgm:pt modelId="{88225BB5-3CD0-41BB-A495-9B5C6E4A21CC}" type="pres">
      <dgm:prSet presAssocID="{E1E79647-0171-4D05-8B35-8E5158F50F42}" presName="dummy4b" presStyleCnt="0"/>
      <dgm:spPr/>
    </dgm:pt>
    <dgm:pt modelId="{1B0E4AAC-4EE7-44E7-A4D0-486A6974AC3D}" type="pres">
      <dgm:prSet presAssocID="{E1E79647-0171-4D05-8B35-8E5158F50F4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20D6-AF49-4B84-B38B-52F317C21E9D}" type="pres">
      <dgm:prSet presAssocID="{81F243A0-0B81-4D17-AECF-D8581C2CF404}" presName="arrowWedge1" presStyleLbl="fgSibTrans2D1" presStyleIdx="0" presStyleCnt="4"/>
      <dgm:spPr/>
    </dgm:pt>
    <dgm:pt modelId="{43ED5965-70F2-442F-BB49-78A774BA0F49}" type="pres">
      <dgm:prSet presAssocID="{47B4963B-02C0-4B1F-A952-174EDB27358A}" presName="arrowWedge2" presStyleLbl="fgSibTrans2D1" presStyleIdx="1" presStyleCnt="4"/>
      <dgm:spPr/>
    </dgm:pt>
    <dgm:pt modelId="{5A09649C-57B9-45FF-8BEC-70400B69828B}" type="pres">
      <dgm:prSet presAssocID="{3CE5F2EE-8233-47FA-8333-28016AEA5FB2}" presName="arrowWedge3" presStyleLbl="fgSibTrans2D1" presStyleIdx="2" presStyleCnt="4"/>
      <dgm:spPr/>
    </dgm:pt>
    <dgm:pt modelId="{E253B4D7-1F11-49F8-84DC-27FA4F9CC917}" type="pres">
      <dgm:prSet presAssocID="{33EDF954-760D-4687-A3BC-6E917EA7C41A}" presName="arrowWedge4" presStyleLbl="fgSibTrans2D1" presStyleIdx="3" presStyleCnt="4"/>
      <dgm:spPr/>
    </dgm:pt>
  </dgm:ptLst>
  <dgm:cxnLst>
    <dgm:cxn modelId="{B5CBB6B9-ADD1-4CC7-8653-0FBB578A41B8}" srcId="{E1E79647-0171-4D05-8B35-8E5158F50F42}" destId="{B8EB514A-B23B-49FB-B72D-D459D7442E0C}" srcOrd="3" destOrd="0" parTransId="{007E9A54-96D8-4C57-8025-48F9FD5F1228}" sibTransId="{33EDF954-760D-4687-A3BC-6E917EA7C41A}"/>
    <dgm:cxn modelId="{7EE98D17-25AA-40F9-9B8C-E538C3E10D58}" type="presOf" srcId="{C7F78411-697F-49D1-A3E6-EF63977CE96D}" destId="{149BAA3C-C199-42F7-8407-283C3C7152D6}" srcOrd="1" destOrd="0" presId="urn:microsoft.com/office/officeart/2005/8/layout/cycle8"/>
    <dgm:cxn modelId="{E70B438E-5348-4BA3-95D5-03701B35C908}" type="presOf" srcId="{B2FD25EE-F5FC-46A0-B8FD-1D6E79C0B7A7}" destId="{E394F9EF-BB00-44B6-B4A9-D4724D50BCA0}" srcOrd="0" destOrd="0" presId="urn:microsoft.com/office/officeart/2005/8/layout/cycle8"/>
    <dgm:cxn modelId="{9A688A7B-75D9-4784-B49A-AB2DC4B3DC9F}" type="presOf" srcId="{B8EB514A-B23B-49FB-B72D-D459D7442E0C}" destId="{C9123889-2D7F-481C-8FB1-10509C8031C4}" srcOrd="0" destOrd="0" presId="urn:microsoft.com/office/officeart/2005/8/layout/cycle8"/>
    <dgm:cxn modelId="{E913E096-C47D-46E9-9F15-EBCEF2BEE935}" type="presOf" srcId="{2985C0AD-78DD-481D-8EA5-FDAA9CBA663B}" destId="{B5823AC9-4778-452C-91FC-7ABBF71A10D3}" srcOrd="1" destOrd="0" presId="urn:microsoft.com/office/officeart/2005/8/layout/cycle8"/>
    <dgm:cxn modelId="{3D975D31-5CF0-413E-B5E0-ABF2696DC6A4}" type="presOf" srcId="{B2FD25EE-F5FC-46A0-B8FD-1D6E79C0B7A7}" destId="{B266A3E1-2C7B-4B4E-AB9A-4916CE596F54}" srcOrd="1" destOrd="0" presId="urn:microsoft.com/office/officeart/2005/8/layout/cycle8"/>
    <dgm:cxn modelId="{095B38E6-9AEF-47B9-ADB2-2FC48051C2D7}" type="presOf" srcId="{C7F78411-697F-49D1-A3E6-EF63977CE96D}" destId="{A7003A01-99AE-419B-AFF8-2B064DA010DD}" srcOrd="0" destOrd="0" presId="urn:microsoft.com/office/officeart/2005/8/layout/cycle8"/>
    <dgm:cxn modelId="{001AD837-8B94-4A5F-A03A-57E62960A9B1}" srcId="{E1E79647-0171-4D05-8B35-8E5158F50F42}" destId="{B2FD25EE-F5FC-46A0-B8FD-1D6E79C0B7A7}" srcOrd="1" destOrd="0" parTransId="{239131AB-B474-46B3-ABD8-9188E5F20B54}" sibTransId="{47B4963B-02C0-4B1F-A952-174EDB27358A}"/>
    <dgm:cxn modelId="{8048D1EF-ABDF-4619-8C26-039FFC4BE8BB}" srcId="{E1E79647-0171-4D05-8B35-8E5158F50F42}" destId="{C7F78411-697F-49D1-A3E6-EF63977CE96D}" srcOrd="0" destOrd="0" parTransId="{FCC210AE-294F-48BA-9ED7-17B02F11ECB7}" sibTransId="{81F243A0-0B81-4D17-AECF-D8581C2CF404}"/>
    <dgm:cxn modelId="{F238D6EE-F2B6-471C-83B1-436ECA9242FC}" type="presOf" srcId="{B8EB514A-B23B-49FB-B72D-D459D7442E0C}" destId="{1B0E4AAC-4EE7-44E7-A4D0-486A6974AC3D}" srcOrd="1" destOrd="0" presId="urn:microsoft.com/office/officeart/2005/8/layout/cycle8"/>
    <dgm:cxn modelId="{1220F8F4-DF83-4CE5-8DE3-854B4CFE36FE}" srcId="{E1E79647-0171-4D05-8B35-8E5158F50F42}" destId="{2985C0AD-78DD-481D-8EA5-FDAA9CBA663B}" srcOrd="2" destOrd="0" parTransId="{A0830280-C5A3-4DA9-8367-9E365941B308}" sibTransId="{3CE5F2EE-8233-47FA-8333-28016AEA5FB2}"/>
    <dgm:cxn modelId="{649CAAA8-7C77-4029-A619-54F23BC13842}" type="presOf" srcId="{2985C0AD-78DD-481D-8EA5-FDAA9CBA663B}" destId="{AB3B6E6E-3CCC-4A05-A369-A59C9686D373}" srcOrd="0" destOrd="0" presId="urn:microsoft.com/office/officeart/2005/8/layout/cycle8"/>
    <dgm:cxn modelId="{C5B99CF2-B198-435B-BF8A-B85338870E82}" type="presOf" srcId="{E1E79647-0171-4D05-8B35-8E5158F50F42}" destId="{58A50B0D-C933-42EB-8132-D555E8AE7B7B}" srcOrd="0" destOrd="0" presId="urn:microsoft.com/office/officeart/2005/8/layout/cycle8"/>
    <dgm:cxn modelId="{08BA009C-FAD5-422C-B85F-2129B5C3BC51}" type="presParOf" srcId="{58A50B0D-C933-42EB-8132-D555E8AE7B7B}" destId="{A7003A01-99AE-419B-AFF8-2B064DA010DD}" srcOrd="0" destOrd="0" presId="urn:microsoft.com/office/officeart/2005/8/layout/cycle8"/>
    <dgm:cxn modelId="{5978D281-B899-42E9-AF5F-35C1AF0475B7}" type="presParOf" srcId="{58A50B0D-C933-42EB-8132-D555E8AE7B7B}" destId="{BA19AF78-7CB1-440F-A57B-2B93892A1AF7}" srcOrd="1" destOrd="0" presId="urn:microsoft.com/office/officeart/2005/8/layout/cycle8"/>
    <dgm:cxn modelId="{48ECC7E6-56AC-49B2-8098-62C9C61780B7}" type="presParOf" srcId="{58A50B0D-C933-42EB-8132-D555E8AE7B7B}" destId="{24074509-FA29-48FC-A89B-B41EE41A37B5}" srcOrd="2" destOrd="0" presId="urn:microsoft.com/office/officeart/2005/8/layout/cycle8"/>
    <dgm:cxn modelId="{2D1BD58A-341F-4943-A558-00D08A0D7BCF}" type="presParOf" srcId="{58A50B0D-C933-42EB-8132-D555E8AE7B7B}" destId="{149BAA3C-C199-42F7-8407-283C3C7152D6}" srcOrd="3" destOrd="0" presId="urn:microsoft.com/office/officeart/2005/8/layout/cycle8"/>
    <dgm:cxn modelId="{5FBFEBA7-294E-4B7D-AC0D-63466D20AC72}" type="presParOf" srcId="{58A50B0D-C933-42EB-8132-D555E8AE7B7B}" destId="{E394F9EF-BB00-44B6-B4A9-D4724D50BCA0}" srcOrd="4" destOrd="0" presId="urn:microsoft.com/office/officeart/2005/8/layout/cycle8"/>
    <dgm:cxn modelId="{1E202304-18F0-4FB6-A4B7-D4BE7C2D765B}" type="presParOf" srcId="{58A50B0D-C933-42EB-8132-D555E8AE7B7B}" destId="{61EE86DB-DF79-474B-BFC1-458EF733432F}" srcOrd="5" destOrd="0" presId="urn:microsoft.com/office/officeart/2005/8/layout/cycle8"/>
    <dgm:cxn modelId="{3C410D12-D1FF-49BB-81CA-C00A459AF6E5}" type="presParOf" srcId="{58A50B0D-C933-42EB-8132-D555E8AE7B7B}" destId="{FE8F32C3-2469-4733-B6A6-FC34A72CDDDA}" srcOrd="6" destOrd="0" presId="urn:microsoft.com/office/officeart/2005/8/layout/cycle8"/>
    <dgm:cxn modelId="{D7C9D8C1-2CE2-482D-B55F-938A23F1774C}" type="presParOf" srcId="{58A50B0D-C933-42EB-8132-D555E8AE7B7B}" destId="{B266A3E1-2C7B-4B4E-AB9A-4916CE596F54}" srcOrd="7" destOrd="0" presId="urn:microsoft.com/office/officeart/2005/8/layout/cycle8"/>
    <dgm:cxn modelId="{A5077DF7-165E-43C0-B347-E126D55D8268}" type="presParOf" srcId="{58A50B0D-C933-42EB-8132-D555E8AE7B7B}" destId="{AB3B6E6E-3CCC-4A05-A369-A59C9686D373}" srcOrd="8" destOrd="0" presId="urn:microsoft.com/office/officeart/2005/8/layout/cycle8"/>
    <dgm:cxn modelId="{2DB72ED4-606D-48D7-BBCB-FD0935F97830}" type="presParOf" srcId="{58A50B0D-C933-42EB-8132-D555E8AE7B7B}" destId="{8EE3CB8C-DFE5-4129-9939-E151A122DB1F}" srcOrd="9" destOrd="0" presId="urn:microsoft.com/office/officeart/2005/8/layout/cycle8"/>
    <dgm:cxn modelId="{4E628EC7-7F6D-44DA-BFD4-BFE245630EBB}" type="presParOf" srcId="{58A50B0D-C933-42EB-8132-D555E8AE7B7B}" destId="{3719CD80-4759-464E-985C-0A054A708812}" srcOrd="10" destOrd="0" presId="urn:microsoft.com/office/officeart/2005/8/layout/cycle8"/>
    <dgm:cxn modelId="{88366B99-E745-4E46-9779-A03D47D9C954}" type="presParOf" srcId="{58A50B0D-C933-42EB-8132-D555E8AE7B7B}" destId="{B5823AC9-4778-452C-91FC-7ABBF71A10D3}" srcOrd="11" destOrd="0" presId="urn:microsoft.com/office/officeart/2005/8/layout/cycle8"/>
    <dgm:cxn modelId="{62186BAA-B943-4685-9DD0-EB3537A42160}" type="presParOf" srcId="{58A50B0D-C933-42EB-8132-D555E8AE7B7B}" destId="{C9123889-2D7F-481C-8FB1-10509C8031C4}" srcOrd="12" destOrd="0" presId="urn:microsoft.com/office/officeart/2005/8/layout/cycle8"/>
    <dgm:cxn modelId="{08495994-A606-41A8-A1F8-7994F6F7AD9C}" type="presParOf" srcId="{58A50B0D-C933-42EB-8132-D555E8AE7B7B}" destId="{AA099F4A-3CA2-448A-AD55-52AB34A35617}" srcOrd="13" destOrd="0" presId="urn:microsoft.com/office/officeart/2005/8/layout/cycle8"/>
    <dgm:cxn modelId="{19A4CF69-9B7D-4ABE-9872-D2CEF3DB7B7F}" type="presParOf" srcId="{58A50B0D-C933-42EB-8132-D555E8AE7B7B}" destId="{88225BB5-3CD0-41BB-A495-9B5C6E4A21CC}" srcOrd="14" destOrd="0" presId="urn:microsoft.com/office/officeart/2005/8/layout/cycle8"/>
    <dgm:cxn modelId="{6E46AE65-67F0-4347-AC15-230B9451706A}" type="presParOf" srcId="{58A50B0D-C933-42EB-8132-D555E8AE7B7B}" destId="{1B0E4AAC-4EE7-44E7-A4D0-486A6974AC3D}" srcOrd="15" destOrd="0" presId="urn:microsoft.com/office/officeart/2005/8/layout/cycle8"/>
    <dgm:cxn modelId="{345F6851-5462-463B-AC7D-7193C101CB1F}" type="presParOf" srcId="{58A50B0D-C933-42EB-8132-D555E8AE7B7B}" destId="{1F4320D6-AF49-4B84-B38B-52F317C21E9D}" srcOrd="16" destOrd="0" presId="urn:microsoft.com/office/officeart/2005/8/layout/cycle8"/>
    <dgm:cxn modelId="{378603BF-9EF2-4502-9BB9-82E6FAAB5578}" type="presParOf" srcId="{58A50B0D-C933-42EB-8132-D555E8AE7B7B}" destId="{43ED5965-70F2-442F-BB49-78A774BA0F49}" srcOrd="17" destOrd="0" presId="urn:microsoft.com/office/officeart/2005/8/layout/cycle8"/>
    <dgm:cxn modelId="{5D7DE5FB-1C19-49E4-9D0A-CC1210988C60}" type="presParOf" srcId="{58A50B0D-C933-42EB-8132-D555E8AE7B7B}" destId="{5A09649C-57B9-45FF-8BEC-70400B69828B}" srcOrd="18" destOrd="0" presId="urn:microsoft.com/office/officeart/2005/8/layout/cycle8"/>
    <dgm:cxn modelId="{0D81CCC3-51ED-4029-A9B1-FD5CF55669B7}" type="presParOf" srcId="{58A50B0D-C933-42EB-8132-D555E8AE7B7B}" destId="{E253B4D7-1F11-49F8-84DC-27FA4F9CC91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9CC994-9820-4EC5-86FC-DAB3CF24C28F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D66CD-0F1F-4595-9F1D-029C8DB79D85}">
      <dgm:prSet phldrT="[Text]"/>
      <dgm:spPr/>
      <dgm:t>
        <a:bodyPr/>
        <a:lstStyle/>
        <a:p>
          <a:r>
            <a:rPr lang="en-US" dirty="0" smtClean="0"/>
            <a:t>Briefs</a:t>
          </a:r>
          <a:endParaRPr lang="en-US" dirty="0"/>
        </a:p>
      </dgm:t>
    </dgm:pt>
    <dgm:pt modelId="{6E45CE00-CBCD-4C62-8FCF-2DC186721F43}" type="parTrans" cxnId="{2686A2A9-5C50-40E3-8A58-B77C560E71EB}">
      <dgm:prSet/>
      <dgm:spPr/>
      <dgm:t>
        <a:bodyPr/>
        <a:lstStyle/>
        <a:p>
          <a:endParaRPr lang="en-US"/>
        </a:p>
      </dgm:t>
    </dgm:pt>
    <dgm:pt modelId="{FD3058B2-E54C-4127-B820-6265BAC50C93}" type="sibTrans" cxnId="{2686A2A9-5C50-40E3-8A58-B77C560E71EB}">
      <dgm:prSet/>
      <dgm:spPr/>
      <dgm:t>
        <a:bodyPr/>
        <a:lstStyle/>
        <a:p>
          <a:endParaRPr lang="en-US"/>
        </a:p>
      </dgm:t>
    </dgm:pt>
    <dgm:pt modelId="{91D895A4-1608-48DF-AB9B-757189C84DA2}">
      <dgm:prSet phldrT="[Text]"/>
      <dgm:spPr/>
      <dgm:t>
        <a:bodyPr/>
        <a:lstStyle/>
        <a:p>
          <a:r>
            <a:rPr lang="en-US" dirty="0" smtClean="0"/>
            <a:t>Huddles</a:t>
          </a:r>
          <a:endParaRPr lang="en-US" dirty="0"/>
        </a:p>
      </dgm:t>
    </dgm:pt>
    <dgm:pt modelId="{724609E7-1AFB-4EF6-9E4F-B32A0A656F67}" type="parTrans" cxnId="{EE0D147D-7623-4628-B1DF-1D59CBA6FDC1}">
      <dgm:prSet/>
      <dgm:spPr/>
      <dgm:t>
        <a:bodyPr/>
        <a:lstStyle/>
        <a:p>
          <a:endParaRPr lang="en-US"/>
        </a:p>
      </dgm:t>
    </dgm:pt>
    <dgm:pt modelId="{17F93672-6918-4B79-81C7-171E344F45F0}" type="sibTrans" cxnId="{EE0D147D-7623-4628-B1DF-1D59CBA6FDC1}">
      <dgm:prSet/>
      <dgm:spPr/>
      <dgm:t>
        <a:bodyPr/>
        <a:lstStyle/>
        <a:p>
          <a:endParaRPr lang="en-US"/>
        </a:p>
      </dgm:t>
    </dgm:pt>
    <dgm:pt modelId="{86F937B1-8D63-4D0B-AE9B-8C2C5FF2D13F}" type="pres">
      <dgm:prSet presAssocID="{C09CC994-9820-4EC5-86FC-DAB3CF24C2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E7867-C615-4642-BDEA-5A84D0702C1B}" type="pres">
      <dgm:prSet presAssocID="{D21D66CD-0F1F-4595-9F1D-029C8DB79D85}" presName="composite" presStyleCnt="0"/>
      <dgm:spPr/>
    </dgm:pt>
    <dgm:pt modelId="{3881955C-9FCC-4513-BBB4-70782073DBB8}" type="pres">
      <dgm:prSet presAssocID="{D21D66CD-0F1F-4595-9F1D-029C8DB79D85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B3D4C-AA59-447E-8C03-FF6325B74D1D}" type="pres">
      <dgm:prSet presAssocID="{D21D66CD-0F1F-4595-9F1D-029C8DB79D85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309A5A-F6E9-4EFC-A30E-B05B02EB8F20}" type="pres">
      <dgm:prSet presAssocID="{FD3058B2-E54C-4127-B820-6265BAC50C93}" presName="sibTrans" presStyleCnt="0"/>
      <dgm:spPr/>
    </dgm:pt>
    <dgm:pt modelId="{B4153B71-2750-4934-AA46-E49EB7132FB2}" type="pres">
      <dgm:prSet presAssocID="{91D895A4-1608-48DF-AB9B-757189C84DA2}" presName="composite" presStyleCnt="0"/>
      <dgm:spPr/>
    </dgm:pt>
    <dgm:pt modelId="{2B046D4B-FA62-4037-A065-14EA1BD6002F}" type="pres">
      <dgm:prSet presAssocID="{91D895A4-1608-48DF-AB9B-757189C84DA2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8335-0ABA-43DF-A14D-1AEAE344CCFC}" type="pres">
      <dgm:prSet presAssocID="{91D895A4-1608-48DF-AB9B-757189C84DA2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E0D147D-7623-4628-B1DF-1D59CBA6FDC1}" srcId="{C09CC994-9820-4EC5-86FC-DAB3CF24C28F}" destId="{91D895A4-1608-48DF-AB9B-757189C84DA2}" srcOrd="1" destOrd="0" parTransId="{724609E7-1AFB-4EF6-9E4F-B32A0A656F67}" sibTransId="{17F93672-6918-4B79-81C7-171E344F45F0}"/>
    <dgm:cxn modelId="{E47FEC42-40CC-4BD6-A788-D8A192287785}" type="presOf" srcId="{D21D66CD-0F1F-4595-9F1D-029C8DB79D85}" destId="{3881955C-9FCC-4513-BBB4-70782073DBB8}" srcOrd="0" destOrd="0" presId="urn:microsoft.com/office/officeart/2008/layout/PictureStrips"/>
    <dgm:cxn modelId="{2686A2A9-5C50-40E3-8A58-B77C560E71EB}" srcId="{C09CC994-9820-4EC5-86FC-DAB3CF24C28F}" destId="{D21D66CD-0F1F-4595-9F1D-029C8DB79D85}" srcOrd="0" destOrd="0" parTransId="{6E45CE00-CBCD-4C62-8FCF-2DC186721F43}" sibTransId="{FD3058B2-E54C-4127-B820-6265BAC50C93}"/>
    <dgm:cxn modelId="{178EC28F-5130-4CE9-AFF8-0A7B88AC211F}" type="presOf" srcId="{91D895A4-1608-48DF-AB9B-757189C84DA2}" destId="{2B046D4B-FA62-4037-A065-14EA1BD6002F}" srcOrd="0" destOrd="0" presId="urn:microsoft.com/office/officeart/2008/layout/PictureStrips"/>
    <dgm:cxn modelId="{57EA0C7A-8C40-4AA6-A680-1B0C1A1AC1C5}" type="presOf" srcId="{C09CC994-9820-4EC5-86FC-DAB3CF24C28F}" destId="{86F937B1-8D63-4D0B-AE9B-8C2C5FF2D13F}" srcOrd="0" destOrd="0" presId="urn:microsoft.com/office/officeart/2008/layout/PictureStrips"/>
    <dgm:cxn modelId="{45BC58C5-C595-43EA-9F6A-8480227310D6}" type="presParOf" srcId="{86F937B1-8D63-4D0B-AE9B-8C2C5FF2D13F}" destId="{4B7E7867-C615-4642-BDEA-5A84D0702C1B}" srcOrd="0" destOrd="0" presId="urn:microsoft.com/office/officeart/2008/layout/PictureStrips"/>
    <dgm:cxn modelId="{73CA4E4B-074E-4792-BEA3-18866278A269}" type="presParOf" srcId="{4B7E7867-C615-4642-BDEA-5A84D0702C1B}" destId="{3881955C-9FCC-4513-BBB4-70782073DBB8}" srcOrd="0" destOrd="0" presId="urn:microsoft.com/office/officeart/2008/layout/PictureStrips"/>
    <dgm:cxn modelId="{ABFD7B7C-82EC-4C6D-9CED-689507028988}" type="presParOf" srcId="{4B7E7867-C615-4642-BDEA-5A84D0702C1B}" destId="{20BB3D4C-AA59-447E-8C03-FF6325B74D1D}" srcOrd="1" destOrd="0" presId="urn:microsoft.com/office/officeart/2008/layout/PictureStrips"/>
    <dgm:cxn modelId="{788691E1-2482-4160-B006-7A538E24B65F}" type="presParOf" srcId="{86F937B1-8D63-4D0B-AE9B-8C2C5FF2D13F}" destId="{19309A5A-F6E9-4EFC-A30E-B05B02EB8F20}" srcOrd="1" destOrd="0" presId="urn:microsoft.com/office/officeart/2008/layout/PictureStrips"/>
    <dgm:cxn modelId="{5F585698-6808-44C3-A541-244E91C4BD6B}" type="presParOf" srcId="{86F937B1-8D63-4D0B-AE9B-8C2C5FF2D13F}" destId="{B4153B71-2750-4934-AA46-E49EB7132FB2}" srcOrd="2" destOrd="0" presId="urn:microsoft.com/office/officeart/2008/layout/PictureStrips"/>
    <dgm:cxn modelId="{19BF3B5F-7131-4A00-B6E6-E7FCE49B2D12}" type="presParOf" srcId="{B4153B71-2750-4934-AA46-E49EB7132FB2}" destId="{2B046D4B-FA62-4037-A065-14EA1BD6002F}" srcOrd="0" destOrd="0" presId="urn:microsoft.com/office/officeart/2008/layout/PictureStrips"/>
    <dgm:cxn modelId="{BD27B94A-CBA7-46E2-8045-7DEA9E1FB986}" type="presParOf" srcId="{B4153B71-2750-4934-AA46-E49EB7132FB2}" destId="{1A0C8335-0ABA-43DF-A14D-1AEAE344CC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9A0A6-428B-4C7F-8FE2-F9C486DBEB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48AE3-D1C4-4ABA-B510-D2A20C9F0335}">
      <dgm:prSet phldrT="[Text]"/>
      <dgm:spPr>
        <a:solidFill>
          <a:srgbClr val="D0D3D4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F04E54AC-D979-4B3F-AF05-B371B75D7CEA}" type="parTrans" cxnId="{3650D044-C320-45FA-AEFA-6DDFD1D61F4E}">
      <dgm:prSet/>
      <dgm:spPr/>
      <dgm:t>
        <a:bodyPr/>
        <a:lstStyle/>
        <a:p>
          <a:endParaRPr lang="en-US"/>
        </a:p>
      </dgm:t>
    </dgm:pt>
    <dgm:pt modelId="{488ADA7F-BF3E-44CF-B7B7-7E0C627E84BB}" type="sibTrans" cxnId="{3650D044-C320-45FA-AEFA-6DDFD1D61F4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A82A734-6C4C-46DB-8168-23D1CEAD7722}">
      <dgm:prSet phldrT="[Text]"/>
      <dgm:spPr>
        <a:solidFill>
          <a:srgbClr val="D0D3D4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81B6CFC1-24B9-48FA-811B-96723C8F4904}" type="parTrans" cxnId="{225848CE-48B3-43CA-9EB6-E6ED6366A3C6}">
      <dgm:prSet/>
      <dgm:spPr/>
      <dgm:t>
        <a:bodyPr/>
        <a:lstStyle/>
        <a:p>
          <a:endParaRPr lang="en-US"/>
        </a:p>
      </dgm:t>
    </dgm:pt>
    <dgm:pt modelId="{2D3BA036-D7A4-4156-8B2F-2627BF645794}" type="sibTrans" cxnId="{225848CE-48B3-43CA-9EB6-E6ED6366A3C6}">
      <dgm:prSet/>
      <dgm:spPr/>
      <dgm:t>
        <a:bodyPr/>
        <a:lstStyle/>
        <a:p>
          <a:endParaRPr lang="en-US"/>
        </a:p>
      </dgm:t>
    </dgm:pt>
    <dgm:pt modelId="{F5ED0C3D-1BD7-4EBB-9BD7-B6082B4F0AC8}" type="pres">
      <dgm:prSet presAssocID="{7A19A0A6-428B-4C7F-8FE2-F9C486DBEB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F804EE-9121-4CCF-A54F-8F7989075BC4}" type="pres">
      <dgm:prSet presAssocID="{86948AE3-D1C4-4ABA-B510-D2A20C9F033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D2E2C-78B6-4FB7-A030-40266E839ACE}" type="pres">
      <dgm:prSet presAssocID="{488ADA7F-BF3E-44CF-B7B7-7E0C627E84B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7118545-BE4B-4AA8-AADF-36CF1B875205}" type="pres">
      <dgm:prSet presAssocID="{488ADA7F-BF3E-44CF-B7B7-7E0C627E84B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493FBDF-4081-44AE-B054-3DFB64927E93}" type="pres">
      <dgm:prSet presAssocID="{8A82A734-6C4C-46DB-8168-23D1CEAD772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0D044-C320-45FA-AEFA-6DDFD1D61F4E}" srcId="{7A19A0A6-428B-4C7F-8FE2-F9C486DBEBF7}" destId="{86948AE3-D1C4-4ABA-B510-D2A20C9F0335}" srcOrd="0" destOrd="0" parTransId="{F04E54AC-D979-4B3F-AF05-B371B75D7CEA}" sibTransId="{488ADA7F-BF3E-44CF-B7B7-7E0C627E84BB}"/>
    <dgm:cxn modelId="{4883B577-4271-4CEF-BA8D-08EAA0A8DE9B}" type="presOf" srcId="{488ADA7F-BF3E-44CF-B7B7-7E0C627E84BB}" destId="{C46D2E2C-78B6-4FB7-A030-40266E839ACE}" srcOrd="0" destOrd="0" presId="urn:microsoft.com/office/officeart/2005/8/layout/process1"/>
    <dgm:cxn modelId="{E3C3EC1E-9548-417A-9234-D9B9630290A1}" type="presOf" srcId="{488ADA7F-BF3E-44CF-B7B7-7E0C627E84BB}" destId="{87118545-BE4B-4AA8-AADF-36CF1B875205}" srcOrd="1" destOrd="0" presId="urn:microsoft.com/office/officeart/2005/8/layout/process1"/>
    <dgm:cxn modelId="{926DE65A-4769-466C-B99B-3C0294EB1AF9}" type="presOf" srcId="{86948AE3-D1C4-4ABA-B510-D2A20C9F0335}" destId="{5CF804EE-9121-4CCF-A54F-8F7989075BC4}" srcOrd="0" destOrd="0" presId="urn:microsoft.com/office/officeart/2005/8/layout/process1"/>
    <dgm:cxn modelId="{768ED549-97E7-4794-9044-7864F2C121BE}" type="presOf" srcId="{8A82A734-6C4C-46DB-8168-23D1CEAD7722}" destId="{C493FBDF-4081-44AE-B054-3DFB64927E93}" srcOrd="0" destOrd="0" presId="urn:microsoft.com/office/officeart/2005/8/layout/process1"/>
    <dgm:cxn modelId="{225848CE-48B3-43CA-9EB6-E6ED6366A3C6}" srcId="{7A19A0A6-428B-4C7F-8FE2-F9C486DBEBF7}" destId="{8A82A734-6C4C-46DB-8168-23D1CEAD7722}" srcOrd="1" destOrd="0" parTransId="{81B6CFC1-24B9-48FA-811B-96723C8F4904}" sibTransId="{2D3BA036-D7A4-4156-8B2F-2627BF645794}"/>
    <dgm:cxn modelId="{C1D6A8E8-F9C1-473D-BC4C-B97D09234F6B}" type="presOf" srcId="{7A19A0A6-428B-4C7F-8FE2-F9C486DBEBF7}" destId="{F5ED0C3D-1BD7-4EBB-9BD7-B6082B4F0AC8}" srcOrd="0" destOrd="0" presId="urn:microsoft.com/office/officeart/2005/8/layout/process1"/>
    <dgm:cxn modelId="{00730ECB-4AE1-4820-A6E0-F45ACD9DECA1}" type="presParOf" srcId="{F5ED0C3D-1BD7-4EBB-9BD7-B6082B4F0AC8}" destId="{5CF804EE-9121-4CCF-A54F-8F7989075BC4}" srcOrd="0" destOrd="0" presId="urn:microsoft.com/office/officeart/2005/8/layout/process1"/>
    <dgm:cxn modelId="{8E7E24E8-3AB3-41DC-B0DD-669E43D79B17}" type="presParOf" srcId="{F5ED0C3D-1BD7-4EBB-9BD7-B6082B4F0AC8}" destId="{C46D2E2C-78B6-4FB7-A030-40266E839ACE}" srcOrd="1" destOrd="0" presId="urn:microsoft.com/office/officeart/2005/8/layout/process1"/>
    <dgm:cxn modelId="{30BFD987-E5A3-4450-85EB-0C67933837EF}" type="presParOf" srcId="{C46D2E2C-78B6-4FB7-A030-40266E839ACE}" destId="{87118545-BE4B-4AA8-AADF-36CF1B875205}" srcOrd="0" destOrd="0" presId="urn:microsoft.com/office/officeart/2005/8/layout/process1"/>
    <dgm:cxn modelId="{976912EE-9DFF-49BE-96CF-C888CE9A9F1A}" type="presParOf" srcId="{F5ED0C3D-1BD7-4EBB-9BD7-B6082B4F0AC8}" destId="{C493FBDF-4081-44AE-B054-3DFB64927E9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EC61CD-CC71-44D7-A44B-3953E3CFCB8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33099-FDFD-40A6-A9FA-664178568253}">
      <dgm:prSet custT="1"/>
      <dgm:spPr/>
      <dgm:t>
        <a:bodyPr/>
        <a:lstStyle/>
        <a:p>
          <a:pPr rtl="0"/>
          <a:r>
            <a:rPr lang="en-US" sz="2400" dirty="0" smtClean="0"/>
            <a:t>I am </a:t>
          </a:r>
          <a:r>
            <a:rPr lang="en-US" sz="4800" b="1" dirty="0" smtClean="0"/>
            <a:t>C</a:t>
          </a:r>
          <a:r>
            <a:rPr lang="en-US" sz="2400" b="1" dirty="0" smtClean="0"/>
            <a:t>oncerned</a:t>
          </a:r>
          <a:r>
            <a:rPr lang="en-US" sz="2400" b="0" dirty="0" smtClean="0"/>
            <a:t>.</a:t>
          </a:r>
          <a:endParaRPr lang="en-US" sz="2400" b="0" dirty="0"/>
        </a:p>
      </dgm:t>
    </dgm:pt>
    <dgm:pt modelId="{589F5E38-B058-4CDB-9619-B4EF9816CD3B}" type="parTrans" cxnId="{D8B1D0CD-62A9-4F4B-8CD0-BB4424010B93}">
      <dgm:prSet/>
      <dgm:spPr/>
      <dgm:t>
        <a:bodyPr/>
        <a:lstStyle/>
        <a:p>
          <a:endParaRPr lang="en-US"/>
        </a:p>
      </dgm:t>
    </dgm:pt>
    <dgm:pt modelId="{03628F46-FFC1-4FD3-A627-FA316A8F3D97}" type="sibTrans" cxnId="{D8B1D0CD-62A9-4F4B-8CD0-BB4424010B93}">
      <dgm:prSet/>
      <dgm:spPr/>
      <dgm:t>
        <a:bodyPr/>
        <a:lstStyle/>
        <a:p>
          <a:endParaRPr lang="en-US"/>
        </a:p>
      </dgm:t>
    </dgm:pt>
    <dgm:pt modelId="{CF650F84-BE3E-4CB5-ADB2-A34AEF522E1B}">
      <dgm:prSet custT="1"/>
      <dgm:spPr/>
      <dgm:t>
        <a:bodyPr/>
        <a:lstStyle/>
        <a:p>
          <a:pPr rtl="0"/>
          <a:r>
            <a:rPr lang="en-US" sz="2400" dirty="0" smtClean="0"/>
            <a:t>This makes me </a:t>
          </a:r>
          <a:r>
            <a:rPr lang="en-US" sz="4800" b="1" dirty="0" smtClean="0"/>
            <a:t>U</a:t>
          </a:r>
          <a:r>
            <a:rPr lang="en-US" sz="2400" b="1" dirty="0" smtClean="0"/>
            <a:t>ncomfortable</a:t>
          </a:r>
          <a:r>
            <a:rPr lang="en-US" sz="2400" b="0" dirty="0" smtClean="0"/>
            <a:t>.</a:t>
          </a:r>
          <a:endParaRPr lang="en-US" sz="2400" b="0" dirty="0"/>
        </a:p>
      </dgm:t>
    </dgm:pt>
    <dgm:pt modelId="{63E15111-BBD6-4C22-9AC0-E550828CCFF6}" type="parTrans" cxnId="{086E0A56-8243-4DD9-9A94-752BB6C5AF04}">
      <dgm:prSet/>
      <dgm:spPr/>
      <dgm:t>
        <a:bodyPr/>
        <a:lstStyle/>
        <a:p>
          <a:endParaRPr lang="en-US"/>
        </a:p>
      </dgm:t>
    </dgm:pt>
    <dgm:pt modelId="{19E85ABC-26CC-4FF0-B563-E9387FDFE857}" type="sibTrans" cxnId="{086E0A56-8243-4DD9-9A94-752BB6C5AF04}">
      <dgm:prSet/>
      <dgm:spPr/>
      <dgm:t>
        <a:bodyPr/>
        <a:lstStyle/>
        <a:p>
          <a:endParaRPr lang="en-US"/>
        </a:p>
      </dgm:t>
    </dgm:pt>
    <dgm:pt modelId="{91C5AC61-58E0-461D-BA83-302E75FF2866}">
      <dgm:prSet custT="1"/>
      <dgm:spPr/>
      <dgm:t>
        <a:bodyPr/>
        <a:lstStyle/>
        <a:p>
          <a:pPr rtl="0"/>
          <a:r>
            <a:rPr lang="en-US" sz="2400" dirty="0" smtClean="0"/>
            <a:t>This is a resident </a:t>
          </a:r>
          <a:r>
            <a:rPr lang="en-US" sz="4800" b="1" dirty="0" smtClean="0"/>
            <a:t>S</a:t>
          </a:r>
          <a:r>
            <a:rPr lang="en-US" sz="2400" b="1" dirty="0" smtClean="0"/>
            <a:t>afety issue</a:t>
          </a:r>
          <a:r>
            <a:rPr lang="en-US" sz="2400" b="0" dirty="0" smtClean="0"/>
            <a:t>.</a:t>
          </a:r>
          <a:endParaRPr lang="en-US" sz="2400" b="0" dirty="0"/>
        </a:p>
      </dgm:t>
    </dgm:pt>
    <dgm:pt modelId="{AF1D4725-0BBE-4EFA-AD7E-FFD0006FEF55}" type="parTrans" cxnId="{3481955D-E8BA-4FE6-833F-F4D897FB409A}">
      <dgm:prSet/>
      <dgm:spPr/>
      <dgm:t>
        <a:bodyPr/>
        <a:lstStyle/>
        <a:p>
          <a:endParaRPr lang="en-US"/>
        </a:p>
      </dgm:t>
    </dgm:pt>
    <dgm:pt modelId="{196CDA8B-1864-49A7-9FA0-F3A7A26BE11D}" type="sibTrans" cxnId="{3481955D-E8BA-4FE6-833F-F4D897FB409A}">
      <dgm:prSet/>
      <dgm:spPr/>
      <dgm:t>
        <a:bodyPr/>
        <a:lstStyle/>
        <a:p>
          <a:endParaRPr lang="en-US"/>
        </a:p>
      </dgm:t>
    </dgm:pt>
    <dgm:pt modelId="{45287E76-6C68-4C39-9E24-FF677ABAB1F5}" type="pres">
      <dgm:prSet presAssocID="{0BEC61CD-CC71-44D7-A44B-3953E3CFCB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555B6A-BF90-42A7-AE3F-2235D77853FB}" type="pres">
      <dgm:prSet presAssocID="{0BEC61CD-CC71-44D7-A44B-3953E3CFCB8D}" presName="arrow" presStyleLbl="bgShp" presStyleIdx="0" presStyleCnt="1"/>
      <dgm:spPr/>
    </dgm:pt>
    <dgm:pt modelId="{1C90CC84-208C-41C7-967F-8C14F82CEB74}" type="pres">
      <dgm:prSet presAssocID="{0BEC61CD-CC71-44D7-A44B-3953E3CFCB8D}" presName="points" presStyleCnt="0"/>
      <dgm:spPr/>
    </dgm:pt>
    <dgm:pt modelId="{198B87CC-66DF-45C3-91DF-10EFF202E519}" type="pres">
      <dgm:prSet presAssocID="{F0033099-FDFD-40A6-A9FA-664178568253}" presName="compositeA" presStyleCnt="0"/>
      <dgm:spPr/>
    </dgm:pt>
    <dgm:pt modelId="{B336B87F-D3B4-4825-AC01-81CF261DC767}" type="pres">
      <dgm:prSet presAssocID="{F0033099-FDFD-40A6-A9FA-664178568253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3EB7-8C58-460A-93CE-29DB2B0EAA33}" type="pres">
      <dgm:prSet presAssocID="{F0033099-FDFD-40A6-A9FA-664178568253}" presName="circleA" presStyleLbl="node1" presStyleIdx="0" presStyleCnt="3"/>
      <dgm:spPr/>
    </dgm:pt>
    <dgm:pt modelId="{8EF62773-C5E2-4124-B906-360849F6A810}" type="pres">
      <dgm:prSet presAssocID="{F0033099-FDFD-40A6-A9FA-664178568253}" presName="spaceA" presStyleCnt="0"/>
      <dgm:spPr/>
    </dgm:pt>
    <dgm:pt modelId="{576F61C9-03C8-497B-8EC2-8BFB33081D7D}" type="pres">
      <dgm:prSet presAssocID="{03628F46-FFC1-4FD3-A627-FA316A8F3D97}" presName="space" presStyleCnt="0"/>
      <dgm:spPr/>
    </dgm:pt>
    <dgm:pt modelId="{8EB24DF3-4AEB-436B-B20E-E99B404F3A41}" type="pres">
      <dgm:prSet presAssocID="{CF650F84-BE3E-4CB5-ADB2-A34AEF522E1B}" presName="compositeB" presStyleCnt="0"/>
      <dgm:spPr/>
    </dgm:pt>
    <dgm:pt modelId="{DB96A3AD-4A34-48FC-B46C-7050AABE79C4}" type="pres">
      <dgm:prSet presAssocID="{CF650F84-BE3E-4CB5-ADB2-A34AEF522E1B}" presName="textB" presStyleLbl="revTx" presStyleIdx="1" presStyleCnt="3" custScaleX="125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D08B-A319-4FC5-9584-46C6D6D19B96}" type="pres">
      <dgm:prSet presAssocID="{CF650F84-BE3E-4CB5-ADB2-A34AEF522E1B}" presName="circleB" presStyleLbl="node1" presStyleIdx="1" presStyleCnt="3"/>
      <dgm:spPr/>
    </dgm:pt>
    <dgm:pt modelId="{2772A101-CEA5-4522-99B1-79256A6CBEB3}" type="pres">
      <dgm:prSet presAssocID="{CF650F84-BE3E-4CB5-ADB2-A34AEF522E1B}" presName="spaceB" presStyleCnt="0"/>
      <dgm:spPr/>
    </dgm:pt>
    <dgm:pt modelId="{6A4D889C-A1A7-4CDC-9865-DEFD16DFE626}" type="pres">
      <dgm:prSet presAssocID="{19E85ABC-26CC-4FF0-B563-E9387FDFE857}" presName="space" presStyleCnt="0"/>
      <dgm:spPr/>
    </dgm:pt>
    <dgm:pt modelId="{B8FAFD16-9DEA-4CA9-926C-6463F588D1A7}" type="pres">
      <dgm:prSet presAssocID="{91C5AC61-58E0-461D-BA83-302E75FF2866}" presName="compositeA" presStyleCnt="0"/>
      <dgm:spPr/>
    </dgm:pt>
    <dgm:pt modelId="{2AD635D8-BECF-45DC-9248-FBAC6C93B9F5}" type="pres">
      <dgm:prSet presAssocID="{91C5AC61-58E0-461D-BA83-302E75FF286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A4394-D87F-413B-93CA-90EDA8BB64D4}" type="pres">
      <dgm:prSet presAssocID="{91C5AC61-58E0-461D-BA83-302E75FF2866}" presName="circleA" presStyleLbl="node1" presStyleIdx="2" presStyleCnt="3"/>
      <dgm:spPr/>
    </dgm:pt>
    <dgm:pt modelId="{FD4D5B53-25C8-4151-BEEE-CADA5938CFF3}" type="pres">
      <dgm:prSet presAssocID="{91C5AC61-58E0-461D-BA83-302E75FF2866}" presName="spaceA" presStyleCnt="0"/>
      <dgm:spPr/>
    </dgm:pt>
  </dgm:ptLst>
  <dgm:cxnLst>
    <dgm:cxn modelId="{E232C0E5-9560-46ED-820B-4B22445CE130}" type="presOf" srcId="{F0033099-FDFD-40A6-A9FA-664178568253}" destId="{B336B87F-D3B4-4825-AC01-81CF261DC767}" srcOrd="0" destOrd="0" presId="urn:microsoft.com/office/officeart/2005/8/layout/hProcess11"/>
    <dgm:cxn modelId="{AFB6C3A2-B988-4842-854A-07E10A2C6979}" type="presOf" srcId="{91C5AC61-58E0-461D-BA83-302E75FF2866}" destId="{2AD635D8-BECF-45DC-9248-FBAC6C93B9F5}" srcOrd="0" destOrd="0" presId="urn:microsoft.com/office/officeart/2005/8/layout/hProcess11"/>
    <dgm:cxn modelId="{D48A82CF-B666-491F-A14F-047F2975554A}" type="presOf" srcId="{CF650F84-BE3E-4CB5-ADB2-A34AEF522E1B}" destId="{DB96A3AD-4A34-48FC-B46C-7050AABE79C4}" srcOrd="0" destOrd="0" presId="urn:microsoft.com/office/officeart/2005/8/layout/hProcess11"/>
    <dgm:cxn modelId="{086E0A56-8243-4DD9-9A94-752BB6C5AF04}" srcId="{0BEC61CD-CC71-44D7-A44B-3953E3CFCB8D}" destId="{CF650F84-BE3E-4CB5-ADB2-A34AEF522E1B}" srcOrd="1" destOrd="0" parTransId="{63E15111-BBD6-4C22-9AC0-E550828CCFF6}" sibTransId="{19E85ABC-26CC-4FF0-B563-E9387FDFE857}"/>
    <dgm:cxn modelId="{D8B1D0CD-62A9-4F4B-8CD0-BB4424010B93}" srcId="{0BEC61CD-CC71-44D7-A44B-3953E3CFCB8D}" destId="{F0033099-FDFD-40A6-A9FA-664178568253}" srcOrd="0" destOrd="0" parTransId="{589F5E38-B058-4CDB-9619-B4EF9816CD3B}" sibTransId="{03628F46-FFC1-4FD3-A627-FA316A8F3D97}"/>
    <dgm:cxn modelId="{3481955D-E8BA-4FE6-833F-F4D897FB409A}" srcId="{0BEC61CD-CC71-44D7-A44B-3953E3CFCB8D}" destId="{91C5AC61-58E0-461D-BA83-302E75FF2866}" srcOrd="2" destOrd="0" parTransId="{AF1D4725-0BBE-4EFA-AD7E-FFD0006FEF55}" sibTransId="{196CDA8B-1864-49A7-9FA0-F3A7A26BE11D}"/>
    <dgm:cxn modelId="{221AE085-E0F9-4492-8F51-AD0A9CC888BA}" type="presOf" srcId="{0BEC61CD-CC71-44D7-A44B-3953E3CFCB8D}" destId="{45287E76-6C68-4C39-9E24-FF677ABAB1F5}" srcOrd="0" destOrd="0" presId="urn:microsoft.com/office/officeart/2005/8/layout/hProcess11"/>
    <dgm:cxn modelId="{85EC2E21-7CBA-4792-939B-05B56760F721}" type="presParOf" srcId="{45287E76-6C68-4C39-9E24-FF677ABAB1F5}" destId="{FF555B6A-BF90-42A7-AE3F-2235D77853FB}" srcOrd="0" destOrd="0" presId="urn:microsoft.com/office/officeart/2005/8/layout/hProcess11"/>
    <dgm:cxn modelId="{9822F7FC-8014-429D-BAD2-661384219B2A}" type="presParOf" srcId="{45287E76-6C68-4C39-9E24-FF677ABAB1F5}" destId="{1C90CC84-208C-41C7-967F-8C14F82CEB74}" srcOrd="1" destOrd="0" presId="urn:microsoft.com/office/officeart/2005/8/layout/hProcess11"/>
    <dgm:cxn modelId="{6991DA79-FEF0-4798-AE9C-E73316AE8E59}" type="presParOf" srcId="{1C90CC84-208C-41C7-967F-8C14F82CEB74}" destId="{198B87CC-66DF-45C3-91DF-10EFF202E519}" srcOrd="0" destOrd="0" presId="urn:microsoft.com/office/officeart/2005/8/layout/hProcess11"/>
    <dgm:cxn modelId="{85D81B0B-F226-4A19-8048-799B1B50D97E}" type="presParOf" srcId="{198B87CC-66DF-45C3-91DF-10EFF202E519}" destId="{B336B87F-D3B4-4825-AC01-81CF261DC767}" srcOrd="0" destOrd="0" presId="urn:microsoft.com/office/officeart/2005/8/layout/hProcess11"/>
    <dgm:cxn modelId="{96ACA803-8A5D-46AE-B238-66C5956E33E5}" type="presParOf" srcId="{198B87CC-66DF-45C3-91DF-10EFF202E519}" destId="{DDF53EB7-8C58-460A-93CE-29DB2B0EAA33}" srcOrd="1" destOrd="0" presId="urn:microsoft.com/office/officeart/2005/8/layout/hProcess11"/>
    <dgm:cxn modelId="{8CE576F6-34F6-4C2A-B9FB-E836075B6A13}" type="presParOf" srcId="{198B87CC-66DF-45C3-91DF-10EFF202E519}" destId="{8EF62773-C5E2-4124-B906-360849F6A810}" srcOrd="2" destOrd="0" presId="urn:microsoft.com/office/officeart/2005/8/layout/hProcess11"/>
    <dgm:cxn modelId="{146DC7A3-D8BE-492A-B740-D84FB38EC44B}" type="presParOf" srcId="{1C90CC84-208C-41C7-967F-8C14F82CEB74}" destId="{576F61C9-03C8-497B-8EC2-8BFB33081D7D}" srcOrd="1" destOrd="0" presId="urn:microsoft.com/office/officeart/2005/8/layout/hProcess11"/>
    <dgm:cxn modelId="{535AAFA3-0369-4E02-9950-AB782530D666}" type="presParOf" srcId="{1C90CC84-208C-41C7-967F-8C14F82CEB74}" destId="{8EB24DF3-4AEB-436B-B20E-E99B404F3A41}" srcOrd="2" destOrd="0" presId="urn:microsoft.com/office/officeart/2005/8/layout/hProcess11"/>
    <dgm:cxn modelId="{BFFDAF93-640F-48BD-8B40-F2E36DF1C6B0}" type="presParOf" srcId="{8EB24DF3-4AEB-436B-B20E-E99B404F3A41}" destId="{DB96A3AD-4A34-48FC-B46C-7050AABE79C4}" srcOrd="0" destOrd="0" presId="urn:microsoft.com/office/officeart/2005/8/layout/hProcess11"/>
    <dgm:cxn modelId="{5A12354C-6EFA-4C32-96E2-DDC28A5F2BF3}" type="presParOf" srcId="{8EB24DF3-4AEB-436B-B20E-E99B404F3A41}" destId="{D6C2D08B-A319-4FC5-9584-46C6D6D19B96}" srcOrd="1" destOrd="0" presId="urn:microsoft.com/office/officeart/2005/8/layout/hProcess11"/>
    <dgm:cxn modelId="{4E0121DC-2F9F-423F-885E-8C54BF7A0C9B}" type="presParOf" srcId="{8EB24DF3-4AEB-436B-B20E-E99B404F3A41}" destId="{2772A101-CEA5-4522-99B1-79256A6CBEB3}" srcOrd="2" destOrd="0" presId="urn:microsoft.com/office/officeart/2005/8/layout/hProcess11"/>
    <dgm:cxn modelId="{C8B0BB8D-06BB-4FE9-8C77-B5D23A771F82}" type="presParOf" srcId="{1C90CC84-208C-41C7-967F-8C14F82CEB74}" destId="{6A4D889C-A1A7-4CDC-9865-DEFD16DFE626}" srcOrd="3" destOrd="0" presId="urn:microsoft.com/office/officeart/2005/8/layout/hProcess11"/>
    <dgm:cxn modelId="{6327A97E-6829-412E-A3E3-902F3CC6E757}" type="presParOf" srcId="{1C90CC84-208C-41C7-967F-8C14F82CEB74}" destId="{B8FAFD16-9DEA-4CA9-926C-6463F588D1A7}" srcOrd="4" destOrd="0" presId="urn:microsoft.com/office/officeart/2005/8/layout/hProcess11"/>
    <dgm:cxn modelId="{DC13AC90-71F0-47F7-9723-630D47087135}" type="presParOf" srcId="{B8FAFD16-9DEA-4CA9-926C-6463F588D1A7}" destId="{2AD635D8-BECF-45DC-9248-FBAC6C93B9F5}" srcOrd="0" destOrd="0" presId="urn:microsoft.com/office/officeart/2005/8/layout/hProcess11"/>
    <dgm:cxn modelId="{DCCB6864-2749-4EDB-8196-B16EAD0B887E}" type="presParOf" srcId="{B8FAFD16-9DEA-4CA9-926C-6463F588D1A7}" destId="{82AA4394-D87F-413B-93CA-90EDA8BB64D4}" srcOrd="1" destOrd="0" presId="urn:microsoft.com/office/officeart/2005/8/layout/hProcess11"/>
    <dgm:cxn modelId="{9B6FE6AB-F9C2-49E6-A9A5-653C4D68F326}" type="presParOf" srcId="{B8FAFD16-9DEA-4CA9-926C-6463F588D1A7}" destId="{FD4D5B53-25C8-4151-BEEE-CADA5938CF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EC61CD-CC71-44D7-A44B-3953E3CFCB8D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33099-FDFD-40A6-A9FA-664178568253}">
      <dgm:prSet custT="1"/>
      <dgm:spPr/>
      <dgm:t>
        <a:bodyPr/>
        <a:lstStyle/>
        <a:p>
          <a:pPr rtl="0"/>
          <a:r>
            <a:rPr lang="en-US" sz="2400" smtClean="0"/>
            <a:t>I am </a:t>
          </a:r>
          <a:r>
            <a:rPr lang="en-US" sz="2400" b="1" smtClean="0"/>
            <a:t>Concerned</a:t>
          </a:r>
          <a:r>
            <a:rPr lang="en-US" sz="2400" b="0" smtClean="0"/>
            <a:t>.</a:t>
          </a:r>
          <a:endParaRPr lang="en-US" sz="2400" b="0" dirty="0"/>
        </a:p>
      </dgm:t>
    </dgm:pt>
    <dgm:pt modelId="{589F5E38-B058-4CDB-9619-B4EF9816CD3B}" type="parTrans" cxnId="{D8B1D0CD-62A9-4F4B-8CD0-BB4424010B93}">
      <dgm:prSet/>
      <dgm:spPr/>
      <dgm:t>
        <a:bodyPr/>
        <a:lstStyle/>
        <a:p>
          <a:endParaRPr lang="en-US"/>
        </a:p>
      </dgm:t>
    </dgm:pt>
    <dgm:pt modelId="{03628F46-FFC1-4FD3-A627-FA316A8F3D97}" type="sibTrans" cxnId="{D8B1D0CD-62A9-4F4B-8CD0-BB4424010B93}">
      <dgm:prSet/>
      <dgm:spPr/>
      <dgm:t>
        <a:bodyPr/>
        <a:lstStyle/>
        <a:p>
          <a:endParaRPr lang="en-US"/>
        </a:p>
      </dgm:t>
    </dgm:pt>
    <dgm:pt modelId="{CF650F84-BE3E-4CB5-ADB2-A34AEF522E1B}">
      <dgm:prSet custT="1"/>
      <dgm:spPr/>
      <dgm:t>
        <a:bodyPr/>
        <a:lstStyle/>
        <a:p>
          <a:pPr rtl="0"/>
          <a:r>
            <a:rPr lang="en-US" sz="2400" smtClean="0"/>
            <a:t>This makes me </a:t>
          </a:r>
          <a:r>
            <a:rPr lang="en-US" sz="2400" b="1" smtClean="0"/>
            <a:t>Uncomfortable</a:t>
          </a:r>
          <a:r>
            <a:rPr lang="en-US" sz="2400" b="0" smtClean="0"/>
            <a:t>.</a:t>
          </a:r>
          <a:endParaRPr lang="en-US" sz="2400" b="0" dirty="0"/>
        </a:p>
      </dgm:t>
    </dgm:pt>
    <dgm:pt modelId="{63E15111-BBD6-4C22-9AC0-E550828CCFF6}" type="parTrans" cxnId="{086E0A56-8243-4DD9-9A94-752BB6C5AF04}">
      <dgm:prSet/>
      <dgm:spPr/>
      <dgm:t>
        <a:bodyPr/>
        <a:lstStyle/>
        <a:p>
          <a:endParaRPr lang="en-US"/>
        </a:p>
      </dgm:t>
    </dgm:pt>
    <dgm:pt modelId="{19E85ABC-26CC-4FF0-B563-E9387FDFE857}" type="sibTrans" cxnId="{086E0A56-8243-4DD9-9A94-752BB6C5AF04}">
      <dgm:prSet/>
      <dgm:spPr/>
      <dgm:t>
        <a:bodyPr/>
        <a:lstStyle/>
        <a:p>
          <a:endParaRPr lang="en-US"/>
        </a:p>
      </dgm:t>
    </dgm:pt>
    <dgm:pt modelId="{91C5AC61-58E0-461D-BA83-302E75FF2866}">
      <dgm:prSet custT="1"/>
      <dgm:spPr/>
      <dgm:t>
        <a:bodyPr/>
        <a:lstStyle/>
        <a:p>
          <a:pPr rtl="0"/>
          <a:r>
            <a:rPr lang="en-US" sz="2400" dirty="0" smtClean="0"/>
            <a:t>This is a resident </a:t>
          </a:r>
          <a:r>
            <a:rPr lang="en-US" sz="2400" b="1" dirty="0" smtClean="0"/>
            <a:t>Safety</a:t>
          </a:r>
          <a:r>
            <a:rPr lang="en-US" sz="2400" dirty="0" smtClean="0"/>
            <a:t> </a:t>
          </a:r>
          <a:r>
            <a:rPr lang="en-US" sz="2400" b="1" dirty="0" smtClean="0"/>
            <a:t>issue</a:t>
          </a:r>
          <a:r>
            <a:rPr lang="en-US" sz="2400" dirty="0" smtClean="0"/>
            <a:t>.</a:t>
          </a:r>
          <a:endParaRPr lang="en-US" sz="2400" dirty="0"/>
        </a:p>
      </dgm:t>
    </dgm:pt>
    <dgm:pt modelId="{AF1D4725-0BBE-4EFA-AD7E-FFD0006FEF55}" type="parTrans" cxnId="{3481955D-E8BA-4FE6-833F-F4D897FB409A}">
      <dgm:prSet/>
      <dgm:spPr/>
      <dgm:t>
        <a:bodyPr/>
        <a:lstStyle/>
        <a:p>
          <a:endParaRPr lang="en-US"/>
        </a:p>
      </dgm:t>
    </dgm:pt>
    <dgm:pt modelId="{196CDA8B-1864-49A7-9FA0-F3A7A26BE11D}" type="sibTrans" cxnId="{3481955D-E8BA-4FE6-833F-F4D897FB409A}">
      <dgm:prSet/>
      <dgm:spPr/>
      <dgm:t>
        <a:bodyPr/>
        <a:lstStyle/>
        <a:p>
          <a:endParaRPr lang="en-US"/>
        </a:p>
      </dgm:t>
    </dgm:pt>
    <dgm:pt modelId="{65EEABDA-EB1B-48B4-BE6C-E6FB06D96BD2}" type="pres">
      <dgm:prSet presAssocID="{0BEC61CD-CC71-44D7-A44B-3953E3CFCB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8BBE2-4455-4B06-B537-38966B3309C5}" type="pres">
      <dgm:prSet presAssocID="{F0033099-FDFD-40A6-A9FA-664178568253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FADEE-9B25-4767-AB94-300C98D776B2}" type="pres">
      <dgm:prSet presAssocID="{03628F46-FFC1-4FD3-A627-FA316A8F3D97}" presName="parSpace" presStyleCnt="0"/>
      <dgm:spPr/>
      <dgm:t>
        <a:bodyPr/>
        <a:lstStyle/>
        <a:p>
          <a:endParaRPr lang="en-US"/>
        </a:p>
      </dgm:t>
    </dgm:pt>
    <dgm:pt modelId="{3DA7F133-D775-46CE-A0DE-C27521FB3EA8}" type="pres">
      <dgm:prSet presAssocID="{CF650F84-BE3E-4CB5-ADB2-A34AEF522E1B}" presName="parTxOnly" presStyleLbl="node1" presStyleIdx="1" presStyleCnt="3" custScaleX="11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EE30A-DC84-4EDC-A425-91998A4C150F}" type="pres">
      <dgm:prSet presAssocID="{19E85ABC-26CC-4FF0-B563-E9387FDFE857}" presName="parSpace" presStyleCnt="0"/>
      <dgm:spPr/>
      <dgm:t>
        <a:bodyPr/>
        <a:lstStyle/>
        <a:p>
          <a:endParaRPr lang="en-US"/>
        </a:p>
      </dgm:t>
    </dgm:pt>
    <dgm:pt modelId="{8E8716F8-EE24-406B-8545-72DF26BD3C4B}" type="pres">
      <dgm:prSet presAssocID="{91C5AC61-58E0-461D-BA83-302E75FF286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3867F-0311-4DE8-881F-B08B78BC712A}" type="presOf" srcId="{F0033099-FDFD-40A6-A9FA-664178568253}" destId="{BAC8BBE2-4455-4B06-B537-38966B3309C5}" srcOrd="0" destOrd="0" presId="urn:microsoft.com/office/officeart/2005/8/layout/hChevron3"/>
    <dgm:cxn modelId="{C95AAA61-2E6F-4F01-8E93-DD05E615292B}" type="presOf" srcId="{0BEC61CD-CC71-44D7-A44B-3953E3CFCB8D}" destId="{65EEABDA-EB1B-48B4-BE6C-E6FB06D96BD2}" srcOrd="0" destOrd="0" presId="urn:microsoft.com/office/officeart/2005/8/layout/hChevron3"/>
    <dgm:cxn modelId="{7001F715-3F45-41AB-A745-5DFA59910379}" type="presOf" srcId="{91C5AC61-58E0-461D-BA83-302E75FF2866}" destId="{8E8716F8-EE24-406B-8545-72DF26BD3C4B}" srcOrd="0" destOrd="0" presId="urn:microsoft.com/office/officeart/2005/8/layout/hChevron3"/>
    <dgm:cxn modelId="{F118ECB9-F7FC-4533-9EA6-14025C689386}" type="presOf" srcId="{CF650F84-BE3E-4CB5-ADB2-A34AEF522E1B}" destId="{3DA7F133-D775-46CE-A0DE-C27521FB3EA8}" srcOrd="0" destOrd="0" presId="urn:microsoft.com/office/officeart/2005/8/layout/hChevron3"/>
    <dgm:cxn modelId="{3481955D-E8BA-4FE6-833F-F4D897FB409A}" srcId="{0BEC61CD-CC71-44D7-A44B-3953E3CFCB8D}" destId="{91C5AC61-58E0-461D-BA83-302E75FF2866}" srcOrd="2" destOrd="0" parTransId="{AF1D4725-0BBE-4EFA-AD7E-FFD0006FEF55}" sibTransId="{196CDA8B-1864-49A7-9FA0-F3A7A26BE11D}"/>
    <dgm:cxn modelId="{086E0A56-8243-4DD9-9A94-752BB6C5AF04}" srcId="{0BEC61CD-CC71-44D7-A44B-3953E3CFCB8D}" destId="{CF650F84-BE3E-4CB5-ADB2-A34AEF522E1B}" srcOrd="1" destOrd="0" parTransId="{63E15111-BBD6-4C22-9AC0-E550828CCFF6}" sibTransId="{19E85ABC-26CC-4FF0-B563-E9387FDFE857}"/>
    <dgm:cxn modelId="{D8B1D0CD-62A9-4F4B-8CD0-BB4424010B93}" srcId="{0BEC61CD-CC71-44D7-A44B-3953E3CFCB8D}" destId="{F0033099-FDFD-40A6-A9FA-664178568253}" srcOrd="0" destOrd="0" parTransId="{589F5E38-B058-4CDB-9619-B4EF9816CD3B}" sibTransId="{03628F46-FFC1-4FD3-A627-FA316A8F3D97}"/>
    <dgm:cxn modelId="{32B3E01F-DCE1-49BC-8C6B-DE9F8C9B268E}" type="presParOf" srcId="{65EEABDA-EB1B-48B4-BE6C-E6FB06D96BD2}" destId="{BAC8BBE2-4455-4B06-B537-38966B3309C5}" srcOrd="0" destOrd="0" presId="urn:microsoft.com/office/officeart/2005/8/layout/hChevron3"/>
    <dgm:cxn modelId="{18C51D97-9F63-467C-9E06-D251EC64B999}" type="presParOf" srcId="{65EEABDA-EB1B-48B4-BE6C-E6FB06D96BD2}" destId="{228FADEE-9B25-4767-AB94-300C98D776B2}" srcOrd="1" destOrd="0" presId="urn:microsoft.com/office/officeart/2005/8/layout/hChevron3"/>
    <dgm:cxn modelId="{BD82572F-B3B2-460A-BC10-F3B7FE8194CB}" type="presParOf" srcId="{65EEABDA-EB1B-48B4-BE6C-E6FB06D96BD2}" destId="{3DA7F133-D775-46CE-A0DE-C27521FB3EA8}" srcOrd="2" destOrd="0" presId="urn:microsoft.com/office/officeart/2005/8/layout/hChevron3"/>
    <dgm:cxn modelId="{D0FD2DED-707D-47AA-8030-B3AF5F301A68}" type="presParOf" srcId="{65EEABDA-EB1B-48B4-BE6C-E6FB06D96BD2}" destId="{DD6EE30A-DC84-4EDC-A425-91998A4C150F}" srcOrd="3" destOrd="0" presId="urn:microsoft.com/office/officeart/2005/8/layout/hChevron3"/>
    <dgm:cxn modelId="{F38832FE-86F0-4744-B082-A8CD6107BBBC}" type="presParOf" srcId="{65EEABDA-EB1B-48B4-BE6C-E6FB06D96BD2}" destId="{8E8716F8-EE24-406B-8545-72DF26BD3C4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11FF-3713-4EE8-BF51-E754CE683D03}">
      <dsp:nvSpPr>
        <dsp:cNvPr id="0" name=""/>
        <dsp:cNvSpPr/>
      </dsp:nvSpPr>
      <dsp:spPr>
        <a:xfrm>
          <a:off x="0" y="3600"/>
          <a:ext cx="3824288" cy="27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168A0-C858-4EB1-A8B6-EC6F9D0C82CA}">
      <dsp:nvSpPr>
        <dsp:cNvPr id="0" name=""/>
        <dsp:cNvSpPr/>
      </dsp:nvSpPr>
      <dsp:spPr>
        <a:xfrm>
          <a:off x="47561" y="1055900"/>
          <a:ext cx="3135085" cy="54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Participate in the poll on the right.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7561" y="1055900"/>
        <a:ext cx="3135085" cy="545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11FF-3713-4EE8-BF51-E754CE683D03}">
      <dsp:nvSpPr>
        <dsp:cNvPr id="0" name=""/>
        <dsp:cNvSpPr/>
      </dsp:nvSpPr>
      <dsp:spPr>
        <a:xfrm>
          <a:off x="0" y="3600"/>
          <a:ext cx="3824288" cy="27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168A0-C858-4EB1-A8B6-EC6F9D0C82CA}">
      <dsp:nvSpPr>
        <dsp:cNvPr id="0" name=""/>
        <dsp:cNvSpPr/>
      </dsp:nvSpPr>
      <dsp:spPr>
        <a:xfrm>
          <a:off x="47561" y="1055900"/>
          <a:ext cx="3135085" cy="54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Participate in the poll on the right.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7561" y="1055900"/>
        <a:ext cx="3135085" cy="545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03A01-99AE-419B-AFF8-2B064DA010DD}">
      <dsp:nvSpPr>
        <dsp:cNvPr id="0" name=""/>
        <dsp:cNvSpPr/>
      </dsp:nvSpPr>
      <dsp:spPr>
        <a:xfrm>
          <a:off x="2259711" y="280260"/>
          <a:ext cx="3801808" cy="380180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Complete</a:t>
          </a:r>
          <a:endParaRPr lang="en-US" sz="2600" kern="1200" dirty="0"/>
        </a:p>
      </dsp:txBody>
      <dsp:txXfrm>
        <a:off x="4277838" y="1068231"/>
        <a:ext cx="1403048" cy="1040971"/>
      </dsp:txXfrm>
    </dsp:sp>
    <dsp:sp modelId="{E394F9EF-BB00-44B6-B4A9-D4724D50BCA0}">
      <dsp:nvSpPr>
        <dsp:cNvPr id="0" name=""/>
        <dsp:cNvSpPr/>
      </dsp:nvSpPr>
      <dsp:spPr>
        <a:xfrm>
          <a:off x="2259711" y="407893"/>
          <a:ext cx="3801808" cy="380180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Clear</a:t>
          </a:r>
          <a:endParaRPr lang="en-US" sz="2600" kern="1200" dirty="0"/>
        </a:p>
      </dsp:txBody>
      <dsp:txXfrm>
        <a:off x="4277838" y="2380760"/>
        <a:ext cx="1403048" cy="1040971"/>
      </dsp:txXfrm>
    </dsp:sp>
    <dsp:sp modelId="{AB3B6E6E-3CCC-4A05-A369-A59C9686D373}">
      <dsp:nvSpPr>
        <dsp:cNvPr id="0" name=""/>
        <dsp:cNvSpPr/>
      </dsp:nvSpPr>
      <dsp:spPr>
        <a:xfrm>
          <a:off x="2132079" y="407893"/>
          <a:ext cx="3801808" cy="380180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Brief</a:t>
          </a:r>
          <a:endParaRPr lang="en-US" sz="2600" kern="1200" dirty="0"/>
        </a:p>
      </dsp:txBody>
      <dsp:txXfrm>
        <a:off x="2512712" y="2380760"/>
        <a:ext cx="1403048" cy="1040971"/>
      </dsp:txXfrm>
    </dsp:sp>
    <dsp:sp modelId="{C9123889-2D7F-481C-8FB1-10509C8031C4}">
      <dsp:nvSpPr>
        <dsp:cNvPr id="0" name=""/>
        <dsp:cNvSpPr/>
      </dsp:nvSpPr>
      <dsp:spPr>
        <a:xfrm>
          <a:off x="2132079" y="280260"/>
          <a:ext cx="3801808" cy="380180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Timely</a:t>
          </a:r>
          <a:endParaRPr lang="en-US" sz="2600" kern="1200" dirty="0"/>
        </a:p>
      </dsp:txBody>
      <dsp:txXfrm>
        <a:off x="2512712" y="1068231"/>
        <a:ext cx="1403048" cy="1040971"/>
      </dsp:txXfrm>
    </dsp:sp>
    <dsp:sp modelId="{1F4320D6-AF49-4B84-B38B-52F317C21E9D}">
      <dsp:nvSpPr>
        <dsp:cNvPr id="0" name=""/>
        <dsp:cNvSpPr/>
      </dsp:nvSpPr>
      <dsp:spPr>
        <a:xfrm>
          <a:off x="2024361" y="44910"/>
          <a:ext cx="4272509" cy="427250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D5965-70F2-442F-BB49-78A774BA0F49}">
      <dsp:nvSpPr>
        <dsp:cNvPr id="0" name=""/>
        <dsp:cNvSpPr/>
      </dsp:nvSpPr>
      <dsp:spPr>
        <a:xfrm>
          <a:off x="2024361" y="172543"/>
          <a:ext cx="4272509" cy="427250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9649C-57B9-45FF-8BEC-70400B69828B}">
      <dsp:nvSpPr>
        <dsp:cNvPr id="0" name=""/>
        <dsp:cNvSpPr/>
      </dsp:nvSpPr>
      <dsp:spPr>
        <a:xfrm>
          <a:off x="1896729" y="172543"/>
          <a:ext cx="4272509" cy="427250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3B4D7-1F11-49F8-84DC-27FA4F9CC917}">
      <dsp:nvSpPr>
        <dsp:cNvPr id="0" name=""/>
        <dsp:cNvSpPr/>
      </dsp:nvSpPr>
      <dsp:spPr>
        <a:xfrm>
          <a:off x="1896729" y="44910"/>
          <a:ext cx="4272509" cy="427250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1955C-9FCC-4513-BBB4-70782073DBB8}">
      <dsp:nvSpPr>
        <dsp:cNvPr id="0" name=""/>
        <dsp:cNvSpPr/>
      </dsp:nvSpPr>
      <dsp:spPr>
        <a:xfrm>
          <a:off x="1026882" y="347115"/>
          <a:ext cx="5914262" cy="18482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1852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Briefs</a:t>
          </a:r>
          <a:endParaRPr lang="en-US" sz="6500" kern="1200" dirty="0"/>
        </a:p>
      </dsp:txBody>
      <dsp:txXfrm>
        <a:off x="1026882" y="347115"/>
        <a:ext cx="5914262" cy="1848207"/>
      </dsp:txXfrm>
    </dsp:sp>
    <dsp:sp modelId="{20BB3D4C-AA59-447E-8C03-FF6325B74D1D}">
      <dsp:nvSpPr>
        <dsp:cNvPr id="0" name=""/>
        <dsp:cNvSpPr/>
      </dsp:nvSpPr>
      <dsp:spPr>
        <a:xfrm>
          <a:off x="780454" y="80152"/>
          <a:ext cx="1293745" cy="19406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46D4B-FA62-4037-A065-14EA1BD6002F}">
      <dsp:nvSpPr>
        <dsp:cNvPr id="0" name=""/>
        <dsp:cNvSpPr/>
      </dsp:nvSpPr>
      <dsp:spPr>
        <a:xfrm>
          <a:off x="1026882" y="2673803"/>
          <a:ext cx="5914262" cy="18482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1852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Huddles</a:t>
          </a:r>
          <a:endParaRPr lang="en-US" sz="6500" kern="1200" dirty="0"/>
        </a:p>
      </dsp:txBody>
      <dsp:txXfrm>
        <a:off x="1026882" y="2673803"/>
        <a:ext cx="5914262" cy="1848207"/>
      </dsp:txXfrm>
    </dsp:sp>
    <dsp:sp modelId="{1A0C8335-0ABA-43DF-A14D-1AEAE344CCFC}">
      <dsp:nvSpPr>
        <dsp:cNvPr id="0" name=""/>
        <dsp:cNvSpPr/>
      </dsp:nvSpPr>
      <dsp:spPr>
        <a:xfrm>
          <a:off x="780454" y="2406840"/>
          <a:ext cx="1293745" cy="19406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804EE-9121-4CCF-A54F-8F7989075BC4}">
      <dsp:nvSpPr>
        <dsp:cNvPr id="0" name=""/>
        <dsp:cNvSpPr/>
      </dsp:nvSpPr>
      <dsp:spPr>
        <a:xfrm>
          <a:off x="1190" y="1177677"/>
          <a:ext cx="2539007" cy="1523404"/>
        </a:xfrm>
        <a:prstGeom prst="roundRect">
          <a:avLst>
            <a:gd name="adj" fmla="val 10000"/>
          </a:avLst>
        </a:prstGeom>
        <a:solidFill>
          <a:srgbClr val="D0D3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1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45809" y="1222296"/>
        <a:ext cx="2449769" cy="1434166"/>
      </dsp:txXfrm>
    </dsp:sp>
    <dsp:sp modelId="{C46D2E2C-78B6-4FB7-A030-40266E839ACE}">
      <dsp:nvSpPr>
        <dsp:cNvPr id="0" name=""/>
        <dsp:cNvSpPr/>
      </dsp:nvSpPr>
      <dsp:spPr>
        <a:xfrm>
          <a:off x="2794099" y="162454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794099" y="1750478"/>
        <a:ext cx="376788" cy="377803"/>
      </dsp:txXfrm>
    </dsp:sp>
    <dsp:sp modelId="{C493FBDF-4081-44AE-B054-3DFB64927E93}">
      <dsp:nvSpPr>
        <dsp:cNvPr id="0" name=""/>
        <dsp:cNvSpPr/>
      </dsp:nvSpPr>
      <dsp:spPr>
        <a:xfrm>
          <a:off x="3555801" y="1177677"/>
          <a:ext cx="2539007" cy="1523404"/>
        </a:xfrm>
        <a:prstGeom prst="roundRect">
          <a:avLst>
            <a:gd name="adj" fmla="val 10000"/>
          </a:avLst>
        </a:prstGeom>
        <a:solidFill>
          <a:srgbClr val="D0D3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2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3600420" y="1222296"/>
        <a:ext cx="2449769" cy="1434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55B6A-BF90-42A7-AE3F-2235D77853FB}">
      <dsp:nvSpPr>
        <dsp:cNvPr id="0" name=""/>
        <dsp:cNvSpPr/>
      </dsp:nvSpPr>
      <dsp:spPr>
        <a:xfrm>
          <a:off x="0" y="1233315"/>
          <a:ext cx="8229600" cy="16444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6B87F-D3B4-4825-AC01-81CF261DC767}">
      <dsp:nvSpPr>
        <dsp:cNvPr id="0" name=""/>
        <dsp:cNvSpPr/>
      </dsp:nvSpPr>
      <dsp:spPr>
        <a:xfrm>
          <a:off x="1099" y="0"/>
          <a:ext cx="2206079" cy="164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 am </a:t>
          </a:r>
          <a:r>
            <a:rPr lang="en-US" sz="4800" b="1" kern="1200" dirty="0" smtClean="0"/>
            <a:t>C</a:t>
          </a:r>
          <a:r>
            <a:rPr lang="en-US" sz="2400" b="1" kern="1200" dirty="0" smtClean="0"/>
            <a:t>oncerned</a:t>
          </a:r>
          <a:r>
            <a:rPr lang="en-US" sz="2400" b="0" kern="1200" dirty="0" smtClean="0"/>
            <a:t>.</a:t>
          </a:r>
          <a:endParaRPr lang="en-US" sz="2400" b="0" kern="1200" dirty="0"/>
        </a:p>
      </dsp:txBody>
      <dsp:txXfrm>
        <a:off x="1099" y="0"/>
        <a:ext cx="2206079" cy="1644420"/>
      </dsp:txXfrm>
    </dsp:sp>
    <dsp:sp modelId="{DDF53EB7-8C58-460A-93CE-29DB2B0EAA33}">
      <dsp:nvSpPr>
        <dsp:cNvPr id="0" name=""/>
        <dsp:cNvSpPr/>
      </dsp:nvSpPr>
      <dsp:spPr>
        <a:xfrm>
          <a:off x="898586" y="1849973"/>
          <a:ext cx="411105" cy="411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A3AD-4A34-48FC-B46C-7050AABE79C4}">
      <dsp:nvSpPr>
        <dsp:cNvPr id="0" name=""/>
        <dsp:cNvSpPr/>
      </dsp:nvSpPr>
      <dsp:spPr>
        <a:xfrm>
          <a:off x="2317483" y="2466631"/>
          <a:ext cx="2771673" cy="164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This makes me </a:t>
          </a:r>
          <a:r>
            <a:rPr lang="en-US" sz="4800" b="1" kern="1200" dirty="0" smtClean="0"/>
            <a:t>U</a:t>
          </a:r>
          <a:r>
            <a:rPr lang="en-US" sz="2400" b="1" kern="1200" dirty="0" smtClean="0"/>
            <a:t>ncomfortable</a:t>
          </a:r>
          <a:r>
            <a:rPr lang="en-US" sz="2400" b="0" kern="1200" dirty="0" smtClean="0"/>
            <a:t>.</a:t>
          </a:r>
          <a:endParaRPr lang="en-US" sz="2400" b="0" kern="1200" dirty="0"/>
        </a:p>
      </dsp:txBody>
      <dsp:txXfrm>
        <a:off x="2317483" y="2466631"/>
        <a:ext cx="2771673" cy="1644420"/>
      </dsp:txXfrm>
    </dsp:sp>
    <dsp:sp modelId="{D6C2D08B-A319-4FC5-9584-46C6D6D19B96}">
      <dsp:nvSpPr>
        <dsp:cNvPr id="0" name=""/>
        <dsp:cNvSpPr/>
      </dsp:nvSpPr>
      <dsp:spPr>
        <a:xfrm>
          <a:off x="3497767" y="1849973"/>
          <a:ext cx="411105" cy="411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635D8-BECF-45DC-9248-FBAC6C93B9F5}">
      <dsp:nvSpPr>
        <dsp:cNvPr id="0" name=""/>
        <dsp:cNvSpPr/>
      </dsp:nvSpPr>
      <dsp:spPr>
        <a:xfrm>
          <a:off x="5199460" y="0"/>
          <a:ext cx="2206079" cy="164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This is a resident </a:t>
          </a:r>
          <a:r>
            <a:rPr lang="en-US" sz="4800" b="1" kern="1200" dirty="0" smtClean="0"/>
            <a:t>S</a:t>
          </a:r>
          <a:r>
            <a:rPr lang="en-US" sz="2400" b="1" kern="1200" dirty="0" smtClean="0"/>
            <a:t>afety issue</a:t>
          </a:r>
          <a:r>
            <a:rPr lang="en-US" sz="2400" b="0" kern="1200" dirty="0" smtClean="0"/>
            <a:t>.</a:t>
          </a:r>
          <a:endParaRPr lang="en-US" sz="2400" b="0" kern="1200" dirty="0"/>
        </a:p>
      </dsp:txBody>
      <dsp:txXfrm>
        <a:off x="5199460" y="0"/>
        <a:ext cx="2206079" cy="1644420"/>
      </dsp:txXfrm>
    </dsp:sp>
    <dsp:sp modelId="{82AA4394-D87F-413B-93CA-90EDA8BB64D4}">
      <dsp:nvSpPr>
        <dsp:cNvPr id="0" name=""/>
        <dsp:cNvSpPr/>
      </dsp:nvSpPr>
      <dsp:spPr>
        <a:xfrm>
          <a:off x="6096947" y="1849973"/>
          <a:ext cx="411105" cy="411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8BBE2-4455-4B06-B537-38966B3309C5}">
      <dsp:nvSpPr>
        <dsp:cNvPr id="0" name=""/>
        <dsp:cNvSpPr/>
      </dsp:nvSpPr>
      <dsp:spPr>
        <a:xfrm>
          <a:off x="1060" y="301275"/>
          <a:ext cx="3221567" cy="12886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 am </a:t>
          </a:r>
          <a:r>
            <a:rPr lang="en-US" sz="2400" b="1" kern="1200" smtClean="0"/>
            <a:t>Concerned</a:t>
          </a:r>
          <a:r>
            <a:rPr lang="en-US" sz="2400" b="0" kern="1200" smtClean="0"/>
            <a:t>.</a:t>
          </a:r>
          <a:endParaRPr lang="en-US" sz="2400" b="0" kern="1200" dirty="0"/>
        </a:p>
      </dsp:txBody>
      <dsp:txXfrm>
        <a:off x="1060" y="301275"/>
        <a:ext cx="2899410" cy="1288627"/>
      </dsp:txXfrm>
    </dsp:sp>
    <dsp:sp modelId="{3DA7F133-D775-46CE-A0DE-C27521FB3EA8}">
      <dsp:nvSpPr>
        <dsp:cNvPr id="0" name=""/>
        <dsp:cNvSpPr/>
      </dsp:nvSpPr>
      <dsp:spPr>
        <a:xfrm>
          <a:off x="2578314" y="301275"/>
          <a:ext cx="3687567" cy="12886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This makes me </a:t>
          </a:r>
          <a:r>
            <a:rPr lang="en-US" sz="2400" b="1" kern="1200" smtClean="0"/>
            <a:t>Uncomfortable</a:t>
          </a:r>
          <a:r>
            <a:rPr lang="en-US" sz="2400" b="0" kern="1200" smtClean="0"/>
            <a:t>.</a:t>
          </a:r>
          <a:endParaRPr lang="en-US" sz="2400" b="0" kern="1200" dirty="0"/>
        </a:p>
      </dsp:txBody>
      <dsp:txXfrm>
        <a:off x="3222628" y="301275"/>
        <a:ext cx="2398940" cy="1288627"/>
      </dsp:txXfrm>
    </dsp:sp>
    <dsp:sp modelId="{8E8716F8-EE24-406B-8545-72DF26BD3C4B}">
      <dsp:nvSpPr>
        <dsp:cNvPr id="0" name=""/>
        <dsp:cNvSpPr/>
      </dsp:nvSpPr>
      <dsp:spPr>
        <a:xfrm>
          <a:off x="5621568" y="301275"/>
          <a:ext cx="3221567" cy="12886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This is a resident </a:t>
          </a:r>
          <a:r>
            <a:rPr lang="en-US" sz="2400" b="1" kern="1200" dirty="0" smtClean="0"/>
            <a:t>Safety</a:t>
          </a:r>
          <a:r>
            <a:rPr lang="en-US" sz="2400" kern="1200" dirty="0" smtClean="0"/>
            <a:t> </a:t>
          </a:r>
          <a:r>
            <a:rPr lang="en-US" sz="2400" b="1" kern="1200" dirty="0" smtClean="0"/>
            <a:t>issue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6265882" y="301275"/>
        <a:ext cx="1932940" cy="12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530C8-E20C-4F1F-87BD-E4A5A0D2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8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3F29CC5-00F7-42D8-B124-DBB9CF6078E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1863"/>
            <a:fld id="{62243CBE-BEE3-4B60-8D82-8DDE062E8C02}" type="slidenum">
              <a:rPr lang="en-US" smtClean="0"/>
              <a:pPr defTabSz="931863"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4181475"/>
          </a:xfrm>
          <a:noFill/>
        </p:spPr>
        <p:txBody>
          <a:bodyPr/>
          <a:lstStyle/>
          <a:p>
            <a:pPr eaLnBrk="1" hangingPunct="1"/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19503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1863"/>
            <a:fld id="{967C443E-7ABC-4544-B178-C5A5C25A8E2A}" type="slidenum">
              <a:rPr lang="en-US" smtClean="0"/>
              <a:pPr defTabSz="931863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418013"/>
            <a:ext cx="6051550" cy="418147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3669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9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9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6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61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0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5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0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9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674CFB-35E6-4721-8281-0C2CCA12386D}" type="slidenum">
              <a:rPr lang="en-US" altLang="en-US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4416425"/>
            <a:ext cx="6002337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074185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87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60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3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77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62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9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9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4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8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3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1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6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6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2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61">
              <a:defRPr/>
            </a:pPr>
            <a:endParaRPr lang="en-US" sz="11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161">
              <a:defRPr/>
            </a:pPr>
            <a:endParaRPr lang="en-US" sz="11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3990-EB80-4D27-BF47-226E62CA9F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31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96250" y="6581775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179B258-1BFB-4A52-A7BC-1D40DF921429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306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1535113"/>
            <a:ext cx="4222750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2174875"/>
            <a:ext cx="4222750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3703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3703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531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1535113"/>
            <a:ext cx="8607424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2174875"/>
            <a:ext cx="4222750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3703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001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1535113"/>
            <a:ext cx="4222750" cy="459105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237038" cy="459105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280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9" y="1535113"/>
            <a:ext cx="8580437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2174875"/>
            <a:ext cx="4210050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2274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214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1" y="1535113"/>
            <a:ext cx="8610601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9" y="2174875"/>
            <a:ext cx="8610600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317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>
            <a:noAutofit/>
          </a:bodyPr>
          <a:lstStyle>
            <a:lvl1pPr>
              <a:defRPr sz="1800"/>
            </a:lvl1pPr>
            <a:lvl2pPr marL="7429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ligula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ex lorem </a:t>
            </a:r>
            <a:r>
              <a:rPr lang="en-US" dirty="0" err="1" smtClean="0"/>
              <a:t>interdum</a:t>
            </a:r>
            <a:r>
              <a:rPr lang="en-US" dirty="0" smtClean="0"/>
              <a:t> ex, id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In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diam.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dui </a:t>
            </a:r>
            <a:r>
              <a:rPr lang="en-US" dirty="0" err="1" smtClean="0"/>
              <a:t>vel</a:t>
            </a:r>
            <a:r>
              <a:rPr lang="en-US" dirty="0" smtClean="0"/>
              <a:t> ipsum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vitae sit </a:t>
            </a:r>
            <a:r>
              <a:rPr lang="en-US" dirty="0" err="1" smtClean="0"/>
              <a:t>amet</a:t>
            </a:r>
            <a:r>
              <a:rPr lang="en-US" dirty="0" smtClean="0"/>
              <a:t> ante. </a:t>
            </a:r>
            <a:r>
              <a:rPr lang="en-US" dirty="0" err="1" smtClean="0"/>
              <a:t>Quisque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Nam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tempus semper. </a:t>
            </a:r>
            <a:r>
              <a:rPr lang="en-US" dirty="0" err="1" smtClean="0"/>
              <a:t>Sed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ex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Maecenas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. Nam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291459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16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487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633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536702"/>
            <a:ext cx="8607424" cy="4236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5805266"/>
            <a:ext cx="8607424" cy="472143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2762" y="3556932"/>
            <a:ext cx="3636627" cy="25586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2" y="2480945"/>
            <a:ext cx="3636627" cy="948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7432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90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86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39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023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889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588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612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756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6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821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9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51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514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7" r:id="rId2"/>
    <p:sldLayoutId id="2147483714" r:id="rId3"/>
    <p:sldLayoutId id="2147483721" r:id="rId4"/>
    <p:sldLayoutId id="2147483723" r:id="rId5"/>
    <p:sldLayoutId id="2147483683" r:id="rId6"/>
    <p:sldLayoutId id="2147483720" r:id="rId7"/>
    <p:sldLayoutId id="2147483712" r:id="rId8"/>
    <p:sldLayoutId id="2147483686" r:id="rId9"/>
    <p:sldLayoutId id="2147483727" r:id="rId10"/>
    <p:sldLayoutId id="214748374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645" y="1536700"/>
            <a:ext cx="8598715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16" r:id="rId3"/>
    <p:sldLayoutId id="2147483725" r:id="rId4"/>
    <p:sldLayoutId id="2147483724" r:id="rId5"/>
    <p:sldLayoutId id="2147483715" r:id="rId6"/>
    <p:sldLayoutId id="2147483710" r:id="rId7"/>
    <p:sldLayoutId id="2147483719" r:id="rId8"/>
    <p:sldLayoutId id="2147483713" r:id="rId9"/>
    <p:sldLayoutId id="214748371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3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bt_logo.tag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5" y="4223680"/>
            <a:ext cx="3110527" cy="1421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hyperlink" Target="Vig%204aLg001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rief2.LandD.m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uddle.ER.m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hyperlink" Target="../wmvideo/cus_subacute.wm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../wmvideo/cus_subacute.wmv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longtermcare/index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officebasedcare/module3/office_comm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1360" y="2549979"/>
            <a:ext cx="3695526" cy="3679382"/>
          </a:xfrm>
          <a:solidFill>
            <a:srgbClr val="DA291C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Supportive Planning and Operations Team (SPOT) </a:t>
            </a:r>
            <a:r>
              <a:rPr lang="en-US" sz="2400" b="1" dirty="0" smtClean="0">
                <a:solidFill>
                  <a:schemeClr val="bg1"/>
                </a:solidFill>
              </a:rPr>
              <a:t>Initiative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Team Communication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September 28, 2017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58" y="4371975"/>
            <a:ext cx="2830875" cy="8772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</p:pic>
      <p:pic>
        <p:nvPicPr>
          <p:cNvPr id="1026" name="Picture 2" descr="\\camfilesrv02\redirected$\plotzkem\Desktop\NursingHome_Slide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2391252"/>
            <a:ext cx="2895705" cy="1927712"/>
          </a:xfrm>
          <a:prstGeom prst="roundRect">
            <a:avLst>
              <a:gd name="adj" fmla="val 3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8" name="Picture 4" descr="\\camfilesrv02\redirected$\plotzkem\Desktop\doctor-right-answers-4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9" y="5306864"/>
            <a:ext cx="923925" cy="923925"/>
          </a:xfrm>
          <a:prstGeom prst="roundRect">
            <a:avLst>
              <a:gd name="adj" fmla="val 5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643440" y="6230789"/>
            <a:ext cx="788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Disclaimer: </a:t>
            </a:r>
            <a:r>
              <a:rPr lang="en-US" sz="1200" dirty="0" smtClean="0">
                <a:solidFill>
                  <a:prstClr val="black"/>
                </a:solidFill>
              </a:rPr>
              <a:t>Participation in this educational offering is not </a:t>
            </a:r>
            <a:r>
              <a:rPr lang="en-US" sz="1200" dirty="0">
                <a:solidFill>
                  <a:prstClr val="black"/>
                </a:solidFill>
              </a:rPr>
              <a:t>mandatory for regulatory compliance nor do </a:t>
            </a:r>
            <a:r>
              <a:rPr lang="en-US" sz="1200" dirty="0" smtClean="0">
                <a:solidFill>
                  <a:prstClr val="black"/>
                </a:solidFill>
              </a:rPr>
              <a:t>actions or tools and resources discussed in it ensure </a:t>
            </a:r>
            <a:r>
              <a:rPr lang="en-US" sz="1200" dirty="0">
                <a:solidFill>
                  <a:prstClr val="black"/>
                </a:solidFill>
              </a:rPr>
              <a:t>regulatory compliance.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225" y="3796079"/>
            <a:ext cx="969935" cy="1453188"/>
          </a:xfrm>
          <a:prstGeom prst="roundRect">
            <a:avLst>
              <a:gd name="adj" fmla="val 9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613100" y="2404643"/>
            <a:ext cx="904875" cy="1324033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8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to Improve Team  Communication Video</a:t>
            </a:r>
          </a:p>
        </p:txBody>
      </p:sp>
      <p:pic>
        <p:nvPicPr>
          <p:cNvPr id="20485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8" y="1863074"/>
            <a:ext cx="6356095" cy="35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5" descr="director_pengui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853" y="4382176"/>
            <a:ext cx="16383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62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Debrief</a:t>
            </a:r>
            <a:endParaRPr lang="en-US" dirty="0" smtClean="0"/>
          </a:p>
        </p:txBody>
      </p:sp>
      <p:sp>
        <p:nvSpPr>
          <p:cNvPr id="2150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Did the team members communicate essential information to each other?</a:t>
            </a:r>
          </a:p>
          <a:p>
            <a:r>
              <a:rPr lang="en-US" sz="2800" dirty="0" smtClean="0"/>
              <a:t>Did the </a:t>
            </a:r>
            <a:r>
              <a:rPr lang="en-US" sz="2800" dirty="0"/>
              <a:t>team demonstrate mutual respect toward one another?</a:t>
            </a:r>
          </a:p>
          <a:p>
            <a:r>
              <a:rPr lang="en-US" sz="2800" dirty="0" smtClean="0"/>
              <a:t>Did </a:t>
            </a:r>
            <a:r>
              <a:rPr lang="en-US" sz="2800" dirty="0"/>
              <a:t>the team address issues and concerns?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are some specific actions that could have been taken to improve the outcome?</a:t>
            </a:r>
          </a:p>
        </p:txBody>
      </p:sp>
    </p:spTree>
    <p:extLst>
      <p:ext uri="{BB962C8B-B14F-4D97-AF65-F5344CB8AC3E}">
        <p14:creationId xmlns:p14="http://schemas.microsoft.com/office/powerpoint/2010/main" val="18803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Chat: Challenges </a:t>
            </a:r>
            <a:r>
              <a:rPr lang="en-US" dirty="0"/>
              <a:t>to 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4664679" cy="4591051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are some </a:t>
            </a:r>
            <a:r>
              <a:rPr lang="en-US" sz="2800" dirty="0" smtClean="0"/>
              <a:t>challenges that </a:t>
            </a:r>
            <a:r>
              <a:rPr lang="en-US" sz="2800" dirty="0"/>
              <a:t>may limit the effectiveness of communication?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6" name="Picture 4" descr="C:\Users\pettisj\AppData\Local\Microsoft\Windows\Temporary Internet Files\Content.IE5\GZ82MBY0\chat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12" y="2843573"/>
            <a:ext cx="3550908" cy="31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TeamSTEPPS</a:t>
            </a:r>
            <a:r>
              <a:rPr lang="en-US" b="1" baseline="30000" dirty="0"/>
              <a:t>®</a:t>
            </a:r>
            <a:r>
              <a:rPr lang="en-US" b="1" dirty="0"/>
              <a:t> </a:t>
            </a:r>
            <a:r>
              <a:rPr lang="en-US" b="1" dirty="0" smtClean="0"/>
              <a:t>Can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TeamSTEPPS</a:t>
            </a:r>
            <a:r>
              <a:rPr lang="en-US" sz="2600" baseline="30000" dirty="0" smtClean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stands </a:t>
            </a:r>
            <a:r>
              <a:rPr lang="en-US" sz="2600" dirty="0" smtClean="0"/>
              <a:t>for </a:t>
            </a:r>
            <a:r>
              <a:rPr lang="en-US" sz="2600" b="1" u="sng" dirty="0" smtClean="0"/>
              <a:t>Team</a:t>
            </a:r>
            <a:r>
              <a:rPr lang="en-US" sz="2600" dirty="0" smtClean="0"/>
              <a:t> </a:t>
            </a:r>
            <a:r>
              <a:rPr lang="en-US" sz="2600" b="1" u="sng" dirty="0"/>
              <a:t>S</a:t>
            </a:r>
            <a:r>
              <a:rPr lang="en-US" sz="2600" dirty="0"/>
              <a:t>trategies and </a:t>
            </a:r>
            <a:r>
              <a:rPr lang="en-US" sz="2600" b="1" u="sng" dirty="0"/>
              <a:t>T</a:t>
            </a:r>
            <a:r>
              <a:rPr lang="en-US" sz="2600" dirty="0"/>
              <a:t>ools to </a:t>
            </a:r>
            <a:r>
              <a:rPr lang="en-US" sz="2600" b="1" u="sng" dirty="0"/>
              <a:t>E</a:t>
            </a:r>
            <a:r>
              <a:rPr lang="en-US" sz="2600" dirty="0"/>
              <a:t>nhance </a:t>
            </a:r>
            <a:r>
              <a:rPr lang="en-US" sz="2600" b="1" u="sng" dirty="0"/>
              <a:t>P</a:t>
            </a:r>
            <a:r>
              <a:rPr lang="en-US" sz="2600" dirty="0"/>
              <a:t>erformance and </a:t>
            </a:r>
            <a:r>
              <a:rPr lang="en-US" sz="2600" b="1" u="sng" dirty="0"/>
              <a:t>P</a:t>
            </a:r>
            <a:r>
              <a:rPr lang="en-US" sz="2600" dirty="0"/>
              <a:t>atient </a:t>
            </a:r>
            <a:r>
              <a:rPr lang="en-US" sz="2600" b="1" u="sng" dirty="0" smtClean="0"/>
              <a:t>S</a:t>
            </a:r>
            <a:r>
              <a:rPr lang="en-US" sz="2600" dirty="0" smtClean="0"/>
              <a:t>afety.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TeamSTEPPS</a:t>
            </a:r>
            <a:r>
              <a:rPr lang="en-US" sz="2600" baseline="30000" dirty="0">
                <a:solidFill>
                  <a:prstClr val="black"/>
                </a:solidFill>
              </a:rPr>
              <a:t>®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f</a:t>
            </a:r>
            <a:r>
              <a:rPr lang="en-US" sz="2600" dirty="0" smtClean="0"/>
              <a:t>ocuses </a:t>
            </a:r>
            <a:r>
              <a:rPr lang="en-US" sz="2600" dirty="0"/>
              <a:t>on team structure and the teamwork system, leadership, situation monitoring, mutual support, and </a:t>
            </a:r>
            <a:r>
              <a:rPr lang="en-US" sz="2600" dirty="0" smtClean="0"/>
              <a:t>communication.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13" name="Picture 12" descr="team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4977" y="4355177"/>
            <a:ext cx="3670716" cy="178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6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Communication</a:t>
            </a:r>
            <a:endParaRPr lang="en-US" dirty="0"/>
          </a:p>
        </p:txBody>
      </p:sp>
      <p:pic>
        <p:nvPicPr>
          <p:cNvPr id="17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627" y="2893513"/>
            <a:ext cx="3599411" cy="2024149"/>
          </a:xfrm>
        </p:spPr>
      </p:pic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030038" y="1535113"/>
            <a:ext cx="4439275" cy="4591051"/>
          </a:xfrm>
        </p:spPr>
        <p:txBody>
          <a:bodyPr/>
          <a:lstStyle/>
          <a:p>
            <a:r>
              <a:rPr lang="en-US" sz="2800" dirty="0" smtClean="0"/>
              <a:t>Some things to consider when communicating:</a:t>
            </a:r>
          </a:p>
          <a:p>
            <a:pPr lvl="1"/>
            <a:r>
              <a:rPr lang="en-US" sz="2400" dirty="0" smtClean="0"/>
              <a:t>The audience. </a:t>
            </a:r>
          </a:p>
          <a:p>
            <a:pPr lvl="1"/>
            <a:r>
              <a:rPr lang="en-US" sz="2400" dirty="0" smtClean="0"/>
              <a:t>The mode of communication. </a:t>
            </a:r>
          </a:p>
          <a:p>
            <a:pPr lvl="1"/>
            <a:r>
              <a:rPr lang="en-US" sz="2400" dirty="0" smtClean="0"/>
              <a:t>The standards associated with the specific mode of communication.</a:t>
            </a:r>
          </a:p>
          <a:p>
            <a:pPr lvl="1"/>
            <a:r>
              <a:rPr lang="en-US" sz="2400" dirty="0" smtClean="0"/>
              <a:t>The power of nonverbal communication.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Strategies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98327"/>
              </p:ext>
            </p:extLst>
          </p:nvPr>
        </p:nvGraphicFramePr>
        <p:xfrm>
          <a:off x="723900" y="1536700"/>
          <a:ext cx="7721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0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Planning is essential for team success.</a:t>
            </a:r>
          </a:p>
          <a:p>
            <a:r>
              <a:rPr lang="en-US" sz="3200" dirty="0" smtClean="0"/>
              <a:t>Briefs:</a:t>
            </a:r>
          </a:p>
          <a:p>
            <a:pPr lvl="1"/>
            <a:r>
              <a:rPr lang="en-US" sz="2800" dirty="0" smtClean="0"/>
              <a:t>Clarify who will lead the team.</a:t>
            </a:r>
          </a:p>
          <a:p>
            <a:pPr lvl="1"/>
            <a:r>
              <a:rPr lang="en-US" sz="2800" dirty="0" smtClean="0"/>
              <a:t>Open lines of communication.</a:t>
            </a:r>
          </a:p>
          <a:p>
            <a:pPr lvl="1"/>
            <a:r>
              <a:rPr lang="en-US" sz="2800" dirty="0" smtClean="0"/>
              <a:t>Prepare the team.</a:t>
            </a:r>
          </a:p>
          <a:p>
            <a:pPr lvl="1"/>
            <a:r>
              <a:rPr lang="en-US" sz="2800" dirty="0" smtClean="0"/>
              <a:t>Reduce disruptive or unexpected behaviors.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5087960" cy="4591051"/>
          </a:xfrm>
        </p:spPr>
        <p:txBody>
          <a:bodyPr/>
          <a:lstStyle/>
          <a:p>
            <a:r>
              <a:rPr lang="en-US" sz="2800" dirty="0"/>
              <a:t>Team membership and role </a:t>
            </a:r>
          </a:p>
          <a:p>
            <a:r>
              <a:rPr lang="en-US" sz="2800" dirty="0"/>
              <a:t>Clinical status of the team’s residents </a:t>
            </a:r>
          </a:p>
          <a:p>
            <a:r>
              <a:rPr lang="en-US" sz="2800" dirty="0"/>
              <a:t>Team goals, pitfalls and barriers </a:t>
            </a:r>
          </a:p>
          <a:p>
            <a:r>
              <a:rPr lang="en-US" sz="2800" dirty="0"/>
              <a:t>Issues affecting team operations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11" descr="director_penguin">
            <a:hlinkClick r:id="rId3" action="ppaction://hlinkfile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0819" y="1535114"/>
            <a:ext cx="1786721" cy="19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32" y="3777522"/>
            <a:ext cx="3907185" cy="219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Debrief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Who is the team leader?</a:t>
            </a:r>
          </a:p>
          <a:p>
            <a:r>
              <a:rPr lang="en-US" sz="2800" dirty="0" smtClean="0"/>
              <a:t>Did the team develop a comprehensive plan?</a:t>
            </a:r>
          </a:p>
          <a:p>
            <a:r>
              <a:rPr lang="en-US" sz="2800" dirty="0" smtClean="0"/>
              <a:t>Did the team address contingencies?</a:t>
            </a:r>
          </a:p>
          <a:p>
            <a:endParaRPr lang="en-US" dirty="0" smtClean="0"/>
          </a:p>
        </p:txBody>
      </p:sp>
      <p:pic>
        <p:nvPicPr>
          <p:cNvPr id="4101" name="Picture 5" descr="C:\Users\pettisj\AppData\Local\Microsoft\Windows\Temporary Internet Files\Content.IE5\FP4F17YI\association-152746_1280-e1423643929403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8494"/>
            <a:ext cx="3824288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Checklist Example</a:t>
            </a:r>
            <a:endParaRPr 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272" y="1539573"/>
            <a:ext cx="3988585" cy="4601091"/>
          </a:xfrm>
          <a:prstGeom prst="rect">
            <a:avLst/>
          </a:prstGeom>
        </p:spPr>
      </p:pic>
      <p:pic>
        <p:nvPicPr>
          <p:cNvPr id="5" name="Picture 4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214859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265575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359264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422098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473064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523906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D21301_"/>
          <p:cNvPicPr>
            <a:picLocks noChangeAspect="1" noChangeArrowheads="1"/>
          </p:cNvPicPr>
          <p:nvPr/>
        </p:nvPicPr>
        <p:blipFill>
          <a:blip r:embed="rId4" cstate="print">
            <a:lum contrast="70000"/>
          </a:blip>
          <a:srcRect/>
          <a:stretch>
            <a:fillRect/>
          </a:stretch>
        </p:blipFill>
        <p:spPr bwMode="auto">
          <a:xfrm>
            <a:off x="4554511" y="5656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urselead.jpg"/>
          <p:cNvPicPr>
            <a:picLocks noChangeAspect="1"/>
          </p:cNvPicPr>
          <p:nvPr/>
        </p:nvPicPr>
        <p:blipFill>
          <a:blip r:embed="rId5" cstate="print"/>
          <a:srcRect l="14426" t="5444" r="14426" b="8229"/>
          <a:stretch>
            <a:fillRect/>
          </a:stretch>
        </p:blipFill>
        <p:spPr bwMode="auto">
          <a:xfrm>
            <a:off x="5685019" y="1948786"/>
            <a:ext cx="25146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Webinar!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5754" y="4855866"/>
            <a:ext cx="704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Suzanne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Cray, Director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 Care Safety &amp; Quality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03" y="1578219"/>
            <a:ext cx="3102270" cy="310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9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Huddle</a:t>
            </a:r>
            <a:endParaRPr 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13233" y="1535113"/>
            <a:ext cx="4174925" cy="4591051"/>
          </a:xfrm>
        </p:spPr>
        <p:txBody>
          <a:bodyPr/>
          <a:lstStyle/>
          <a:p>
            <a:r>
              <a:rPr lang="en-US" sz="2800" dirty="0" smtClean="0"/>
              <a:t>Ad </a:t>
            </a:r>
            <a:r>
              <a:rPr lang="en-US" sz="2800" dirty="0"/>
              <a:t>hoc, “touch-base” </a:t>
            </a:r>
            <a:r>
              <a:rPr lang="en-US" sz="2800" dirty="0" smtClean="0"/>
              <a:t>meetings that allow the team to:</a:t>
            </a:r>
            <a:endParaRPr lang="en-US" sz="2800" dirty="0"/>
          </a:p>
          <a:p>
            <a:pPr lvl="1"/>
            <a:r>
              <a:rPr lang="en-US" sz="2200" dirty="0" smtClean="0"/>
              <a:t>Reinforce plans.</a:t>
            </a:r>
          </a:p>
          <a:p>
            <a:pPr lvl="1"/>
            <a:r>
              <a:rPr lang="en-US" sz="2200" dirty="0" smtClean="0"/>
              <a:t>Solve problems.</a:t>
            </a:r>
            <a:endParaRPr lang="en-US" sz="2200" dirty="0"/>
          </a:p>
          <a:p>
            <a:pPr lvl="1"/>
            <a:r>
              <a:rPr lang="en-US" sz="2200" dirty="0" smtClean="0"/>
              <a:t>Discuss critical issues </a:t>
            </a:r>
            <a:br>
              <a:rPr lang="en-US" sz="2200" dirty="0" smtClean="0"/>
            </a:br>
            <a:r>
              <a:rPr lang="en-US" sz="2200" dirty="0" smtClean="0"/>
              <a:t>and emerging events.</a:t>
            </a:r>
          </a:p>
          <a:p>
            <a:pPr lvl="1"/>
            <a:r>
              <a:rPr lang="en-US" sz="2200" dirty="0" smtClean="0"/>
              <a:t>Anticipate outcomes </a:t>
            </a:r>
            <a:br>
              <a:rPr lang="en-US" sz="2200" dirty="0" smtClean="0"/>
            </a:br>
            <a:r>
              <a:rPr lang="en-US" sz="2200" dirty="0" smtClean="0"/>
              <a:t>and likely contingencies.</a:t>
            </a:r>
          </a:p>
          <a:p>
            <a:pPr lvl="1"/>
            <a:r>
              <a:rPr lang="en-US" sz="2200" dirty="0" smtClean="0"/>
              <a:t>Assign resources. </a:t>
            </a:r>
          </a:p>
          <a:p>
            <a:pPr lvl="1"/>
            <a:r>
              <a:rPr lang="en-US" sz="2200" dirty="0" smtClean="0"/>
              <a:t>Express concerns.</a:t>
            </a:r>
          </a:p>
        </p:txBody>
      </p:sp>
      <p:pic>
        <p:nvPicPr>
          <p:cNvPr id="17414" name="Picture 6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963" y="4229410"/>
            <a:ext cx="1709473" cy="18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8158" y="1683365"/>
            <a:ext cx="3611265" cy="20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0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Debrief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necessitated the huddle?</a:t>
            </a:r>
          </a:p>
          <a:p>
            <a:r>
              <a:rPr lang="en-US" sz="3200" dirty="0" smtClean="0"/>
              <a:t>What key information was shared?</a:t>
            </a:r>
          </a:p>
          <a:p>
            <a:endParaRPr lang="en-US" sz="3200" dirty="0" smtClean="0"/>
          </a:p>
        </p:txBody>
      </p:sp>
      <p:pic>
        <p:nvPicPr>
          <p:cNvPr id="10" name="Picture 4" descr="hudd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4603" y="2186796"/>
            <a:ext cx="3645131" cy="32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Huddle Example</a:t>
            </a:r>
            <a:endParaRPr lang="en-US" dirty="0"/>
          </a:p>
        </p:txBody>
      </p:sp>
      <p:pic>
        <p:nvPicPr>
          <p:cNvPr id="8" name="Content Placeholder 7" descr="debrie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2241"/>
            <a:ext cx="5800300" cy="36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09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check all that apply. </a:t>
            </a:r>
            <a:r>
              <a:rPr lang="en-US" dirty="0" smtClean="0"/>
              <a:t>Which of the following likely warrant a huddle?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Concerns about a specific resident’s condition.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Changes in staffing that occur mid-shift.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A newly-scheduled resident appointment that will occur in three weeks.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A call from a family during which they expressed concerns about their loved one.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An outbreak of illness on another unit in the nursing home.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Two-Challenge Rule </a:t>
            </a:r>
          </a:p>
        </p:txBody>
      </p:sp>
      <p:pic>
        <p:nvPicPr>
          <p:cNvPr id="13" name="Picture 10" descr="2challen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5" y="1573017"/>
            <a:ext cx="9016015" cy="29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6710566"/>
              </p:ext>
            </p:extLst>
          </p:nvPr>
        </p:nvGraphicFramePr>
        <p:xfrm>
          <a:off x="1626433" y="2979240"/>
          <a:ext cx="6096000" cy="387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928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Two-Challenge Rule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Advocate and assert your statement at least twice if the initial assertion is ignored. </a:t>
            </a:r>
          </a:p>
          <a:p>
            <a:r>
              <a:rPr lang="en-US" dirty="0" smtClean="0"/>
              <a:t>Two attempts may come from the same person or different team members.</a:t>
            </a:r>
          </a:p>
          <a:p>
            <a:r>
              <a:rPr lang="en-US" dirty="0" smtClean="0"/>
              <a:t>If no response, take a stronger course of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if You are Challenged by a Team Member with the Two-Challenge Rule?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Don’t ignore it; instead acknowledge the concerns.</a:t>
            </a:r>
          </a:p>
          <a:p>
            <a:r>
              <a:rPr lang="en-US" sz="2800" dirty="0" smtClean="0"/>
              <a:t>Stop.</a:t>
            </a:r>
          </a:p>
          <a:p>
            <a:r>
              <a:rPr lang="en-US" sz="2800" dirty="0" smtClean="0"/>
              <a:t>Resolve the safety issue.</a:t>
            </a:r>
            <a:endParaRPr lang="en-US" sz="2800" dirty="0"/>
          </a:p>
        </p:txBody>
      </p:sp>
      <p:pic>
        <p:nvPicPr>
          <p:cNvPr id="5" name="Picture 4" descr="conflict_resol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199" y="2971800"/>
            <a:ext cx="3384132" cy="29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8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Two-Challenge Rule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5583" y="1661682"/>
            <a:ext cx="7214016" cy="4298664"/>
          </a:xfrm>
          <a:prstGeom prst="rect">
            <a:avLst/>
          </a:prstGeom>
        </p:spPr>
      </p:pic>
      <p:pic>
        <p:nvPicPr>
          <p:cNvPr id="6" name="Picture 120" descr="director_pengui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0288" y="4552393"/>
            <a:ext cx="1503936" cy="163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8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the first “challenge” presented?</a:t>
            </a:r>
          </a:p>
          <a:p>
            <a:r>
              <a:rPr lang="en-US" dirty="0"/>
              <a:t>How was the second “challenge” presented?</a:t>
            </a:r>
          </a:p>
          <a:p>
            <a:r>
              <a:rPr lang="en-US" dirty="0" smtClean="0"/>
              <a:t>What was the stronger course of action used by Jennifer, the recreation therapist?</a:t>
            </a:r>
          </a:p>
          <a:p>
            <a:r>
              <a:rPr lang="en-US" dirty="0" smtClean="0"/>
              <a:t>How </a:t>
            </a:r>
            <a:r>
              <a:rPr lang="en-US" dirty="0"/>
              <a:t>did using the Two-Challenge </a:t>
            </a:r>
            <a:r>
              <a:rPr lang="en-US" dirty="0" smtClean="0"/>
              <a:t>Rule </a:t>
            </a:r>
            <a:r>
              <a:rPr lang="en-US" dirty="0"/>
              <a:t>improve the outcome of the scenario?</a:t>
            </a:r>
          </a:p>
        </p:txBody>
      </p:sp>
    </p:spTree>
    <p:extLst>
      <p:ext uri="{BB962C8B-B14F-4D97-AF65-F5344CB8AC3E}">
        <p14:creationId xmlns:p14="http://schemas.microsoft.com/office/powerpoint/2010/main" val="23817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Please </a:t>
            </a:r>
            <a:r>
              <a:rPr lang="en-US" sz="2000" dirty="0"/>
              <a:t>check all that apply. What would help your team implement the use of </a:t>
            </a:r>
            <a:r>
              <a:rPr lang="en-US" sz="2000" dirty="0" smtClean="0"/>
              <a:t>the Two-Challenge Rule in </a:t>
            </a:r>
            <a:r>
              <a:rPr lang="en-US" sz="2000" dirty="0"/>
              <a:t>your nursing home?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 smtClean="0"/>
              <a:t>Communicating to all staff the value of the Two-Challenge Rule. </a:t>
            </a:r>
            <a:endParaRPr lang="en-US" sz="1900" dirty="0"/>
          </a:p>
          <a:p>
            <a:pPr marL="457200" indent="-457200">
              <a:buFont typeface="+mj-lt"/>
              <a:buAutoNum type="alphaUcPeriod"/>
            </a:pPr>
            <a:r>
              <a:rPr lang="en-US" sz="1900" dirty="0" smtClean="0"/>
              <a:t>Involving all levels of staff in determining how to implement </a:t>
            </a:r>
            <a:r>
              <a:rPr lang="en-US" sz="1900" dirty="0"/>
              <a:t>the Two-Challenge </a:t>
            </a:r>
            <a:r>
              <a:rPr lang="en-US" sz="1900" dirty="0" smtClean="0"/>
              <a:t>Rule.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 smtClean="0"/>
              <a:t>Creating </a:t>
            </a:r>
            <a:r>
              <a:rPr lang="en-US" sz="1900" dirty="0"/>
              <a:t>a safe space for direct care staff to practice the </a:t>
            </a:r>
            <a:r>
              <a:rPr lang="en-US" sz="1900" dirty="0" smtClean="0"/>
              <a:t>Two- </a:t>
            </a:r>
            <a:r>
              <a:rPr lang="en-US" sz="1900" dirty="0"/>
              <a:t>Challenge </a:t>
            </a:r>
            <a:r>
              <a:rPr lang="en-US" sz="1900" dirty="0" smtClean="0"/>
              <a:t>Rule.</a:t>
            </a:r>
            <a:endParaRPr lang="en-US" sz="1900" dirty="0"/>
          </a:p>
          <a:p>
            <a:pPr marL="457200" indent="-457200">
              <a:buFont typeface="+mj-lt"/>
              <a:buAutoNum type="alphaUcPeriod"/>
            </a:pPr>
            <a:r>
              <a:rPr lang="en-US" sz="1900" dirty="0" smtClean="0"/>
              <a:t>Gathering feedback about how the implementation of the Two-Challenge Rule is impacting staff.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900" dirty="0" smtClean="0"/>
              <a:t>Using multiple ways to communicate the implementation of </a:t>
            </a:r>
            <a:r>
              <a:rPr lang="en-US" sz="1900" dirty="0"/>
              <a:t>the Two-Challenge </a:t>
            </a:r>
            <a:r>
              <a:rPr lang="en-US" sz="1900" dirty="0" smtClean="0"/>
              <a:t>Rule.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Speakers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5" y="4008639"/>
            <a:ext cx="1587098" cy="1985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647" y="5994448"/>
            <a:ext cx="290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Pettis, MS, RN, WCC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86" y="1626609"/>
            <a:ext cx="1971675" cy="1971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1987" y="3598284"/>
            <a:ext cx="18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Gabby Katz, MPP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49" y="5994448"/>
            <a:ext cx="256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Rosanna Bertrand, PhD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8325" y="3598284"/>
            <a:ext cx="236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Hurd, MSN, RN</a:t>
            </a:r>
          </a:p>
        </p:txBody>
      </p:sp>
      <p:pic>
        <p:nvPicPr>
          <p:cNvPr id="3" name="Picture 2" descr="\\camfile01\DATA2\Projects\MA_SPOT\Team photos\rosanna 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4008639"/>
            <a:ext cx="1752184" cy="1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09" y="1558162"/>
            <a:ext cx="1565377" cy="204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5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Scenario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physical therapy aide (PTA) is working with Mr. Larkin in the gym.</a:t>
            </a:r>
          </a:p>
          <a:p>
            <a:r>
              <a:rPr lang="en-US" dirty="0" smtClean="0"/>
              <a:t>Mr. Larkin is working at a slower pace and breathing harder than usual. </a:t>
            </a:r>
          </a:p>
          <a:p>
            <a:r>
              <a:rPr lang="en-US" dirty="0" smtClean="0"/>
              <a:t>The PTA’s level of concern leads her to interrupt the physical therapist (PT) and report the changes in Mr. Larkin’s status.</a:t>
            </a:r>
          </a:p>
          <a:p>
            <a:r>
              <a:rPr lang="en-US" dirty="0" smtClean="0"/>
              <a:t>The PT responds that she will assess Mr. Larkin when she finishes with the resident </a:t>
            </a:r>
            <a:r>
              <a:rPr lang="en-US" dirty="0"/>
              <a:t>with whom she is currently working.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8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 Words</a:t>
            </a:r>
            <a:endParaRPr lang="en-US" dirty="0"/>
          </a:p>
        </p:txBody>
      </p:sp>
      <p:pic>
        <p:nvPicPr>
          <p:cNvPr id="5" name="Picture 119" descr="cus"/>
          <p:cNvPicPr>
            <a:picLocks noChangeAspect="1" noChangeArrowheads="1"/>
          </p:cNvPicPr>
          <p:nvPr/>
        </p:nvPicPr>
        <p:blipFill rotWithShape="1">
          <a:blip r:embed="rId3" cstate="print"/>
          <a:srcRect l="1166" r="1166"/>
          <a:stretch/>
        </p:blipFill>
        <p:spPr bwMode="auto">
          <a:xfrm>
            <a:off x="723900" y="2538896"/>
            <a:ext cx="8167134" cy="327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Please </a:t>
            </a:r>
            <a:r>
              <a:rPr lang="en-US" b="1" dirty="0" smtClean="0"/>
              <a:t>use </a:t>
            </a:r>
            <a:r>
              <a:rPr lang="en-US" b="1" dirty="0"/>
              <a:t>CUS </a:t>
            </a:r>
            <a:r>
              <a:rPr lang="en-US" b="1" dirty="0" smtClean="0"/>
              <a:t>Words</a:t>
            </a:r>
            <a:br>
              <a:rPr lang="en-US" b="1" dirty="0" smtClean="0"/>
            </a:br>
            <a:r>
              <a:rPr lang="en-US" b="1" dirty="0" smtClean="0"/>
              <a:t>but </a:t>
            </a:r>
            <a:r>
              <a:rPr lang="en-US" b="1" i="1" dirty="0">
                <a:solidFill>
                  <a:srgbClr val="E1393E"/>
                </a:solidFill>
              </a:rPr>
              <a:t>only</a:t>
            </a:r>
            <a:r>
              <a:rPr lang="en-US" b="1" dirty="0"/>
              <a:t> when appropriate!</a:t>
            </a:r>
          </a:p>
        </p:txBody>
      </p:sp>
    </p:spTree>
    <p:extLst>
      <p:ext uri="{BB962C8B-B14F-4D97-AF65-F5344CB8AC3E}">
        <p14:creationId xmlns:p14="http://schemas.microsoft.com/office/powerpoint/2010/main" val="1331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 Words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124306"/>
              </p:ext>
            </p:extLst>
          </p:nvPr>
        </p:nvGraphicFramePr>
        <p:xfrm>
          <a:off x="457200" y="1600201"/>
          <a:ext cx="8229600" cy="411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20" descr="director_penguin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332157"/>
            <a:ext cx="1711572" cy="186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8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Video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ct val="50000"/>
              </a:spcBef>
              <a:buNone/>
              <a:tabLst>
                <a:tab pos="347663" algn="l"/>
              </a:tabLst>
            </a:pPr>
            <a:r>
              <a:rPr lang="en-US" sz="3200" dirty="0" smtClean="0"/>
              <a:t>How was the “challenge” presented?</a:t>
            </a:r>
          </a:p>
          <a:p>
            <a:pPr marL="458787" lvl="1" indent="-457200">
              <a:spcBef>
                <a:spcPct val="50000"/>
              </a:spcBef>
              <a:tabLst>
                <a:tab pos="347663" algn="l"/>
              </a:tabLst>
            </a:pPr>
            <a:r>
              <a:rPr lang="en-US" sz="3200" dirty="0" smtClean="0"/>
              <a:t>The PTA stated, “I’m </a:t>
            </a:r>
            <a:r>
              <a:rPr lang="en-US" sz="3200" b="1" dirty="0" smtClean="0">
                <a:solidFill>
                  <a:srgbClr val="FF0000"/>
                </a:solidFill>
              </a:rPr>
              <a:t>concerned</a:t>
            </a:r>
            <a:r>
              <a:rPr lang="en-US" sz="3200" dirty="0" smtClean="0"/>
              <a:t>…”</a:t>
            </a:r>
          </a:p>
          <a:p>
            <a:pPr marL="458787" lvl="1" indent="-457200">
              <a:spcBef>
                <a:spcPct val="50000"/>
              </a:spcBef>
              <a:tabLst>
                <a:tab pos="347663" algn="l"/>
              </a:tabLst>
            </a:pPr>
            <a:r>
              <a:rPr lang="en-US" sz="3200" dirty="0" smtClean="0"/>
              <a:t>The PTA was </a:t>
            </a:r>
            <a:r>
              <a:rPr lang="en-US" sz="3200" b="1" dirty="0" smtClean="0">
                <a:solidFill>
                  <a:srgbClr val="FF0000"/>
                </a:solidFill>
              </a:rPr>
              <a:t>uncomfortable</a:t>
            </a:r>
            <a:r>
              <a:rPr lang="en-US" sz="3200" dirty="0" smtClean="0"/>
              <a:t> with the resident’s breathing.</a:t>
            </a:r>
          </a:p>
          <a:p>
            <a:pPr marL="458787" lvl="1" indent="-457200">
              <a:spcBef>
                <a:spcPct val="50000"/>
              </a:spcBef>
              <a:tabLst>
                <a:tab pos="347663" algn="l"/>
              </a:tabLst>
            </a:pPr>
            <a:r>
              <a:rPr lang="en-US" sz="3200" dirty="0" smtClean="0"/>
              <a:t>She feared that his </a:t>
            </a:r>
            <a:r>
              <a:rPr lang="en-US" sz="3200" b="1" dirty="0" smtClean="0">
                <a:solidFill>
                  <a:srgbClr val="FF0000"/>
                </a:solidFill>
              </a:rPr>
              <a:t>safety</a:t>
            </a:r>
            <a:r>
              <a:rPr lang="en-US" sz="3200" dirty="0" smtClean="0"/>
              <a:t> was at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Example of Using 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Mary, a certified nursing </a:t>
            </a:r>
            <a:r>
              <a:rPr lang="en-US" dirty="0"/>
              <a:t>a</a:t>
            </a:r>
            <a:r>
              <a:rPr lang="en-US" dirty="0" smtClean="0"/>
              <a:t>ssistant, asks her partner, Jessica, to help her reposition two residents in bed.</a:t>
            </a:r>
          </a:p>
          <a:p>
            <a:r>
              <a:rPr lang="en-US" dirty="0" smtClean="0"/>
              <a:t>The two residents, Mrs. North and Mrs. Peck, are roommates.</a:t>
            </a:r>
          </a:p>
          <a:p>
            <a:r>
              <a:rPr lang="en-US" dirty="0" smtClean="0"/>
              <a:t>Following repositioning Mrs. </a:t>
            </a:r>
            <a:r>
              <a:rPr lang="en-US" dirty="0"/>
              <a:t>North, </a:t>
            </a:r>
            <a:r>
              <a:rPr lang="en-US" dirty="0" smtClean="0"/>
              <a:t>Jessica begins to work with Mrs. Peck while Mary is washing her hands.</a:t>
            </a:r>
          </a:p>
        </p:txBody>
      </p:sp>
    </p:spTree>
    <p:extLst>
      <p:ext uri="{BB962C8B-B14F-4D97-AF65-F5344CB8AC3E}">
        <p14:creationId xmlns:p14="http://schemas.microsoft.com/office/powerpoint/2010/main" val="1793720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CUS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241630"/>
              </p:ext>
            </p:extLst>
          </p:nvPr>
        </p:nvGraphicFramePr>
        <p:xfrm>
          <a:off x="299803" y="1535113"/>
          <a:ext cx="8844197" cy="189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99803" y="3426291"/>
            <a:ext cx="8169510" cy="26998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Jessica, I am concerned about spreading germs from Mrs. North to Mrs. Peck.  I am uncomfortable without both of us washing our hands before repositioning Mrs. Peck.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It could be a safety issue if we don’t wash our hands first and Mrs. Peck gets sick or an infection.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1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should Cali do?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Tell Mr. Jackson that he’ll have to wait until later to get up when her CNA partner returns.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Transfer Mr. Jackson by </a:t>
            </a:r>
            <a:r>
              <a:rPr lang="en-US" dirty="0" smtClean="0"/>
              <a:t>herself as directed by the nurse.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Use CUS to communicate her concern for Mr. Jackson’s safety if she were to transfer him alone.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Make a scene in the hallway, calling the nurse incompetent.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7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check all that apply. In </a:t>
            </a:r>
            <a:r>
              <a:rPr lang="en-US" dirty="0" smtClean="0"/>
              <a:t>what situations might you use CUS in the nursing home?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CNA assigned to monitor the dining room lets you know she is just stepping out for a moment.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maintenance man enters the room of a resident on precautions without putting on gown, mask, and gloves.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A physician doesn’t wash her hands before examining a resident.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The dietary aide pours a glass of water for a resident on a thickened liquid diet.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5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and Webinar Evaluation</a:t>
            </a:r>
            <a:endParaRPr lang="en-US" dirty="0"/>
          </a:p>
        </p:txBody>
      </p:sp>
      <p:pic>
        <p:nvPicPr>
          <p:cNvPr id="2051" name="Picture 3" descr="C:\Users\pettisj\AppData\Local\Microsoft\Windows\Temporary Internet Files\Content.IE5\7280K9C6\questions_graphic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4" y="2202437"/>
            <a:ext cx="3494802" cy="34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tisj\AppData\Local\Microsoft\Windows\Temporary Internet Files\Content.IE5\GZ82MBY0\iStock_000017685398Mediu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08" y="2089046"/>
            <a:ext cx="3483544" cy="34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TeamSTEPPS® Long-Term Care </a:t>
            </a:r>
            <a:r>
              <a:rPr lang="en-US" sz="3200" dirty="0" smtClean="0"/>
              <a:t>Version</a:t>
            </a:r>
          </a:p>
          <a:p>
            <a:pPr marL="400050" lvl="1" indent="0">
              <a:buNone/>
            </a:pP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www.ahrq.gov/teamstepps/longtermcare/index.html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8" name="Picture 7" descr="advocacy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110" y="3196008"/>
            <a:ext cx="2805059" cy="248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nflict_resolution"/>
          <p:cNvPicPr>
            <a:picLocks noChangeAspect="1" noChangeArrowheads="1"/>
          </p:cNvPicPr>
          <p:nvPr/>
        </p:nvPicPr>
        <p:blipFill>
          <a:blip r:embed="rId5" cstate="print"/>
          <a:srcRect t="3217" r="3773"/>
          <a:stretch>
            <a:fillRect/>
          </a:stretch>
        </p:blipFill>
        <p:spPr bwMode="auto">
          <a:xfrm>
            <a:off x="520502" y="3735134"/>
            <a:ext cx="2590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ssertion (2).jpg"/>
          <p:cNvPicPr>
            <a:picLocks noChangeAspect="1"/>
          </p:cNvPicPr>
          <p:nvPr/>
        </p:nvPicPr>
        <p:blipFill>
          <a:blip r:embed="rId6" cstate="print"/>
          <a:srcRect l="5688" t="2779" b="5556"/>
          <a:stretch>
            <a:fillRect/>
          </a:stretch>
        </p:blipFill>
        <p:spPr bwMode="auto">
          <a:xfrm>
            <a:off x="6462643" y="3735134"/>
            <a:ext cx="252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2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Question: How Many Are Participating?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01822843"/>
              </p:ext>
            </p:extLst>
          </p:nvPr>
        </p:nvGraphicFramePr>
        <p:xfrm>
          <a:off x="4645025" y="2514599"/>
          <a:ext cx="3824288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many people (including yourself) are participating in this </a:t>
            </a:r>
            <a:r>
              <a:rPr lang="en-US" sz="2400" dirty="0" smtClean="0"/>
              <a:t>webinar </a:t>
            </a:r>
            <a:r>
              <a:rPr lang="en-US" sz="2400" dirty="0"/>
              <a:t>together? </a:t>
            </a:r>
            <a:endParaRPr lang="en-US" sz="1200" dirty="0"/>
          </a:p>
          <a:p>
            <a:pPr marL="800100" lvl="1" indent="-342900">
              <a:buFont typeface="+mj-lt"/>
              <a:buAutoNum type="alphaUcPeriod"/>
            </a:pPr>
            <a:endParaRPr lang="en-US" sz="2000" dirty="0" smtClean="0"/>
          </a:p>
          <a:p>
            <a:pPr marL="514350" indent="-457200">
              <a:buFont typeface="+mj-lt"/>
              <a:buAutoNum type="alphaUcPeriod"/>
            </a:pPr>
            <a:r>
              <a:rPr lang="en-US" sz="2200" dirty="0"/>
              <a:t>1  (it’s just me)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 smtClean="0"/>
              <a:t>2 – 3 </a:t>
            </a:r>
            <a:endParaRPr lang="en-US" sz="2200" dirty="0"/>
          </a:p>
          <a:p>
            <a:pPr marL="514350" indent="-457200">
              <a:buFont typeface="+mj-lt"/>
              <a:buAutoNum type="alphaUcPeriod"/>
            </a:pPr>
            <a:r>
              <a:rPr lang="en-US" sz="2200" dirty="0" smtClean="0"/>
              <a:t>4 – 5  </a:t>
            </a:r>
            <a:endParaRPr lang="en-US" sz="2200" dirty="0"/>
          </a:p>
          <a:p>
            <a:pPr marL="514350" indent="-457200">
              <a:buFont typeface="+mj-lt"/>
              <a:buAutoNum type="alphaUcPeriod"/>
            </a:pPr>
            <a:r>
              <a:rPr lang="en-US" sz="2200" dirty="0"/>
              <a:t>6 or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Question: Who Is Participating?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32193153"/>
              </p:ext>
            </p:extLst>
          </p:nvPr>
        </p:nvGraphicFramePr>
        <p:xfrm>
          <a:off x="4645025" y="2514599"/>
          <a:ext cx="3824288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Who is participating in today’s </a:t>
            </a:r>
            <a:r>
              <a:rPr lang="en-US" sz="2400" dirty="0" smtClean="0">
                <a:solidFill>
                  <a:prstClr val="black"/>
                </a:solidFill>
              </a:rPr>
              <a:t>webinar</a:t>
            </a:r>
            <a:r>
              <a:rPr lang="en-US" sz="2400" dirty="0">
                <a:solidFill>
                  <a:prstClr val="black"/>
                </a:solidFill>
              </a:rPr>
              <a:t>?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 smtClean="0">
                <a:solidFill>
                  <a:prstClr val="black"/>
                </a:solidFill>
              </a:rPr>
              <a:t>Administrator</a:t>
            </a:r>
            <a:endParaRPr lang="en-US" sz="2200" dirty="0">
              <a:solidFill>
                <a:prstClr val="black"/>
              </a:solidFill>
            </a:endParaRP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Director of nursing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QAPI </a:t>
            </a:r>
            <a:r>
              <a:rPr lang="en-US" sz="2200" dirty="0" smtClean="0">
                <a:solidFill>
                  <a:prstClr val="black"/>
                </a:solidFill>
              </a:rPr>
              <a:t>coordinator</a:t>
            </a:r>
            <a:endParaRPr lang="en-US" sz="2200" dirty="0">
              <a:solidFill>
                <a:prstClr val="black"/>
              </a:solidFill>
            </a:endParaRP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Department heads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Mid-level managers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Front-line </a:t>
            </a:r>
            <a:r>
              <a:rPr lang="en-US" sz="2200" dirty="0" smtClean="0">
                <a:solidFill>
                  <a:prstClr val="black"/>
                </a:solidFill>
              </a:rPr>
              <a:t>staff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 smtClean="0">
                <a:solidFill>
                  <a:prstClr val="black"/>
                </a:solidFill>
              </a:rPr>
              <a:t>Other</a:t>
            </a: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Upon completion of this webinar, attendees will be able to:</a:t>
            </a:r>
          </a:p>
          <a:p>
            <a:pPr lvl="1"/>
            <a:r>
              <a:rPr lang="en-US" sz="2400" dirty="0" smtClean="0"/>
              <a:t>List characteristics of effective communication.</a:t>
            </a:r>
          </a:p>
          <a:p>
            <a:pPr lvl="1"/>
            <a:r>
              <a:rPr lang="en-US" sz="2400" dirty="0"/>
              <a:t>Identify </a:t>
            </a:r>
            <a:r>
              <a:rPr lang="en-US" sz="2400" dirty="0" smtClean="0"/>
              <a:t>challenges to </a:t>
            </a:r>
            <a:r>
              <a:rPr lang="en-US" sz="2400" dirty="0"/>
              <a:t>effective communication within a nursing </a:t>
            </a:r>
            <a:r>
              <a:rPr lang="en-US" sz="2400" dirty="0" smtClean="0"/>
              <a:t>home.</a:t>
            </a:r>
            <a:endParaRPr lang="en-US" sz="2400" dirty="0"/>
          </a:p>
          <a:p>
            <a:pPr lvl="1"/>
            <a:r>
              <a:rPr lang="en-US" sz="2400" dirty="0" smtClean="0"/>
              <a:t>Describe how staff can use Briefs, Huddles, and the CUS technique to promote resident safety.</a:t>
            </a:r>
          </a:p>
          <a:p>
            <a:pPr lvl="1"/>
            <a:r>
              <a:rPr lang="en-US" sz="2400" dirty="0" smtClean="0"/>
              <a:t>Explain how the Two-Challenge Rule can be used to ensure resident safety concerns are clearly articulated and understood.</a:t>
            </a:r>
          </a:p>
        </p:txBody>
      </p:sp>
    </p:spTree>
    <p:extLst>
      <p:ext uri="{BB962C8B-B14F-4D97-AF65-F5344CB8AC3E}">
        <p14:creationId xmlns:p14="http://schemas.microsoft.com/office/powerpoint/2010/main" val="36003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1"/>
            <a:ext cx="7721600" cy="3218180"/>
          </a:xfrm>
        </p:spPr>
        <p:txBody>
          <a:bodyPr/>
          <a:lstStyle/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sz="2500" dirty="0" smtClean="0"/>
              <a:t>“According </a:t>
            </a:r>
            <a:r>
              <a:rPr lang="en-US" sz="2500" dirty="0"/>
              <a:t>to s</a:t>
            </a:r>
            <a:r>
              <a:rPr lang="en-US" sz="2500" dirty="0" smtClean="0"/>
              <a:t>entinel event </a:t>
            </a:r>
            <a:r>
              <a:rPr lang="en-US" sz="2500" dirty="0"/>
              <a:t>data compiled by the Joint Commission between 1995 and 2005, </a:t>
            </a:r>
            <a:r>
              <a:rPr lang="en-US" sz="2500" b="1" i="1" dirty="0" smtClean="0"/>
              <a:t>ineffective </a:t>
            </a:r>
            <a:r>
              <a:rPr lang="en-US" sz="2500" b="1" i="1" dirty="0"/>
              <a:t>communication was identified as the root </a:t>
            </a:r>
            <a:r>
              <a:rPr lang="en-US" sz="2500" b="1" i="1" dirty="0" smtClean="0"/>
              <a:t>cause </a:t>
            </a:r>
            <a:r>
              <a:rPr lang="en-US" sz="2500" b="1" i="1" dirty="0"/>
              <a:t>of 66 percent of reported </a:t>
            </a:r>
            <a:r>
              <a:rPr lang="en-US" sz="2500" b="1" i="1" dirty="0" smtClean="0"/>
              <a:t>errors.”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99" y="5863590"/>
            <a:ext cx="7721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Agency for Healthcare Research and Quality</a:t>
            </a:r>
            <a:r>
              <a:rPr lang="en-US" sz="1200" dirty="0"/>
              <a:t>. </a:t>
            </a:r>
            <a:r>
              <a:rPr lang="en-US" sz="1200" dirty="0" smtClean="0"/>
              <a:t>(2015). </a:t>
            </a:r>
            <a:r>
              <a:rPr lang="en-US" sz="1200" i="1" dirty="0" smtClean="0"/>
              <a:t>TeamSTEPPS </a:t>
            </a:r>
            <a:r>
              <a:rPr lang="en-US" sz="1200" i="1" dirty="0"/>
              <a:t>for </a:t>
            </a:r>
            <a:r>
              <a:rPr lang="en-US" sz="1200" i="1" dirty="0" smtClean="0"/>
              <a:t>office-based care</a:t>
            </a:r>
            <a:r>
              <a:rPr lang="en-US" sz="1200" i="1" dirty="0"/>
              <a:t>: Communication</a:t>
            </a:r>
            <a:r>
              <a:rPr lang="en-US" sz="1200" dirty="0"/>
              <a:t>. </a:t>
            </a:r>
            <a:r>
              <a:rPr lang="en-US" sz="1200" dirty="0" smtClean="0"/>
              <a:t>Retrieved </a:t>
            </a:r>
            <a:r>
              <a:rPr lang="en-US" sz="1200" dirty="0"/>
              <a:t>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www.ahrq.gov/teamstepps/officebasedcare/module3/office_comm.html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46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 team members should speak up and feel safe doing so.</a:t>
            </a:r>
          </a:p>
          <a:p>
            <a:r>
              <a:rPr lang="en-US" sz="3200" dirty="0" smtClean="0"/>
              <a:t>Effective communication: </a:t>
            </a:r>
          </a:p>
          <a:p>
            <a:pPr lvl="1"/>
            <a:r>
              <a:rPr lang="en-US" sz="2800" dirty="0" smtClean="0"/>
              <a:t>Promotes resident safety and quality.</a:t>
            </a:r>
          </a:p>
          <a:p>
            <a:pPr lvl="1"/>
            <a:r>
              <a:rPr lang="en-US" sz="2800" dirty="0" smtClean="0"/>
              <a:t>Helps staff members understand what is expected.</a:t>
            </a:r>
          </a:p>
          <a:p>
            <a:pPr lvl="1"/>
            <a:r>
              <a:rPr lang="en-US" sz="2800" dirty="0" smtClean="0"/>
              <a:t>Enhances staff resident and family satisfaction.</a:t>
            </a:r>
          </a:p>
        </p:txBody>
      </p:sp>
    </p:spTree>
    <p:extLst>
      <p:ext uri="{BB962C8B-B14F-4D97-AF65-F5344CB8AC3E}">
        <p14:creationId xmlns:p14="http://schemas.microsoft.com/office/powerpoint/2010/main" val="2340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708" y="3357798"/>
            <a:ext cx="2622613" cy="266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049555"/>
              </p:ext>
            </p:extLst>
          </p:nvPr>
        </p:nvGraphicFramePr>
        <p:xfrm>
          <a:off x="-596871" y="16414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1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ideSlides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JASGTemplate</Template>
  <TotalTime>15668</TotalTime>
  <Words>1387</Words>
  <Application>Microsoft Office PowerPoint</Application>
  <PresentationFormat>On-screen Show (4:3)</PresentationFormat>
  <Paragraphs>226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JASGTemplate</vt:lpstr>
      <vt:lpstr>WideSlides</vt:lpstr>
      <vt:lpstr>3_Office Theme</vt:lpstr>
      <vt:lpstr>5_Office Theme</vt:lpstr>
      <vt:lpstr>1_JASGTemplate</vt:lpstr>
      <vt:lpstr>PowerPoint Presentation</vt:lpstr>
      <vt:lpstr>Welcome to the Webinar!</vt:lpstr>
      <vt:lpstr>Today’s Speakers</vt:lpstr>
      <vt:lpstr>Polling Question: How Many Are Participating? </vt:lpstr>
      <vt:lpstr>Polling Question: Who Is Participating? </vt:lpstr>
      <vt:lpstr>Objectives</vt:lpstr>
      <vt:lpstr>The Importance of Effective Communication</vt:lpstr>
      <vt:lpstr>Effective Communication</vt:lpstr>
      <vt:lpstr>Effective Communication</vt:lpstr>
      <vt:lpstr>Opportunities to Improve Team  Communication Video</vt:lpstr>
      <vt:lpstr>Video Debrief</vt:lpstr>
      <vt:lpstr>Let’s Chat: Challenges to Effective Communication</vt:lpstr>
      <vt:lpstr>TeamSTEPPS® Can Help!</vt:lpstr>
      <vt:lpstr>Effective Communication</vt:lpstr>
      <vt:lpstr>Communication Strategies</vt:lpstr>
      <vt:lpstr>Briefs</vt:lpstr>
      <vt:lpstr>Briefs</vt:lpstr>
      <vt:lpstr>Video Debrief</vt:lpstr>
      <vt:lpstr>Briefing Checklist Example</vt:lpstr>
      <vt:lpstr>Huddle</vt:lpstr>
      <vt:lpstr>Video Debrief</vt:lpstr>
      <vt:lpstr>A Huddle Example</vt:lpstr>
      <vt:lpstr>Polling Question</vt:lpstr>
      <vt:lpstr>Two-Challenge Rule </vt:lpstr>
      <vt:lpstr>The Two-Challenge Rule</vt:lpstr>
      <vt:lpstr>What if You are Challenged by a Team Member with the Two-Challenge Rule?</vt:lpstr>
      <vt:lpstr>Two-Challenge Rule</vt:lpstr>
      <vt:lpstr>Video Debrief</vt:lpstr>
      <vt:lpstr>Polling Question</vt:lpstr>
      <vt:lpstr>Resident Scenario</vt:lpstr>
      <vt:lpstr>CUS Words</vt:lpstr>
      <vt:lpstr>CUS Words</vt:lpstr>
      <vt:lpstr>Video Debrief</vt:lpstr>
      <vt:lpstr>Another Example of Using CUS</vt:lpstr>
      <vt:lpstr>Using CUS</vt:lpstr>
      <vt:lpstr>Polling Question</vt:lpstr>
      <vt:lpstr>Polling Question</vt:lpstr>
      <vt:lpstr>Questions and Webinar Evaluation</vt:lpstr>
      <vt:lpstr>Resources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Jennifer Pettis</dc:creator>
  <cp:keywords>PowerPoint;Footers;Wide Slides;Bullets that work in iOS</cp:keywords>
  <cp:lastModifiedBy>Jennifer Pettis</cp:lastModifiedBy>
  <cp:revision>347</cp:revision>
  <cp:lastPrinted>2017-09-12T18:04:23Z</cp:lastPrinted>
  <dcterms:created xsi:type="dcterms:W3CDTF">2017-03-22T14:33:25Z</dcterms:created>
  <dcterms:modified xsi:type="dcterms:W3CDTF">2018-01-29T13:41:29Z</dcterms:modified>
</cp:coreProperties>
</file>