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708" r:id="rId2"/>
    <p:sldMasterId id="2147483677" r:id="rId3"/>
    <p:sldMasterId id="2147483703" r:id="rId4"/>
    <p:sldMasterId id="2147483730" r:id="rId5"/>
  </p:sldMasterIdLst>
  <p:notesMasterIdLst>
    <p:notesMasterId r:id="rId44"/>
  </p:notesMasterIdLst>
  <p:sldIdLst>
    <p:sldId id="457" r:id="rId6"/>
    <p:sldId id="437" r:id="rId7"/>
    <p:sldId id="467" r:id="rId8"/>
    <p:sldId id="403" r:id="rId9"/>
    <p:sldId id="404" r:id="rId10"/>
    <p:sldId id="317" r:id="rId11"/>
    <p:sldId id="448" r:id="rId12"/>
    <p:sldId id="458" r:id="rId13"/>
    <p:sldId id="442" r:id="rId14"/>
    <p:sldId id="474" r:id="rId15"/>
    <p:sldId id="462" r:id="rId16"/>
    <p:sldId id="441" r:id="rId17"/>
    <p:sldId id="449" r:id="rId18"/>
    <p:sldId id="444" r:id="rId19"/>
    <p:sldId id="450" r:id="rId20"/>
    <p:sldId id="443" r:id="rId21"/>
    <p:sldId id="468" r:id="rId22"/>
    <p:sldId id="469" r:id="rId23"/>
    <p:sldId id="435" r:id="rId24"/>
    <p:sldId id="464" r:id="rId25"/>
    <p:sldId id="481" r:id="rId26"/>
    <p:sldId id="466" r:id="rId27"/>
    <p:sldId id="476" r:id="rId28"/>
    <p:sldId id="477" r:id="rId29"/>
    <p:sldId id="478" r:id="rId30"/>
    <p:sldId id="480" r:id="rId31"/>
    <p:sldId id="470" r:id="rId32"/>
    <p:sldId id="472" r:id="rId33"/>
    <p:sldId id="471" r:id="rId34"/>
    <p:sldId id="473" r:id="rId35"/>
    <p:sldId id="483" r:id="rId36"/>
    <p:sldId id="482" r:id="rId37"/>
    <p:sldId id="475" r:id="rId38"/>
    <p:sldId id="446" r:id="rId39"/>
    <p:sldId id="447" r:id="rId40"/>
    <p:sldId id="460" r:id="rId41"/>
    <p:sldId id="341" r:id="rId42"/>
    <p:sldId id="266" r:id="rId4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48">
          <p15:clr>
            <a:srgbClr val="A4A3A4"/>
          </p15:clr>
        </p15:guide>
        <p15:guide id="2" pos="411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sanna Bertrand" initials="RB" lastIdx="32" clrIdx="0"/>
  <p:cmAuthor id="1" name="Donna Hurd" initials="DH" lastIdx="18" clrIdx="1"/>
  <p:cmAuthor id="2" name="Gabrielle Katz" initials="GK" lastIdx="25" clrIdx="2"/>
  <p:cmAuthor id="3" name="Jennifer Pettis" initials="JP" lastIdx="2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1A7"/>
    <a:srgbClr val="D0D3D4"/>
    <a:srgbClr val="FFFFFF"/>
    <a:srgbClr val="B7C9D3"/>
    <a:srgbClr val="C3C6A8"/>
    <a:srgbClr val="E87722"/>
    <a:srgbClr val="DA291C"/>
    <a:srgbClr val="7566A0"/>
    <a:srgbClr val="608E3A"/>
    <a:srgbClr val="48A9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676" autoAdjust="0"/>
    <p:restoredTop sz="65187" autoAdjust="0"/>
  </p:normalViewPr>
  <p:slideViewPr>
    <p:cSldViewPr snapToGrid="0" snapToObjects="1">
      <p:cViewPr>
        <p:scale>
          <a:sx n="56" d="100"/>
          <a:sy n="56" d="100"/>
        </p:scale>
        <p:origin x="-3204" y="-498"/>
      </p:cViewPr>
      <p:guideLst>
        <p:guide orient="horz" pos="948"/>
        <p:guide pos="4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227C8A-03B3-46DC-A005-A3791C3B0B7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F88364E5-CAAD-4C4D-A864-1E94B00F3D47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bg1"/>
              </a:solidFill>
            </a:rPr>
            <a:t>Participate in the poll on the right.</a:t>
          </a:r>
          <a:endParaRPr lang="en-US" sz="2800" dirty="0">
            <a:solidFill>
              <a:schemeClr val="bg1"/>
            </a:solidFill>
          </a:endParaRPr>
        </a:p>
      </dgm:t>
    </dgm:pt>
    <dgm:pt modelId="{00862174-72D0-4F1B-A764-D9FBE9E20506}" type="parTrans" cxnId="{7D38A883-AFCE-4420-B172-864280E2F159}">
      <dgm:prSet/>
      <dgm:spPr/>
      <dgm:t>
        <a:bodyPr/>
        <a:lstStyle/>
        <a:p>
          <a:endParaRPr lang="en-US"/>
        </a:p>
      </dgm:t>
    </dgm:pt>
    <dgm:pt modelId="{448EB6C9-88F9-4BFA-8F94-0DBB2399D61C}" type="sibTrans" cxnId="{7D38A883-AFCE-4420-B172-864280E2F159}">
      <dgm:prSet/>
      <dgm:spPr/>
      <dgm:t>
        <a:bodyPr/>
        <a:lstStyle/>
        <a:p>
          <a:endParaRPr lang="en-US"/>
        </a:p>
      </dgm:t>
    </dgm:pt>
    <dgm:pt modelId="{449AD01A-AAD8-4004-BDB1-8BEEB9248625}" type="pres">
      <dgm:prSet presAssocID="{69227C8A-03B3-46DC-A005-A3791C3B0B74}" presName="Name0" presStyleCnt="0">
        <dgm:presLayoutVars>
          <dgm:dir/>
          <dgm:animLvl val="lvl"/>
          <dgm:resizeHandles val="exact"/>
        </dgm:presLayoutVars>
      </dgm:prSet>
      <dgm:spPr/>
    </dgm:pt>
    <dgm:pt modelId="{4982923C-AD9C-46E5-9B84-2790747D2145}" type="pres">
      <dgm:prSet presAssocID="{69227C8A-03B3-46DC-A005-A3791C3B0B74}" presName="dummy" presStyleCnt="0"/>
      <dgm:spPr/>
    </dgm:pt>
    <dgm:pt modelId="{F163438D-00D6-4DE1-9079-143C960335A1}" type="pres">
      <dgm:prSet presAssocID="{69227C8A-03B3-46DC-A005-A3791C3B0B74}" presName="linH" presStyleCnt="0"/>
      <dgm:spPr/>
    </dgm:pt>
    <dgm:pt modelId="{6A8D68CA-E257-4E89-A458-7F0DB7A5C08D}" type="pres">
      <dgm:prSet presAssocID="{69227C8A-03B3-46DC-A005-A3791C3B0B74}" presName="padding1" presStyleCnt="0"/>
      <dgm:spPr/>
    </dgm:pt>
    <dgm:pt modelId="{39146F3B-4465-47BE-90C3-667C8F79F97A}" type="pres">
      <dgm:prSet presAssocID="{F88364E5-CAAD-4C4D-A864-1E94B00F3D47}" presName="linV" presStyleCnt="0"/>
      <dgm:spPr/>
    </dgm:pt>
    <dgm:pt modelId="{B3C0AE6C-B4AD-4CD6-AE78-E1340761632E}" type="pres">
      <dgm:prSet presAssocID="{F88364E5-CAAD-4C4D-A864-1E94B00F3D47}" presName="spVertical1" presStyleCnt="0"/>
      <dgm:spPr/>
    </dgm:pt>
    <dgm:pt modelId="{565168A0-C858-4EB1-A8B6-EC6F9D0C82CA}" type="pres">
      <dgm:prSet presAssocID="{F88364E5-CAAD-4C4D-A864-1E94B00F3D47}" presName="parTx" presStyleLbl="revTx" presStyleIdx="0" presStyleCnt="1" custScaleX="119072" custScaleY="39898" custLinFactNeighborX="-9845" custLinFactNeighborY="538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088CA-4E43-4BCA-B3C4-B25A5B9850B0}" type="pres">
      <dgm:prSet presAssocID="{F88364E5-CAAD-4C4D-A864-1E94B00F3D47}" presName="spVertical2" presStyleCnt="0"/>
      <dgm:spPr/>
    </dgm:pt>
    <dgm:pt modelId="{95EE5F12-573E-4789-948B-0441A0659457}" type="pres">
      <dgm:prSet presAssocID="{F88364E5-CAAD-4C4D-A864-1E94B00F3D47}" presName="spVertical3" presStyleCnt="0"/>
      <dgm:spPr/>
    </dgm:pt>
    <dgm:pt modelId="{A479C8DF-5161-4B71-8C07-6270A7571A2B}" type="pres">
      <dgm:prSet presAssocID="{69227C8A-03B3-46DC-A005-A3791C3B0B74}" presName="padding2" presStyleCnt="0"/>
      <dgm:spPr/>
    </dgm:pt>
    <dgm:pt modelId="{BFE3F28F-4CDD-4DF5-BBAB-77EF4100D4EC}" type="pres">
      <dgm:prSet presAssocID="{69227C8A-03B3-46DC-A005-A3791C3B0B74}" presName="negArrow" presStyleCnt="0"/>
      <dgm:spPr/>
    </dgm:pt>
    <dgm:pt modelId="{544311FF-3713-4EE8-BF51-E754CE683D03}" type="pres">
      <dgm:prSet presAssocID="{69227C8A-03B3-46DC-A005-A3791C3B0B74}" presName="backgroundArrow" presStyleLbl="node1" presStyleIdx="0" presStyleCnt="1"/>
      <dgm:spPr/>
    </dgm:pt>
  </dgm:ptLst>
  <dgm:cxnLst>
    <dgm:cxn modelId="{7D38A883-AFCE-4420-B172-864280E2F159}" srcId="{69227C8A-03B3-46DC-A005-A3791C3B0B74}" destId="{F88364E5-CAAD-4C4D-A864-1E94B00F3D47}" srcOrd="0" destOrd="0" parTransId="{00862174-72D0-4F1B-A764-D9FBE9E20506}" sibTransId="{448EB6C9-88F9-4BFA-8F94-0DBB2399D61C}"/>
    <dgm:cxn modelId="{284D6E87-CFF2-4239-AD46-EA44610FF1F8}" type="presOf" srcId="{69227C8A-03B3-46DC-A005-A3791C3B0B74}" destId="{449AD01A-AAD8-4004-BDB1-8BEEB9248625}" srcOrd="0" destOrd="0" presId="urn:microsoft.com/office/officeart/2005/8/layout/hProcess3"/>
    <dgm:cxn modelId="{61AC69E4-3E16-457A-8AFF-BDFA3C80C5C6}" type="presOf" srcId="{F88364E5-CAAD-4C4D-A864-1E94B00F3D47}" destId="{565168A0-C858-4EB1-A8B6-EC6F9D0C82CA}" srcOrd="0" destOrd="0" presId="urn:microsoft.com/office/officeart/2005/8/layout/hProcess3"/>
    <dgm:cxn modelId="{10955102-477E-4D1E-ADF2-241EC79247EA}" type="presParOf" srcId="{449AD01A-AAD8-4004-BDB1-8BEEB9248625}" destId="{4982923C-AD9C-46E5-9B84-2790747D2145}" srcOrd="0" destOrd="0" presId="urn:microsoft.com/office/officeart/2005/8/layout/hProcess3"/>
    <dgm:cxn modelId="{104A920B-EE21-413D-A229-B41D952F6414}" type="presParOf" srcId="{449AD01A-AAD8-4004-BDB1-8BEEB9248625}" destId="{F163438D-00D6-4DE1-9079-143C960335A1}" srcOrd="1" destOrd="0" presId="urn:microsoft.com/office/officeart/2005/8/layout/hProcess3"/>
    <dgm:cxn modelId="{6B6557C3-8090-405A-B4D6-3CA071C267E7}" type="presParOf" srcId="{F163438D-00D6-4DE1-9079-143C960335A1}" destId="{6A8D68CA-E257-4E89-A458-7F0DB7A5C08D}" srcOrd="0" destOrd="0" presId="urn:microsoft.com/office/officeart/2005/8/layout/hProcess3"/>
    <dgm:cxn modelId="{E2FC7B1B-55B3-41D6-AED6-FA31ECF1D35A}" type="presParOf" srcId="{F163438D-00D6-4DE1-9079-143C960335A1}" destId="{39146F3B-4465-47BE-90C3-667C8F79F97A}" srcOrd="1" destOrd="0" presId="urn:microsoft.com/office/officeart/2005/8/layout/hProcess3"/>
    <dgm:cxn modelId="{9E4E0D9F-49BC-48CE-B35B-B487AECAC1DA}" type="presParOf" srcId="{39146F3B-4465-47BE-90C3-667C8F79F97A}" destId="{B3C0AE6C-B4AD-4CD6-AE78-E1340761632E}" srcOrd="0" destOrd="0" presId="urn:microsoft.com/office/officeart/2005/8/layout/hProcess3"/>
    <dgm:cxn modelId="{857AB831-3086-4DD2-94E1-C04A89BF8A12}" type="presParOf" srcId="{39146F3B-4465-47BE-90C3-667C8F79F97A}" destId="{565168A0-C858-4EB1-A8B6-EC6F9D0C82CA}" srcOrd="1" destOrd="0" presId="urn:microsoft.com/office/officeart/2005/8/layout/hProcess3"/>
    <dgm:cxn modelId="{7C87B00B-C12E-4B07-991F-2EE16EF23D2E}" type="presParOf" srcId="{39146F3B-4465-47BE-90C3-667C8F79F97A}" destId="{F30088CA-4E43-4BCA-B3C4-B25A5B9850B0}" srcOrd="2" destOrd="0" presId="urn:microsoft.com/office/officeart/2005/8/layout/hProcess3"/>
    <dgm:cxn modelId="{CB806FEF-E57D-4DC6-A5AA-0EACBDB74989}" type="presParOf" srcId="{39146F3B-4465-47BE-90C3-667C8F79F97A}" destId="{95EE5F12-573E-4789-948B-0441A0659457}" srcOrd="3" destOrd="0" presId="urn:microsoft.com/office/officeart/2005/8/layout/hProcess3"/>
    <dgm:cxn modelId="{252B0C0A-EC45-4DD8-9689-3974B66FBC7A}" type="presParOf" srcId="{F163438D-00D6-4DE1-9079-143C960335A1}" destId="{A479C8DF-5161-4B71-8C07-6270A7571A2B}" srcOrd="2" destOrd="0" presId="urn:microsoft.com/office/officeart/2005/8/layout/hProcess3"/>
    <dgm:cxn modelId="{880DFD17-AE45-42CB-A69B-14A5073BC838}" type="presParOf" srcId="{F163438D-00D6-4DE1-9079-143C960335A1}" destId="{BFE3F28F-4CDD-4DF5-BBAB-77EF4100D4EC}" srcOrd="3" destOrd="0" presId="urn:microsoft.com/office/officeart/2005/8/layout/hProcess3"/>
    <dgm:cxn modelId="{38F5DBD4-5623-40F5-9AFD-91C840394E33}" type="presParOf" srcId="{F163438D-00D6-4DE1-9079-143C960335A1}" destId="{544311FF-3713-4EE8-BF51-E754CE683D0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227C8A-03B3-46DC-A005-A3791C3B0B7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F88364E5-CAAD-4C4D-A864-1E94B00F3D47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bg1"/>
              </a:solidFill>
            </a:rPr>
            <a:t>Participate in the poll on the right.</a:t>
          </a:r>
          <a:endParaRPr lang="en-US" sz="2800" dirty="0">
            <a:solidFill>
              <a:schemeClr val="bg1"/>
            </a:solidFill>
          </a:endParaRPr>
        </a:p>
      </dgm:t>
    </dgm:pt>
    <dgm:pt modelId="{00862174-72D0-4F1B-A764-D9FBE9E20506}" type="parTrans" cxnId="{7D38A883-AFCE-4420-B172-864280E2F159}">
      <dgm:prSet/>
      <dgm:spPr/>
      <dgm:t>
        <a:bodyPr/>
        <a:lstStyle/>
        <a:p>
          <a:endParaRPr lang="en-US"/>
        </a:p>
      </dgm:t>
    </dgm:pt>
    <dgm:pt modelId="{448EB6C9-88F9-4BFA-8F94-0DBB2399D61C}" type="sibTrans" cxnId="{7D38A883-AFCE-4420-B172-864280E2F159}">
      <dgm:prSet/>
      <dgm:spPr/>
      <dgm:t>
        <a:bodyPr/>
        <a:lstStyle/>
        <a:p>
          <a:endParaRPr lang="en-US"/>
        </a:p>
      </dgm:t>
    </dgm:pt>
    <dgm:pt modelId="{449AD01A-AAD8-4004-BDB1-8BEEB9248625}" type="pres">
      <dgm:prSet presAssocID="{69227C8A-03B3-46DC-A005-A3791C3B0B74}" presName="Name0" presStyleCnt="0">
        <dgm:presLayoutVars>
          <dgm:dir/>
          <dgm:animLvl val="lvl"/>
          <dgm:resizeHandles val="exact"/>
        </dgm:presLayoutVars>
      </dgm:prSet>
      <dgm:spPr/>
    </dgm:pt>
    <dgm:pt modelId="{4982923C-AD9C-46E5-9B84-2790747D2145}" type="pres">
      <dgm:prSet presAssocID="{69227C8A-03B3-46DC-A005-A3791C3B0B74}" presName="dummy" presStyleCnt="0"/>
      <dgm:spPr/>
    </dgm:pt>
    <dgm:pt modelId="{F163438D-00D6-4DE1-9079-143C960335A1}" type="pres">
      <dgm:prSet presAssocID="{69227C8A-03B3-46DC-A005-A3791C3B0B74}" presName="linH" presStyleCnt="0"/>
      <dgm:spPr/>
    </dgm:pt>
    <dgm:pt modelId="{6A8D68CA-E257-4E89-A458-7F0DB7A5C08D}" type="pres">
      <dgm:prSet presAssocID="{69227C8A-03B3-46DC-A005-A3791C3B0B74}" presName="padding1" presStyleCnt="0"/>
      <dgm:spPr/>
    </dgm:pt>
    <dgm:pt modelId="{39146F3B-4465-47BE-90C3-667C8F79F97A}" type="pres">
      <dgm:prSet presAssocID="{F88364E5-CAAD-4C4D-A864-1E94B00F3D47}" presName="linV" presStyleCnt="0"/>
      <dgm:spPr/>
    </dgm:pt>
    <dgm:pt modelId="{B3C0AE6C-B4AD-4CD6-AE78-E1340761632E}" type="pres">
      <dgm:prSet presAssocID="{F88364E5-CAAD-4C4D-A864-1E94B00F3D47}" presName="spVertical1" presStyleCnt="0"/>
      <dgm:spPr/>
    </dgm:pt>
    <dgm:pt modelId="{565168A0-C858-4EB1-A8B6-EC6F9D0C82CA}" type="pres">
      <dgm:prSet presAssocID="{F88364E5-CAAD-4C4D-A864-1E94B00F3D47}" presName="parTx" presStyleLbl="revTx" presStyleIdx="0" presStyleCnt="1" custScaleX="119072" custScaleY="39898" custLinFactNeighborX="-9845" custLinFactNeighborY="538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088CA-4E43-4BCA-B3C4-B25A5B9850B0}" type="pres">
      <dgm:prSet presAssocID="{F88364E5-CAAD-4C4D-A864-1E94B00F3D47}" presName="spVertical2" presStyleCnt="0"/>
      <dgm:spPr/>
    </dgm:pt>
    <dgm:pt modelId="{95EE5F12-573E-4789-948B-0441A0659457}" type="pres">
      <dgm:prSet presAssocID="{F88364E5-CAAD-4C4D-A864-1E94B00F3D47}" presName="spVertical3" presStyleCnt="0"/>
      <dgm:spPr/>
    </dgm:pt>
    <dgm:pt modelId="{A479C8DF-5161-4B71-8C07-6270A7571A2B}" type="pres">
      <dgm:prSet presAssocID="{69227C8A-03B3-46DC-A005-A3791C3B0B74}" presName="padding2" presStyleCnt="0"/>
      <dgm:spPr/>
    </dgm:pt>
    <dgm:pt modelId="{BFE3F28F-4CDD-4DF5-BBAB-77EF4100D4EC}" type="pres">
      <dgm:prSet presAssocID="{69227C8A-03B3-46DC-A005-A3791C3B0B74}" presName="negArrow" presStyleCnt="0"/>
      <dgm:spPr/>
    </dgm:pt>
    <dgm:pt modelId="{544311FF-3713-4EE8-BF51-E754CE683D03}" type="pres">
      <dgm:prSet presAssocID="{69227C8A-03B3-46DC-A005-A3791C3B0B74}" presName="backgroundArrow" presStyleLbl="node1" presStyleIdx="0" presStyleCnt="1"/>
      <dgm:spPr/>
    </dgm:pt>
  </dgm:ptLst>
  <dgm:cxnLst>
    <dgm:cxn modelId="{7D38A883-AFCE-4420-B172-864280E2F159}" srcId="{69227C8A-03B3-46DC-A005-A3791C3B0B74}" destId="{F88364E5-CAAD-4C4D-A864-1E94B00F3D47}" srcOrd="0" destOrd="0" parTransId="{00862174-72D0-4F1B-A764-D9FBE9E20506}" sibTransId="{448EB6C9-88F9-4BFA-8F94-0DBB2399D61C}"/>
    <dgm:cxn modelId="{DE72E9A6-0E9E-47DB-AF55-F91699ECBE74}" type="presOf" srcId="{F88364E5-CAAD-4C4D-A864-1E94B00F3D47}" destId="{565168A0-C858-4EB1-A8B6-EC6F9D0C82CA}" srcOrd="0" destOrd="0" presId="urn:microsoft.com/office/officeart/2005/8/layout/hProcess3"/>
    <dgm:cxn modelId="{CB718760-6564-44BB-8261-4D8E32F8D305}" type="presOf" srcId="{69227C8A-03B3-46DC-A005-A3791C3B0B74}" destId="{449AD01A-AAD8-4004-BDB1-8BEEB9248625}" srcOrd="0" destOrd="0" presId="urn:microsoft.com/office/officeart/2005/8/layout/hProcess3"/>
    <dgm:cxn modelId="{271B033B-4D4F-4698-A68E-1F1CC384A2C7}" type="presParOf" srcId="{449AD01A-AAD8-4004-BDB1-8BEEB9248625}" destId="{4982923C-AD9C-46E5-9B84-2790747D2145}" srcOrd="0" destOrd="0" presId="urn:microsoft.com/office/officeart/2005/8/layout/hProcess3"/>
    <dgm:cxn modelId="{0FE8D00F-88E7-48A9-B93B-E6EFBB1DB997}" type="presParOf" srcId="{449AD01A-AAD8-4004-BDB1-8BEEB9248625}" destId="{F163438D-00D6-4DE1-9079-143C960335A1}" srcOrd="1" destOrd="0" presId="urn:microsoft.com/office/officeart/2005/8/layout/hProcess3"/>
    <dgm:cxn modelId="{04A7A2E9-14AD-42FE-AAE8-618AB4D0AF27}" type="presParOf" srcId="{F163438D-00D6-4DE1-9079-143C960335A1}" destId="{6A8D68CA-E257-4E89-A458-7F0DB7A5C08D}" srcOrd="0" destOrd="0" presId="urn:microsoft.com/office/officeart/2005/8/layout/hProcess3"/>
    <dgm:cxn modelId="{E1C9A338-100C-4612-91DC-7D3DE1BB4747}" type="presParOf" srcId="{F163438D-00D6-4DE1-9079-143C960335A1}" destId="{39146F3B-4465-47BE-90C3-667C8F79F97A}" srcOrd="1" destOrd="0" presId="urn:microsoft.com/office/officeart/2005/8/layout/hProcess3"/>
    <dgm:cxn modelId="{93DD0489-B449-4428-9DAD-55052B96C2DE}" type="presParOf" srcId="{39146F3B-4465-47BE-90C3-667C8F79F97A}" destId="{B3C0AE6C-B4AD-4CD6-AE78-E1340761632E}" srcOrd="0" destOrd="0" presId="urn:microsoft.com/office/officeart/2005/8/layout/hProcess3"/>
    <dgm:cxn modelId="{A3BC18E0-D3E6-4533-B12E-5B10B7E471A7}" type="presParOf" srcId="{39146F3B-4465-47BE-90C3-667C8F79F97A}" destId="{565168A0-C858-4EB1-A8B6-EC6F9D0C82CA}" srcOrd="1" destOrd="0" presId="urn:microsoft.com/office/officeart/2005/8/layout/hProcess3"/>
    <dgm:cxn modelId="{1EB6A87F-A4C2-4B63-9691-4BF69A7C5573}" type="presParOf" srcId="{39146F3B-4465-47BE-90C3-667C8F79F97A}" destId="{F30088CA-4E43-4BCA-B3C4-B25A5B9850B0}" srcOrd="2" destOrd="0" presId="urn:microsoft.com/office/officeart/2005/8/layout/hProcess3"/>
    <dgm:cxn modelId="{86CC1A21-238E-4AA7-B239-5C52C651E976}" type="presParOf" srcId="{39146F3B-4465-47BE-90C3-667C8F79F97A}" destId="{95EE5F12-573E-4789-948B-0441A0659457}" srcOrd="3" destOrd="0" presId="urn:microsoft.com/office/officeart/2005/8/layout/hProcess3"/>
    <dgm:cxn modelId="{2812B3F9-A2EB-4815-9BBE-75F342308238}" type="presParOf" srcId="{F163438D-00D6-4DE1-9079-143C960335A1}" destId="{A479C8DF-5161-4B71-8C07-6270A7571A2B}" srcOrd="2" destOrd="0" presId="urn:microsoft.com/office/officeart/2005/8/layout/hProcess3"/>
    <dgm:cxn modelId="{122B4BB7-B33D-49D3-A4CA-FE9A49214005}" type="presParOf" srcId="{F163438D-00D6-4DE1-9079-143C960335A1}" destId="{BFE3F28F-4CDD-4DF5-BBAB-77EF4100D4EC}" srcOrd="3" destOrd="0" presId="urn:microsoft.com/office/officeart/2005/8/layout/hProcess3"/>
    <dgm:cxn modelId="{3F6F4413-B245-446C-8245-0EB7A3FA7D3E}" type="presParOf" srcId="{F163438D-00D6-4DE1-9079-143C960335A1}" destId="{544311FF-3713-4EE8-BF51-E754CE683D0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227C8A-03B3-46DC-A005-A3791C3B0B7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F88364E5-CAAD-4C4D-A864-1E94B00F3D47}">
      <dgm:prSet phldrT="[Text]" custT="1"/>
      <dgm:spPr/>
      <dgm:t>
        <a:bodyPr/>
        <a:lstStyle/>
        <a:p>
          <a:r>
            <a:rPr lang="en-US" sz="2400" dirty="0" smtClean="0">
              <a:solidFill>
                <a:schemeClr val="bg1"/>
              </a:solidFill>
            </a:rPr>
            <a:t>Participate in the poll on the right.</a:t>
          </a:r>
          <a:endParaRPr lang="en-US" sz="2400" dirty="0">
            <a:solidFill>
              <a:schemeClr val="bg1"/>
            </a:solidFill>
          </a:endParaRPr>
        </a:p>
      </dgm:t>
    </dgm:pt>
    <dgm:pt modelId="{00862174-72D0-4F1B-A764-D9FBE9E20506}" type="parTrans" cxnId="{7D38A883-AFCE-4420-B172-864280E2F159}">
      <dgm:prSet/>
      <dgm:spPr/>
      <dgm:t>
        <a:bodyPr/>
        <a:lstStyle/>
        <a:p>
          <a:endParaRPr lang="en-US"/>
        </a:p>
      </dgm:t>
    </dgm:pt>
    <dgm:pt modelId="{448EB6C9-88F9-4BFA-8F94-0DBB2399D61C}" type="sibTrans" cxnId="{7D38A883-AFCE-4420-B172-864280E2F159}">
      <dgm:prSet/>
      <dgm:spPr/>
      <dgm:t>
        <a:bodyPr/>
        <a:lstStyle/>
        <a:p>
          <a:endParaRPr lang="en-US"/>
        </a:p>
      </dgm:t>
    </dgm:pt>
    <dgm:pt modelId="{449AD01A-AAD8-4004-BDB1-8BEEB9248625}" type="pres">
      <dgm:prSet presAssocID="{69227C8A-03B3-46DC-A005-A3791C3B0B74}" presName="Name0" presStyleCnt="0">
        <dgm:presLayoutVars>
          <dgm:dir/>
          <dgm:animLvl val="lvl"/>
          <dgm:resizeHandles val="exact"/>
        </dgm:presLayoutVars>
      </dgm:prSet>
      <dgm:spPr/>
    </dgm:pt>
    <dgm:pt modelId="{4982923C-AD9C-46E5-9B84-2790747D2145}" type="pres">
      <dgm:prSet presAssocID="{69227C8A-03B3-46DC-A005-A3791C3B0B74}" presName="dummy" presStyleCnt="0"/>
      <dgm:spPr/>
    </dgm:pt>
    <dgm:pt modelId="{F163438D-00D6-4DE1-9079-143C960335A1}" type="pres">
      <dgm:prSet presAssocID="{69227C8A-03B3-46DC-A005-A3791C3B0B74}" presName="linH" presStyleCnt="0"/>
      <dgm:spPr/>
    </dgm:pt>
    <dgm:pt modelId="{6A8D68CA-E257-4E89-A458-7F0DB7A5C08D}" type="pres">
      <dgm:prSet presAssocID="{69227C8A-03B3-46DC-A005-A3791C3B0B74}" presName="padding1" presStyleCnt="0"/>
      <dgm:spPr/>
    </dgm:pt>
    <dgm:pt modelId="{39146F3B-4465-47BE-90C3-667C8F79F97A}" type="pres">
      <dgm:prSet presAssocID="{F88364E5-CAAD-4C4D-A864-1E94B00F3D47}" presName="linV" presStyleCnt="0"/>
      <dgm:spPr/>
    </dgm:pt>
    <dgm:pt modelId="{B3C0AE6C-B4AD-4CD6-AE78-E1340761632E}" type="pres">
      <dgm:prSet presAssocID="{F88364E5-CAAD-4C4D-A864-1E94B00F3D47}" presName="spVertical1" presStyleCnt="0"/>
      <dgm:spPr/>
    </dgm:pt>
    <dgm:pt modelId="{565168A0-C858-4EB1-A8B6-EC6F9D0C82CA}" type="pres">
      <dgm:prSet presAssocID="{F88364E5-CAAD-4C4D-A864-1E94B00F3D47}" presName="parTx" presStyleLbl="revTx" presStyleIdx="0" presStyleCnt="1" custScaleX="119072" custScaleY="39898" custLinFactNeighborX="-9845" custLinFactNeighborY="538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088CA-4E43-4BCA-B3C4-B25A5B9850B0}" type="pres">
      <dgm:prSet presAssocID="{F88364E5-CAAD-4C4D-A864-1E94B00F3D47}" presName="spVertical2" presStyleCnt="0"/>
      <dgm:spPr/>
    </dgm:pt>
    <dgm:pt modelId="{95EE5F12-573E-4789-948B-0441A0659457}" type="pres">
      <dgm:prSet presAssocID="{F88364E5-CAAD-4C4D-A864-1E94B00F3D47}" presName="spVertical3" presStyleCnt="0"/>
      <dgm:spPr/>
    </dgm:pt>
    <dgm:pt modelId="{A479C8DF-5161-4B71-8C07-6270A7571A2B}" type="pres">
      <dgm:prSet presAssocID="{69227C8A-03B3-46DC-A005-A3791C3B0B74}" presName="padding2" presStyleCnt="0"/>
      <dgm:spPr/>
    </dgm:pt>
    <dgm:pt modelId="{BFE3F28F-4CDD-4DF5-BBAB-77EF4100D4EC}" type="pres">
      <dgm:prSet presAssocID="{69227C8A-03B3-46DC-A005-A3791C3B0B74}" presName="negArrow" presStyleCnt="0"/>
      <dgm:spPr/>
    </dgm:pt>
    <dgm:pt modelId="{544311FF-3713-4EE8-BF51-E754CE683D03}" type="pres">
      <dgm:prSet presAssocID="{69227C8A-03B3-46DC-A005-A3791C3B0B74}" presName="backgroundArrow" presStyleLbl="node1" presStyleIdx="0" presStyleCnt="1" custLinFactNeighborX="7960" custLinFactNeighborY="-80945"/>
      <dgm:spPr/>
    </dgm:pt>
  </dgm:ptLst>
  <dgm:cxnLst>
    <dgm:cxn modelId="{414A23D7-242C-466B-8876-8EBD89BA6B15}" type="presOf" srcId="{F88364E5-CAAD-4C4D-A864-1E94B00F3D47}" destId="{565168A0-C858-4EB1-A8B6-EC6F9D0C82CA}" srcOrd="0" destOrd="0" presId="urn:microsoft.com/office/officeart/2005/8/layout/hProcess3"/>
    <dgm:cxn modelId="{7D38A883-AFCE-4420-B172-864280E2F159}" srcId="{69227C8A-03B3-46DC-A005-A3791C3B0B74}" destId="{F88364E5-CAAD-4C4D-A864-1E94B00F3D47}" srcOrd="0" destOrd="0" parTransId="{00862174-72D0-4F1B-A764-D9FBE9E20506}" sibTransId="{448EB6C9-88F9-4BFA-8F94-0DBB2399D61C}"/>
    <dgm:cxn modelId="{134CA30C-E143-4389-9F91-36123F94FAC4}" type="presOf" srcId="{69227C8A-03B3-46DC-A005-A3791C3B0B74}" destId="{449AD01A-AAD8-4004-BDB1-8BEEB9248625}" srcOrd="0" destOrd="0" presId="urn:microsoft.com/office/officeart/2005/8/layout/hProcess3"/>
    <dgm:cxn modelId="{67F6A66D-AF7B-4A65-AE07-3F49E4D03AE0}" type="presParOf" srcId="{449AD01A-AAD8-4004-BDB1-8BEEB9248625}" destId="{4982923C-AD9C-46E5-9B84-2790747D2145}" srcOrd="0" destOrd="0" presId="urn:microsoft.com/office/officeart/2005/8/layout/hProcess3"/>
    <dgm:cxn modelId="{F18D2C41-DD3F-4328-A613-5FDE8541778F}" type="presParOf" srcId="{449AD01A-AAD8-4004-BDB1-8BEEB9248625}" destId="{F163438D-00D6-4DE1-9079-143C960335A1}" srcOrd="1" destOrd="0" presId="urn:microsoft.com/office/officeart/2005/8/layout/hProcess3"/>
    <dgm:cxn modelId="{D68275CB-1633-4B5F-8A66-FE48219D7E4D}" type="presParOf" srcId="{F163438D-00D6-4DE1-9079-143C960335A1}" destId="{6A8D68CA-E257-4E89-A458-7F0DB7A5C08D}" srcOrd="0" destOrd="0" presId="urn:microsoft.com/office/officeart/2005/8/layout/hProcess3"/>
    <dgm:cxn modelId="{AFBEFB48-A672-42CF-92E5-112438707E9F}" type="presParOf" srcId="{F163438D-00D6-4DE1-9079-143C960335A1}" destId="{39146F3B-4465-47BE-90C3-667C8F79F97A}" srcOrd="1" destOrd="0" presId="urn:microsoft.com/office/officeart/2005/8/layout/hProcess3"/>
    <dgm:cxn modelId="{DC2B1865-D57F-4034-A395-33BC228FDA32}" type="presParOf" srcId="{39146F3B-4465-47BE-90C3-667C8F79F97A}" destId="{B3C0AE6C-B4AD-4CD6-AE78-E1340761632E}" srcOrd="0" destOrd="0" presId="urn:microsoft.com/office/officeart/2005/8/layout/hProcess3"/>
    <dgm:cxn modelId="{C83106CB-81C9-45F4-BE50-97552DB6083D}" type="presParOf" srcId="{39146F3B-4465-47BE-90C3-667C8F79F97A}" destId="{565168A0-C858-4EB1-A8B6-EC6F9D0C82CA}" srcOrd="1" destOrd="0" presId="urn:microsoft.com/office/officeart/2005/8/layout/hProcess3"/>
    <dgm:cxn modelId="{926C4050-9B6C-4E3A-B851-CA5338B5C35D}" type="presParOf" srcId="{39146F3B-4465-47BE-90C3-667C8F79F97A}" destId="{F30088CA-4E43-4BCA-B3C4-B25A5B9850B0}" srcOrd="2" destOrd="0" presId="urn:microsoft.com/office/officeart/2005/8/layout/hProcess3"/>
    <dgm:cxn modelId="{DC88251A-9E8C-4733-AECA-099B3ACA2547}" type="presParOf" srcId="{39146F3B-4465-47BE-90C3-667C8F79F97A}" destId="{95EE5F12-573E-4789-948B-0441A0659457}" srcOrd="3" destOrd="0" presId="urn:microsoft.com/office/officeart/2005/8/layout/hProcess3"/>
    <dgm:cxn modelId="{B9E4E552-07A6-4C7A-9B56-DB9BD54DB50B}" type="presParOf" srcId="{F163438D-00D6-4DE1-9079-143C960335A1}" destId="{A479C8DF-5161-4B71-8C07-6270A7571A2B}" srcOrd="2" destOrd="0" presId="urn:microsoft.com/office/officeart/2005/8/layout/hProcess3"/>
    <dgm:cxn modelId="{7410FA2C-0341-4548-95C4-5FFB34C3A0E3}" type="presParOf" srcId="{F163438D-00D6-4DE1-9079-143C960335A1}" destId="{BFE3F28F-4CDD-4DF5-BBAB-77EF4100D4EC}" srcOrd="3" destOrd="0" presId="urn:microsoft.com/office/officeart/2005/8/layout/hProcess3"/>
    <dgm:cxn modelId="{5C36CC8C-BE31-4F54-80A4-DC59DD81A63E}" type="presParOf" srcId="{F163438D-00D6-4DE1-9079-143C960335A1}" destId="{544311FF-3713-4EE8-BF51-E754CE683D0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227C8A-03B3-46DC-A005-A3791C3B0B74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F88364E5-CAAD-4C4D-A864-1E94B00F3D47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bg1"/>
              </a:solidFill>
            </a:rPr>
            <a:t>Participate in the poll on the right.</a:t>
          </a:r>
          <a:endParaRPr lang="en-US" sz="2800" dirty="0">
            <a:solidFill>
              <a:schemeClr val="bg1"/>
            </a:solidFill>
          </a:endParaRPr>
        </a:p>
      </dgm:t>
    </dgm:pt>
    <dgm:pt modelId="{00862174-72D0-4F1B-A764-D9FBE9E20506}" type="parTrans" cxnId="{7D38A883-AFCE-4420-B172-864280E2F159}">
      <dgm:prSet/>
      <dgm:spPr/>
      <dgm:t>
        <a:bodyPr/>
        <a:lstStyle/>
        <a:p>
          <a:endParaRPr lang="en-US"/>
        </a:p>
      </dgm:t>
    </dgm:pt>
    <dgm:pt modelId="{448EB6C9-88F9-4BFA-8F94-0DBB2399D61C}" type="sibTrans" cxnId="{7D38A883-AFCE-4420-B172-864280E2F159}">
      <dgm:prSet/>
      <dgm:spPr/>
      <dgm:t>
        <a:bodyPr/>
        <a:lstStyle/>
        <a:p>
          <a:endParaRPr lang="en-US"/>
        </a:p>
      </dgm:t>
    </dgm:pt>
    <dgm:pt modelId="{449AD01A-AAD8-4004-BDB1-8BEEB9248625}" type="pres">
      <dgm:prSet presAssocID="{69227C8A-03B3-46DC-A005-A3791C3B0B74}" presName="Name0" presStyleCnt="0">
        <dgm:presLayoutVars>
          <dgm:dir/>
          <dgm:animLvl val="lvl"/>
          <dgm:resizeHandles val="exact"/>
        </dgm:presLayoutVars>
      </dgm:prSet>
      <dgm:spPr/>
    </dgm:pt>
    <dgm:pt modelId="{4982923C-AD9C-46E5-9B84-2790747D2145}" type="pres">
      <dgm:prSet presAssocID="{69227C8A-03B3-46DC-A005-A3791C3B0B74}" presName="dummy" presStyleCnt="0"/>
      <dgm:spPr/>
    </dgm:pt>
    <dgm:pt modelId="{F163438D-00D6-4DE1-9079-143C960335A1}" type="pres">
      <dgm:prSet presAssocID="{69227C8A-03B3-46DC-A005-A3791C3B0B74}" presName="linH" presStyleCnt="0"/>
      <dgm:spPr/>
    </dgm:pt>
    <dgm:pt modelId="{6A8D68CA-E257-4E89-A458-7F0DB7A5C08D}" type="pres">
      <dgm:prSet presAssocID="{69227C8A-03B3-46DC-A005-A3791C3B0B74}" presName="padding1" presStyleCnt="0"/>
      <dgm:spPr/>
    </dgm:pt>
    <dgm:pt modelId="{39146F3B-4465-47BE-90C3-667C8F79F97A}" type="pres">
      <dgm:prSet presAssocID="{F88364E5-CAAD-4C4D-A864-1E94B00F3D47}" presName="linV" presStyleCnt="0"/>
      <dgm:spPr/>
    </dgm:pt>
    <dgm:pt modelId="{B3C0AE6C-B4AD-4CD6-AE78-E1340761632E}" type="pres">
      <dgm:prSet presAssocID="{F88364E5-CAAD-4C4D-A864-1E94B00F3D47}" presName="spVertical1" presStyleCnt="0"/>
      <dgm:spPr/>
    </dgm:pt>
    <dgm:pt modelId="{565168A0-C858-4EB1-A8B6-EC6F9D0C82CA}" type="pres">
      <dgm:prSet presAssocID="{F88364E5-CAAD-4C4D-A864-1E94B00F3D47}" presName="parTx" presStyleLbl="revTx" presStyleIdx="0" presStyleCnt="1" custScaleX="119072" custScaleY="39898" custLinFactNeighborX="-9845" custLinFactNeighborY="538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088CA-4E43-4BCA-B3C4-B25A5B9850B0}" type="pres">
      <dgm:prSet presAssocID="{F88364E5-CAAD-4C4D-A864-1E94B00F3D47}" presName="spVertical2" presStyleCnt="0"/>
      <dgm:spPr/>
    </dgm:pt>
    <dgm:pt modelId="{95EE5F12-573E-4789-948B-0441A0659457}" type="pres">
      <dgm:prSet presAssocID="{F88364E5-CAAD-4C4D-A864-1E94B00F3D47}" presName="spVertical3" presStyleCnt="0"/>
      <dgm:spPr/>
    </dgm:pt>
    <dgm:pt modelId="{A479C8DF-5161-4B71-8C07-6270A7571A2B}" type="pres">
      <dgm:prSet presAssocID="{69227C8A-03B3-46DC-A005-A3791C3B0B74}" presName="padding2" presStyleCnt="0"/>
      <dgm:spPr/>
    </dgm:pt>
    <dgm:pt modelId="{BFE3F28F-4CDD-4DF5-BBAB-77EF4100D4EC}" type="pres">
      <dgm:prSet presAssocID="{69227C8A-03B3-46DC-A005-A3791C3B0B74}" presName="negArrow" presStyleCnt="0"/>
      <dgm:spPr/>
    </dgm:pt>
    <dgm:pt modelId="{544311FF-3713-4EE8-BF51-E754CE683D03}" type="pres">
      <dgm:prSet presAssocID="{69227C8A-03B3-46DC-A005-A3791C3B0B74}" presName="backgroundArrow" presStyleLbl="node1" presStyleIdx="0" presStyleCnt="1"/>
      <dgm:spPr/>
    </dgm:pt>
  </dgm:ptLst>
  <dgm:cxnLst>
    <dgm:cxn modelId="{7D38A883-AFCE-4420-B172-864280E2F159}" srcId="{69227C8A-03B3-46DC-A005-A3791C3B0B74}" destId="{F88364E5-CAAD-4C4D-A864-1E94B00F3D47}" srcOrd="0" destOrd="0" parTransId="{00862174-72D0-4F1B-A764-D9FBE9E20506}" sibTransId="{448EB6C9-88F9-4BFA-8F94-0DBB2399D61C}"/>
    <dgm:cxn modelId="{5D3F877D-3AA5-4B5D-91A9-64C1B02D06A6}" type="presOf" srcId="{69227C8A-03B3-46DC-A005-A3791C3B0B74}" destId="{449AD01A-AAD8-4004-BDB1-8BEEB9248625}" srcOrd="0" destOrd="0" presId="urn:microsoft.com/office/officeart/2005/8/layout/hProcess3"/>
    <dgm:cxn modelId="{B84875AD-C12E-4B45-A563-A9696201EC46}" type="presOf" srcId="{F88364E5-CAAD-4C4D-A864-1E94B00F3D47}" destId="{565168A0-C858-4EB1-A8B6-EC6F9D0C82CA}" srcOrd="0" destOrd="0" presId="urn:microsoft.com/office/officeart/2005/8/layout/hProcess3"/>
    <dgm:cxn modelId="{62CEACA7-DC36-4AED-93FE-21527FF68FC4}" type="presParOf" srcId="{449AD01A-AAD8-4004-BDB1-8BEEB9248625}" destId="{4982923C-AD9C-46E5-9B84-2790747D2145}" srcOrd="0" destOrd="0" presId="urn:microsoft.com/office/officeart/2005/8/layout/hProcess3"/>
    <dgm:cxn modelId="{67266DFA-9F9C-47AB-B1F2-B61069ECBED1}" type="presParOf" srcId="{449AD01A-AAD8-4004-BDB1-8BEEB9248625}" destId="{F163438D-00D6-4DE1-9079-143C960335A1}" srcOrd="1" destOrd="0" presId="urn:microsoft.com/office/officeart/2005/8/layout/hProcess3"/>
    <dgm:cxn modelId="{687C0183-E4DE-4C92-87E2-12A6F8E80953}" type="presParOf" srcId="{F163438D-00D6-4DE1-9079-143C960335A1}" destId="{6A8D68CA-E257-4E89-A458-7F0DB7A5C08D}" srcOrd="0" destOrd="0" presId="urn:microsoft.com/office/officeart/2005/8/layout/hProcess3"/>
    <dgm:cxn modelId="{E8456BA7-6765-4C3F-9F1D-99FA15BE104A}" type="presParOf" srcId="{F163438D-00D6-4DE1-9079-143C960335A1}" destId="{39146F3B-4465-47BE-90C3-667C8F79F97A}" srcOrd="1" destOrd="0" presId="urn:microsoft.com/office/officeart/2005/8/layout/hProcess3"/>
    <dgm:cxn modelId="{A41BF1DF-A7D3-4FAA-B866-B8316BA3DD3E}" type="presParOf" srcId="{39146F3B-4465-47BE-90C3-667C8F79F97A}" destId="{B3C0AE6C-B4AD-4CD6-AE78-E1340761632E}" srcOrd="0" destOrd="0" presId="urn:microsoft.com/office/officeart/2005/8/layout/hProcess3"/>
    <dgm:cxn modelId="{08D31B10-7321-460A-8045-FB61921A7732}" type="presParOf" srcId="{39146F3B-4465-47BE-90C3-667C8F79F97A}" destId="{565168A0-C858-4EB1-A8B6-EC6F9D0C82CA}" srcOrd="1" destOrd="0" presId="urn:microsoft.com/office/officeart/2005/8/layout/hProcess3"/>
    <dgm:cxn modelId="{E39BE36B-AD1C-498C-B8C6-F9EEC8972701}" type="presParOf" srcId="{39146F3B-4465-47BE-90C3-667C8F79F97A}" destId="{F30088CA-4E43-4BCA-B3C4-B25A5B9850B0}" srcOrd="2" destOrd="0" presId="urn:microsoft.com/office/officeart/2005/8/layout/hProcess3"/>
    <dgm:cxn modelId="{43127209-2F0F-4527-B350-393CE16ABE25}" type="presParOf" srcId="{39146F3B-4465-47BE-90C3-667C8F79F97A}" destId="{95EE5F12-573E-4789-948B-0441A0659457}" srcOrd="3" destOrd="0" presId="urn:microsoft.com/office/officeart/2005/8/layout/hProcess3"/>
    <dgm:cxn modelId="{3F80B402-763A-4335-9B37-702C59900AD5}" type="presParOf" srcId="{F163438D-00D6-4DE1-9079-143C960335A1}" destId="{A479C8DF-5161-4B71-8C07-6270A7571A2B}" srcOrd="2" destOrd="0" presId="urn:microsoft.com/office/officeart/2005/8/layout/hProcess3"/>
    <dgm:cxn modelId="{0FC6920B-178B-4666-B668-A9D0A6128230}" type="presParOf" srcId="{F163438D-00D6-4DE1-9079-143C960335A1}" destId="{BFE3F28F-4CDD-4DF5-BBAB-77EF4100D4EC}" srcOrd="3" destOrd="0" presId="urn:microsoft.com/office/officeart/2005/8/layout/hProcess3"/>
    <dgm:cxn modelId="{A45DE8C7-E6B8-44DC-B884-CB456142EFC9}" type="presParOf" srcId="{F163438D-00D6-4DE1-9079-143C960335A1}" destId="{544311FF-3713-4EE8-BF51-E754CE683D03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311FF-3713-4EE8-BF51-E754CE683D03}">
      <dsp:nvSpPr>
        <dsp:cNvPr id="0" name=""/>
        <dsp:cNvSpPr/>
      </dsp:nvSpPr>
      <dsp:spPr>
        <a:xfrm>
          <a:off x="0" y="3600"/>
          <a:ext cx="3824288" cy="2736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168A0-C858-4EB1-A8B6-EC6F9D0C82CA}">
      <dsp:nvSpPr>
        <dsp:cNvPr id="0" name=""/>
        <dsp:cNvSpPr/>
      </dsp:nvSpPr>
      <dsp:spPr>
        <a:xfrm>
          <a:off x="47561" y="1055900"/>
          <a:ext cx="3135085" cy="545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Participate in the poll on the right.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47561" y="1055900"/>
        <a:ext cx="3135085" cy="5458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311FF-3713-4EE8-BF51-E754CE683D03}">
      <dsp:nvSpPr>
        <dsp:cNvPr id="0" name=""/>
        <dsp:cNvSpPr/>
      </dsp:nvSpPr>
      <dsp:spPr>
        <a:xfrm>
          <a:off x="0" y="3600"/>
          <a:ext cx="3824288" cy="2736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168A0-C858-4EB1-A8B6-EC6F9D0C82CA}">
      <dsp:nvSpPr>
        <dsp:cNvPr id="0" name=""/>
        <dsp:cNvSpPr/>
      </dsp:nvSpPr>
      <dsp:spPr>
        <a:xfrm>
          <a:off x="47561" y="1055900"/>
          <a:ext cx="3135085" cy="545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Participate in the poll on the right.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47561" y="1055900"/>
        <a:ext cx="3135085" cy="5458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311FF-3713-4EE8-BF51-E754CE683D03}">
      <dsp:nvSpPr>
        <dsp:cNvPr id="0" name=""/>
        <dsp:cNvSpPr/>
      </dsp:nvSpPr>
      <dsp:spPr>
        <a:xfrm>
          <a:off x="0" y="0"/>
          <a:ext cx="2668249" cy="1440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168A0-C858-4EB1-A8B6-EC6F9D0C82CA}">
      <dsp:nvSpPr>
        <dsp:cNvPr id="0" name=""/>
        <dsp:cNvSpPr/>
      </dsp:nvSpPr>
      <dsp:spPr>
        <a:xfrm>
          <a:off x="33184" y="583350"/>
          <a:ext cx="2187384" cy="2872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bg1"/>
              </a:solidFill>
            </a:rPr>
            <a:t>Participate in the poll on the right.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33184" y="583350"/>
        <a:ext cx="2187384" cy="2872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311FF-3713-4EE8-BF51-E754CE683D03}">
      <dsp:nvSpPr>
        <dsp:cNvPr id="0" name=""/>
        <dsp:cNvSpPr/>
      </dsp:nvSpPr>
      <dsp:spPr>
        <a:xfrm>
          <a:off x="0" y="29390"/>
          <a:ext cx="3732420" cy="1800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168A0-C858-4EB1-A8B6-EC6F9D0C82CA}">
      <dsp:nvSpPr>
        <dsp:cNvPr id="0" name=""/>
        <dsp:cNvSpPr/>
      </dsp:nvSpPr>
      <dsp:spPr>
        <a:xfrm>
          <a:off x="46418" y="721693"/>
          <a:ext cx="3059773" cy="359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84480" rIns="0" bIns="2844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/>
              </a:solidFill>
            </a:rPr>
            <a:t>Participate in the poll on the right.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46418" y="721693"/>
        <a:ext cx="3059773" cy="359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/>
          <a:lstStyle>
            <a:lvl1pPr algn="r">
              <a:defRPr sz="1200"/>
            </a:lvl1pPr>
          </a:lstStyle>
          <a:p>
            <a:fld id="{C3F29CC5-00F7-42D8-B124-DBB9CF6078E9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2" tIns="46151" rIns="92302" bIns="4615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2302" tIns="46151" rIns="92302" bIns="4615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302" tIns="46151" rIns="92302" bIns="46151" rtlCol="0" anchor="b"/>
          <a:lstStyle>
            <a:lvl1pPr algn="r">
              <a:defRPr sz="1200"/>
            </a:lvl1pPr>
          </a:lstStyle>
          <a:p>
            <a:fld id="{E6E49B88-C793-41F8-9EA0-1766465DA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0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47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161">
              <a:defRPr/>
            </a:pPr>
            <a:endParaRPr lang="en-US" sz="1100" b="1" dirty="0" smtClean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14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7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60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13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09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25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32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9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75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161">
              <a:defRPr/>
            </a:pPr>
            <a:endParaRPr lang="en-US" sz="1100" b="1" dirty="0" smtClean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161">
              <a:defRPr/>
            </a:pP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34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41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41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2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15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24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995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0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26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79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620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02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0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0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516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05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982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137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8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161">
              <a:defRPr/>
            </a:pPr>
            <a:endParaRPr lang="en-US" sz="1100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14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3161">
              <a:defRPr/>
            </a:pPr>
            <a:endParaRPr lang="en-US" sz="1100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14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00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0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0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E49B88-C793-41F8-9EA0-1766465DAF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01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32" y="1535113"/>
            <a:ext cx="3784156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232" y="2174875"/>
            <a:ext cx="3784156" cy="3951288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3824288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24288" cy="3951288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6576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 marL="347663" indent="-347663">
              <a:buFont typeface="Wingdings" pitchFamily="2" charset="2"/>
              <a:buChar char="§"/>
              <a:defRPr sz="2800">
                <a:latin typeface="Arial Narrow"/>
                <a:cs typeface="Arial Narrow"/>
              </a:defRPr>
            </a:lvl1pPr>
            <a:lvl2pPr marL="682625" indent="-334963">
              <a:buFont typeface="Arial" pitchFamily="34" charset="0"/>
              <a:buChar char="•"/>
              <a:defRPr sz="2400">
                <a:latin typeface="Arial Narrow"/>
                <a:cs typeface="Arial Narrow"/>
              </a:defRPr>
            </a:lvl2pPr>
            <a:lvl3pPr marL="1030288" indent="-347663">
              <a:buFont typeface="Wingdings" pitchFamily="2" charset="2"/>
              <a:buChar char="Ø"/>
              <a:defRPr sz="2000">
                <a:latin typeface="Arial Narrow"/>
                <a:cs typeface="Arial Narrow"/>
              </a:defRPr>
            </a:lvl3pPr>
            <a:lvl4pPr marL="1379538" indent="-349250">
              <a:buFont typeface="Courier New" pitchFamily="49" charset="0"/>
              <a:buChar char="o"/>
              <a:defRPr sz="1800">
                <a:latin typeface="Arial Narrow"/>
                <a:cs typeface="Arial Narrow"/>
              </a:defRPr>
            </a:lvl4pPr>
            <a:lvl5pPr marL="1712913" indent="-333375">
              <a:defRPr sz="1800">
                <a:latin typeface="Arial Narrow"/>
                <a:cs typeface="Arial Narrow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33097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>
              <a:defRPr sz="4400" b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6505" y="6499222"/>
            <a:ext cx="290509" cy="27432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b="0" baseline="0">
                <a:solidFill>
                  <a:schemeClr val="tx1"/>
                </a:solidFill>
                <a:latin typeface="Arial Narrow" pitchFamily="-106" charset="0"/>
                <a:ea typeface="Arial Narrow" pitchFamily="-106" charset="0"/>
                <a:cs typeface="Arial Narrow" pitchFamily="-106" charset="0"/>
              </a:defRPr>
            </a:lvl1pPr>
          </a:lstStyle>
          <a:p>
            <a:fld id="{EFD2656D-1963-1549-B61C-EC61E9853F9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312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639" y="1535113"/>
            <a:ext cx="4222750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639" y="2174875"/>
            <a:ext cx="4222750" cy="3951288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237038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37038" cy="3951288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531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639" y="1535113"/>
            <a:ext cx="8607424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639" y="2174875"/>
            <a:ext cx="4222750" cy="3951288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37038" cy="3951288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60015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ide-by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639" y="1535113"/>
            <a:ext cx="4222750" cy="4591051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4237038" cy="4591051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72802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39" y="1535113"/>
            <a:ext cx="8580437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8" y="2174875"/>
            <a:ext cx="4210050" cy="3951288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222748" cy="3951288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lang="en-US" sz="1800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82141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341" y="1535113"/>
            <a:ext cx="8610601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339" y="2174875"/>
            <a:ext cx="8610600" cy="3951288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3174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 Wr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">
            <a:noAutofit/>
          </a:bodyPr>
          <a:lstStyle>
            <a:lvl1pPr>
              <a:defRPr sz="1800"/>
            </a:lvl1pPr>
            <a:lvl2pPr marL="7429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1"/>
            <a:r>
              <a:rPr lang="en-US" dirty="0" smtClean="0"/>
              <a:t>Lorem ipsum dolor sit </a:t>
            </a:r>
            <a:r>
              <a:rPr lang="en-US" dirty="0" err="1" smtClean="0"/>
              <a:t>amet</a:t>
            </a:r>
            <a:r>
              <a:rPr lang="en-US" dirty="0" smtClean="0"/>
              <a:t>, </a:t>
            </a: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>. </a:t>
            </a:r>
            <a:r>
              <a:rPr lang="en-US" dirty="0" err="1" smtClean="0"/>
              <a:t>Suspendisse</a:t>
            </a:r>
            <a:r>
              <a:rPr lang="en-US" dirty="0" smtClean="0"/>
              <a:t> </a:t>
            </a:r>
            <a:r>
              <a:rPr lang="en-US" dirty="0" err="1" smtClean="0"/>
              <a:t>efficitur</a:t>
            </a:r>
            <a:r>
              <a:rPr lang="en-US" dirty="0" smtClean="0"/>
              <a:t>, ligula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ullamcorper</a:t>
            </a:r>
            <a:r>
              <a:rPr lang="en-US" dirty="0" smtClean="0"/>
              <a:t> </a:t>
            </a:r>
            <a:r>
              <a:rPr lang="en-US" dirty="0" err="1" smtClean="0"/>
              <a:t>rhoncus</a:t>
            </a:r>
            <a:r>
              <a:rPr lang="en-US" dirty="0" smtClean="0"/>
              <a:t>, ex lorem </a:t>
            </a:r>
            <a:r>
              <a:rPr lang="en-US" dirty="0" err="1" smtClean="0"/>
              <a:t>interdum</a:t>
            </a:r>
            <a:r>
              <a:rPr lang="en-US" dirty="0" smtClean="0"/>
              <a:t> ex, id </a:t>
            </a:r>
            <a:r>
              <a:rPr lang="en-US" dirty="0" err="1" smtClean="0"/>
              <a:t>pellentesque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</a:t>
            </a:r>
            <a:r>
              <a:rPr lang="en-US" dirty="0" err="1" smtClean="0"/>
              <a:t>neque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 </a:t>
            </a:r>
            <a:r>
              <a:rPr lang="en-US" dirty="0" err="1" smtClean="0"/>
              <a:t>tellus</a:t>
            </a:r>
            <a:r>
              <a:rPr lang="en-US" dirty="0" smtClean="0"/>
              <a:t>. In </a:t>
            </a:r>
            <a:r>
              <a:rPr lang="en-US" dirty="0" err="1" smtClean="0"/>
              <a:t>finibus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diam. </a:t>
            </a:r>
            <a:r>
              <a:rPr lang="en-US" dirty="0" err="1" smtClean="0"/>
              <a:t>Sed</a:t>
            </a:r>
            <a:r>
              <a:rPr lang="en-US" dirty="0" smtClean="0"/>
              <a:t> </a:t>
            </a:r>
            <a:r>
              <a:rPr lang="en-US" dirty="0" err="1" smtClean="0"/>
              <a:t>tincidunt</a:t>
            </a:r>
            <a:r>
              <a:rPr lang="en-US" dirty="0" smtClean="0"/>
              <a:t> dui </a:t>
            </a:r>
            <a:r>
              <a:rPr lang="en-US" dirty="0" err="1" smtClean="0"/>
              <a:t>vel</a:t>
            </a:r>
            <a:r>
              <a:rPr lang="en-US" dirty="0" smtClean="0"/>
              <a:t> ipsum </a:t>
            </a:r>
            <a:r>
              <a:rPr lang="en-US" dirty="0" err="1" smtClean="0"/>
              <a:t>accumsan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. </a:t>
            </a:r>
            <a:r>
              <a:rPr lang="en-US" dirty="0" err="1" smtClean="0"/>
              <a:t>Aliquam</a:t>
            </a:r>
            <a:r>
              <a:rPr lang="en-US" dirty="0" smtClean="0"/>
              <a:t> </a:t>
            </a:r>
            <a:r>
              <a:rPr lang="en-US" dirty="0" err="1" smtClean="0"/>
              <a:t>faucibus</a:t>
            </a:r>
            <a:r>
              <a:rPr lang="en-US" dirty="0" smtClean="0"/>
              <a:t> </a:t>
            </a:r>
            <a:r>
              <a:rPr lang="en-US" dirty="0" err="1" smtClean="0"/>
              <a:t>felis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diam</a:t>
            </a:r>
            <a:r>
              <a:rPr lang="en-US" dirty="0" smtClean="0"/>
              <a:t> </a:t>
            </a:r>
            <a:r>
              <a:rPr lang="en-US" dirty="0" err="1" smtClean="0"/>
              <a:t>lacinia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 vitae sit </a:t>
            </a:r>
            <a:r>
              <a:rPr lang="en-US" dirty="0" err="1" smtClean="0"/>
              <a:t>amet</a:t>
            </a:r>
            <a:r>
              <a:rPr lang="en-US" dirty="0" smtClean="0"/>
              <a:t> ante. </a:t>
            </a:r>
            <a:r>
              <a:rPr lang="en-US" dirty="0" err="1" smtClean="0"/>
              <a:t>Quisque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imperdiet</a:t>
            </a:r>
            <a:r>
              <a:rPr lang="en-US" dirty="0" smtClean="0"/>
              <a:t> </a:t>
            </a:r>
            <a:r>
              <a:rPr lang="en-US" dirty="0" err="1" smtClean="0"/>
              <a:t>leo</a:t>
            </a:r>
            <a:r>
              <a:rPr lang="en-US" dirty="0" smtClean="0"/>
              <a:t>. </a:t>
            </a:r>
            <a:r>
              <a:rPr lang="en-US" dirty="0" err="1" smtClean="0"/>
              <a:t>Praesent</a:t>
            </a:r>
            <a:r>
              <a:rPr lang="en-US" dirty="0" smtClean="0"/>
              <a:t> </a:t>
            </a:r>
            <a:r>
              <a:rPr lang="en-US" dirty="0" err="1" smtClean="0"/>
              <a:t>varius</a:t>
            </a:r>
            <a:r>
              <a:rPr lang="en-US" dirty="0" smtClean="0"/>
              <a:t> </a:t>
            </a:r>
            <a:r>
              <a:rPr lang="en-US" dirty="0" err="1" smtClean="0"/>
              <a:t>suscipit</a:t>
            </a:r>
            <a:r>
              <a:rPr lang="en-US" dirty="0" smtClean="0"/>
              <a:t> </a:t>
            </a:r>
            <a:r>
              <a:rPr lang="en-US" dirty="0" err="1" smtClean="0"/>
              <a:t>mauris</a:t>
            </a:r>
            <a:r>
              <a:rPr lang="en-US" dirty="0" smtClean="0"/>
              <a:t>, </a:t>
            </a:r>
            <a:r>
              <a:rPr lang="en-US" dirty="0" err="1" smtClean="0"/>
              <a:t>vel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pellentesque</a:t>
            </a:r>
            <a:r>
              <a:rPr lang="en-US" dirty="0" smtClean="0"/>
              <a:t> </a:t>
            </a:r>
            <a:r>
              <a:rPr lang="en-US" dirty="0" err="1" smtClean="0"/>
              <a:t>eget</a:t>
            </a:r>
            <a:r>
              <a:rPr lang="en-US" dirty="0" smtClean="0"/>
              <a:t>. Nam </a:t>
            </a:r>
            <a:r>
              <a:rPr lang="en-US" dirty="0" err="1" smtClean="0"/>
              <a:t>pellentesque</a:t>
            </a:r>
            <a:r>
              <a:rPr lang="en-US" dirty="0" smtClean="0"/>
              <a:t> </a:t>
            </a:r>
            <a:r>
              <a:rPr lang="en-US" dirty="0" err="1" smtClean="0"/>
              <a:t>mollis</a:t>
            </a:r>
            <a:r>
              <a:rPr lang="en-US" dirty="0" smtClean="0"/>
              <a:t> </a:t>
            </a:r>
            <a:r>
              <a:rPr lang="en-US" dirty="0" err="1" smtClean="0"/>
              <a:t>erat</a:t>
            </a:r>
            <a:r>
              <a:rPr lang="en-US" dirty="0" smtClean="0"/>
              <a:t> tempus semper. </a:t>
            </a:r>
            <a:r>
              <a:rPr lang="en-US" dirty="0" err="1" smtClean="0"/>
              <a:t>Sed</a:t>
            </a:r>
            <a:r>
              <a:rPr lang="en-US" dirty="0" smtClean="0"/>
              <a:t>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feugiat</a:t>
            </a:r>
            <a:r>
              <a:rPr lang="en-US" dirty="0" smtClean="0"/>
              <a:t> </a:t>
            </a:r>
            <a:r>
              <a:rPr lang="en-US" dirty="0" err="1" smtClean="0"/>
              <a:t>justo</a:t>
            </a:r>
            <a:r>
              <a:rPr lang="en-US" dirty="0" smtClean="0"/>
              <a:t>. </a:t>
            </a:r>
            <a:r>
              <a:rPr lang="en-US" dirty="0" err="1" smtClean="0"/>
              <a:t>Sed</a:t>
            </a:r>
            <a:r>
              <a:rPr lang="en-US" dirty="0" smtClean="0"/>
              <a:t> ex </a:t>
            </a:r>
            <a:r>
              <a:rPr lang="en-US" dirty="0" err="1" smtClean="0"/>
              <a:t>sapien</a:t>
            </a:r>
            <a:r>
              <a:rPr lang="en-US" dirty="0" smtClean="0"/>
              <a:t>, </a:t>
            </a:r>
            <a:r>
              <a:rPr lang="en-US" dirty="0" err="1" smtClean="0"/>
              <a:t>eleifend</a:t>
            </a:r>
            <a:r>
              <a:rPr lang="en-US" dirty="0" smtClean="0"/>
              <a:t> </a:t>
            </a:r>
            <a:r>
              <a:rPr lang="en-US" dirty="0" err="1" smtClean="0"/>
              <a:t>nec</a:t>
            </a:r>
            <a:r>
              <a:rPr lang="en-US" dirty="0" smtClean="0"/>
              <a:t> ipsum </a:t>
            </a:r>
            <a:r>
              <a:rPr lang="en-US" dirty="0" err="1" smtClean="0"/>
              <a:t>sed</a:t>
            </a:r>
            <a:r>
              <a:rPr lang="en-US" dirty="0" smtClean="0"/>
              <a:t>, </a:t>
            </a:r>
            <a:r>
              <a:rPr lang="en-US" dirty="0" err="1" smtClean="0"/>
              <a:t>bibendum</a:t>
            </a:r>
            <a:r>
              <a:rPr lang="en-US" dirty="0" smtClean="0"/>
              <a:t> </a:t>
            </a:r>
            <a:r>
              <a:rPr lang="en-US" dirty="0" err="1" smtClean="0"/>
              <a:t>iaculis</a:t>
            </a:r>
            <a:r>
              <a:rPr lang="en-US" dirty="0" smtClean="0"/>
              <a:t> </a:t>
            </a:r>
            <a:r>
              <a:rPr lang="en-US" dirty="0" err="1" smtClean="0"/>
              <a:t>arcu</a:t>
            </a:r>
            <a:r>
              <a:rPr lang="en-US" dirty="0" smtClean="0"/>
              <a:t>. Maecenas </a:t>
            </a:r>
            <a:r>
              <a:rPr lang="en-US" dirty="0" err="1" smtClean="0"/>
              <a:t>molestie</a:t>
            </a:r>
            <a:r>
              <a:rPr lang="en-US" dirty="0" smtClean="0"/>
              <a:t> </a:t>
            </a:r>
            <a:r>
              <a:rPr lang="en-US" dirty="0" err="1" smtClean="0"/>
              <a:t>congue</a:t>
            </a:r>
            <a:r>
              <a:rPr lang="en-US" dirty="0" smtClean="0"/>
              <a:t> </a:t>
            </a:r>
            <a:r>
              <a:rPr lang="en-US" dirty="0" err="1" smtClean="0"/>
              <a:t>finibus</a:t>
            </a:r>
            <a:r>
              <a:rPr lang="en-US" dirty="0" smtClean="0"/>
              <a:t>. Nam </a:t>
            </a:r>
            <a:r>
              <a:rPr lang="en-US" dirty="0" err="1" smtClean="0"/>
              <a:t>mattis</a:t>
            </a:r>
            <a:r>
              <a:rPr lang="en-US" dirty="0" smtClean="0"/>
              <a:t> </a:t>
            </a:r>
            <a:r>
              <a:rPr lang="en-US" dirty="0" err="1" smtClean="0"/>
              <a:t>tortor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, </a:t>
            </a:r>
            <a:r>
              <a:rPr lang="en-US" dirty="0" err="1" smtClean="0"/>
              <a:t>quis</a:t>
            </a:r>
            <a:r>
              <a:rPr lang="en-US" dirty="0" smtClean="0"/>
              <a:t> </a:t>
            </a:r>
            <a:r>
              <a:rPr lang="en-US" dirty="0" err="1" smtClean="0"/>
              <a:t>laoreet</a:t>
            </a:r>
            <a:r>
              <a:rPr lang="en-US" dirty="0" smtClean="0"/>
              <a:t> </a:t>
            </a:r>
            <a:r>
              <a:rPr lang="en-US" dirty="0" err="1" smtClean="0"/>
              <a:t>sapien</a:t>
            </a:r>
            <a:r>
              <a:rPr lang="en-US" dirty="0" smtClean="0"/>
              <a:t> </a:t>
            </a:r>
            <a:r>
              <a:rPr lang="en-US" dirty="0" err="1" smtClean="0"/>
              <a:t>placerat</a:t>
            </a:r>
            <a:r>
              <a:rPr lang="en-US" dirty="0" smtClean="0"/>
              <a:t> non. </a:t>
            </a:r>
          </a:p>
        </p:txBody>
      </p:sp>
    </p:spTree>
    <p:extLst>
      <p:ext uri="{BB962C8B-B14F-4D97-AF65-F5344CB8AC3E}">
        <p14:creationId xmlns:p14="http://schemas.microsoft.com/office/powerpoint/2010/main" val="291459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9164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umb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lphaLcPeriod"/>
              <a:defRPr/>
            </a:lvl2pPr>
            <a:lvl3pPr marL="1314450" indent="-400050">
              <a:buFont typeface="+mj-lt"/>
              <a:buAutoNum type="romanLcPeriod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14874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9" y="1536702"/>
            <a:ext cx="8607424" cy="42362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5805266"/>
            <a:ext cx="8607424" cy="472143"/>
          </a:xfrm>
        </p:spPr>
        <p:txBody>
          <a:bodyPr/>
          <a:lstStyle>
            <a:lvl1pPr marL="0" indent="0" algn="ctr">
              <a:buNone/>
              <a:defRPr sz="1800" b="1" i="1">
                <a:solidFill>
                  <a:schemeClr val="accent1"/>
                </a:solidFill>
              </a:defRPr>
            </a:lvl1pPr>
            <a:lvl2pPr marL="457200" indent="0" algn="ctr">
              <a:buNone/>
              <a:defRPr sz="1800" b="1" i="1">
                <a:solidFill>
                  <a:schemeClr val="accent1"/>
                </a:solidFill>
              </a:defRPr>
            </a:lvl2pPr>
            <a:lvl3pPr marL="914400" indent="0" algn="ctr">
              <a:buNone/>
              <a:defRPr sz="1800" b="1" i="1">
                <a:solidFill>
                  <a:schemeClr val="accent1"/>
                </a:solidFill>
              </a:defRPr>
            </a:lvl3pPr>
            <a:lvl4pPr marL="1371600" indent="0" algn="ctr">
              <a:buNone/>
              <a:defRPr sz="1800" b="1" i="1">
                <a:solidFill>
                  <a:schemeClr val="accent1"/>
                </a:solidFill>
              </a:defRPr>
            </a:lvl4pPr>
            <a:lvl5pPr marL="1828800" indent="0" algn="ctr">
              <a:buNone/>
              <a:defRPr sz="1800" b="1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7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ide-by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233" y="1535113"/>
            <a:ext cx="3784157" cy="4591051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3824288" cy="4591051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lang="en-US" sz="1800" kern="1200" baseline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0633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51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92762" y="3556932"/>
            <a:ext cx="3636627" cy="255864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>
              <a:spcAft>
                <a:spcPts val="0"/>
              </a:spcAft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algn="l">
              <a:spcAft>
                <a:spcPts val="0"/>
              </a:spcAft>
            </a:pPr>
            <a:r>
              <a:rPr lang="en-US" sz="2500" b="1" i="0" dirty="0" smtClean="0">
                <a:solidFill>
                  <a:schemeClr val="bg1"/>
                </a:solidFill>
                <a:latin typeface="Helvetica"/>
                <a:cs typeface="Helvetica"/>
              </a:rPr>
              <a:t>Presentation to the most amazing corporation in </a:t>
            </a:r>
          </a:p>
          <a:p>
            <a:pPr algn="l">
              <a:spcAft>
                <a:spcPts val="0"/>
              </a:spcAft>
            </a:pPr>
            <a:r>
              <a:rPr lang="en-US" sz="2500" b="1" i="0" dirty="0" smtClean="0">
                <a:solidFill>
                  <a:schemeClr val="bg1"/>
                </a:solidFill>
                <a:latin typeface="Helvetica"/>
                <a:cs typeface="Helvetica"/>
              </a:rPr>
              <a:t>the world.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762" y="2480945"/>
            <a:ext cx="3636627" cy="94805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89000" y="2651125"/>
            <a:ext cx="3413125" cy="3270250"/>
          </a:xfrm>
          <a:prstGeom prst="rect">
            <a:avLst/>
          </a:prstGeom>
        </p:spPr>
        <p:txBody>
          <a:bodyPr vert="horz"/>
          <a:lstStyle>
            <a:lvl1pPr marL="0" indent="0" algn="l">
              <a:spcAft>
                <a:spcPts val="0"/>
              </a:spcAft>
              <a:buNone/>
              <a:defRPr sz="3200">
                <a:latin typeface="Arial"/>
                <a:cs typeface="Arial"/>
              </a:defRPr>
            </a:lvl1pPr>
          </a:lstStyle>
          <a:p>
            <a:pPr algn="l">
              <a:spcAft>
                <a:spcPts val="0"/>
              </a:spcAft>
            </a:pPr>
            <a:r>
              <a:rPr lang="en-US" sz="2500" b="1" i="0" dirty="0" smtClean="0">
                <a:solidFill>
                  <a:schemeClr val="bg1"/>
                </a:solidFill>
                <a:latin typeface="Helvetica"/>
                <a:cs typeface="Helvetica"/>
              </a:rPr>
              <a:t>Presentation to the most amazing corporation in </a:t>
            </a:r>
          </a:p>
          <a:p>
            <a:pPr algn="l">
              <a:spcAft>
                <a:spcPts val="0"/>
              </a:spcAft>
            </a:pPr>
            <a:r>
              <a:rPr lang="en-US" sz="2500" b="1" i="0" dirty="0" smtClean="0">
                <a:solidFill>
                  <a:schemeClr val="bg1"/>
                </a:solidFill>
                <a:latin typeface="Helvetica"/>
                <a:cs typeface="Helvetica"/>
              </a:rPr>
              <a:t>the world. </a:t>
            </a:r>
          </a:p>
          <a:p>
            <a:pPr algn="l">
              <a:spcAft>
                <a:spcPts val="0"/>
              </a:spcAft>
            </a:pPr>
            <a:endParaRPr lang="en-US" sz="2500" b="1" i="0" dirty="0" smtClean="0">
              <a:solidFill>
                <a:schemeClr val="bg1"/>
              </a:solidFill>
              <a:latin typeface="Helvetica"/>
              <a:cs typeface="Helvetica"/>
            </a:endParaRPr>
          </a:p>
          <a:p>
            <a:pPr algn="l">
              <a:spcAft>
                <a:spcPts val="0"/>
              </a:spcAft>
            </a:pPr>
            <a:r>
              <a:rPr lang="en-US" sz="2500" b="0" i="0" dirty="0" err="1" smtClean="0">
                <a:solidFill>
                  <a:schemeClr val="bg1"/>
                </a:solidFill>
                <a:latin typeface="Helvetica"/>
                <a:cs typeface="Helvetica"/>
              </a:rPr>
              <a:t>Lorem</a:t>
            </a:r>
            <a:r>
              <a:rPr lang="en-US" sz="2500" b="0" i="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2500" b="0" i="0" dirty="0" err="1" smtClean="0">
                <a:solidFill>
                  <a:schemeClr val="bg1"/>
                </a:solidFill>
                <a:latin typeface="Helvetica"/>
                <a:cs typeface="Helvetica"/>
              </a:rPr>
              <a:t>ipsum</a:t>
            </a:r>
            <a:r>
              <a:rPr lang="en-US" sz="2500" b="0" i="0" dirty="0" smtClean="0">
                <a:solidFill>
                  <a:schemeClr val="bg1"/>
                </a:solidFill>
                <a:latin typeface="Helvetica"/>
                <a:cs typeface="Helvetica"/>
              </a:rPr>
              <a:t> dolor set </a:t>
            </a:r>
            <a:r>
              <a:rPr lang="en-US" sz="2500" b="0" i="0" dirty="0" err="1" smtClean="0">
                <a:solidFill>
                  <a:schemeClr val="bg1"/>
                </a:solidFill>
                <a:latin typeface="Helvetica"/>
                <a:cs typeface="Helvetica"/>
              </a:rPr>
              <a:t>amet</a:t>
            </a:r>
            <a:r>
              <a:rPr lang="en-US" sz="2500" b="0" i="0" dirty="0" smtClean="0">
                <a:solidFill>
                  <a:schemeClr val="bg1"/>
                </a:solidFill>
                <a:latin typeface="Helvetica"/>
                <a:cs typeface="Helvetica"/>
              </a:rPr>
              <a:t> magnum</a:t>
            </a:r>
            <a:r>
              <a:rPr lang="en-US" sz="2500" b="0" i="0" baseline="0" dirty="0" smtClean="0">
                <a:solidFill>
                  <a:schemeClr val="bg1"/>
                </a:solidFill>
                <a:latin typeface="Helvetica"/>
                <a:cs typeface="Helvetica"/>
              </a:rPr>
              <a:t> allure. </a:t>
            </a:r>
            <a:endParaRPr lang="en-US" sz="2500" b="0" i="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7432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32" y="1535113"/>
            <a:ext cx="3784156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232" y="2174875"/>
            <a:ext cx="3784156" cy="3951288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3824288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24288" cy="3951288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390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ide-by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233" y="1535113"/>
            <a:ext cx="3784157" cy="4591051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35113"/>
            <a:ext cx="3824288" cy="4591051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lang="en-US" sz="1800" kern="1200" baseline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786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 Wr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"/>
          <a:lstStyle>
            <a:lvl1pPr>
              <a:defRPr sz="22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939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32" y="1535113"/>
            <a:ext cx="7756082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232" y="2174875"/>
            <a:ext cx="3784156" cy="3951288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24288" cy="3951288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5023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32" y="1535113"/>
            <a:ext cx="7756082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233" y="2174875"/>
            <a:ext cx="7756081" cy="3951288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8890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spcBef>
                <a:spcPts val="0"/>
              </a:spcBef>
              <a:spcAft>
                <a:spcPts val="0"/>
              </a:spcAft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6129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 Wr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"/>
          <a:lstStyle>
            <a:lvl1pPr>
              <a:defRPr sz="22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05888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umb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lphaLcPeriod"/>
              <a:defRPr/>
            </a:lvl2pPr>
            <a:lvl3pPr marL="1314450" indent="-40005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7560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536702"/>
            <a:ext cx="7721600" cy="4218148"/>
          </a:xfrm>
        </p:spPr>
        <p:txBody>
          <a:bodyPr/>
          <a:lstStyle>
            <a:lvl3pPr>
              <a:spcBef>
                <a:spcPts val="0"/>
              </a:spcBef>
              <a:spcAft>
                <a:spcPts val="0"/>
              </a:spcAft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0" y="5805266"/>
            <a:ext cx="7721600" cy="470124"/>
          </a:xfrm>
        </p:spPr>
        <p:txBody>
          <a:bodyPr/>
          <a:lstStyle>
            <a:lvl1pPr marL="0" indent="0" algn="ctr">
              <a:buNone/>
              <a:defRPr sz="1800" b="1" i="1">
                <a:solidFill>
                  <a:schemeClr val="accent1"/>
                </a:solidFill>
              </a:defRPr>
            </a:lvl1pPr>
            <a:lvl2pPr marL="457200" indent="0" algn="ctr">
              <a:buNone/>
              <a:defRPr sz="1800" b="1" i="1">
                <a:solidFill>
                  <a:schemeClr val="accent1"/>
                </a:solidFill>
              </a:defRPr>
            </a:lvl2pPr>
            <a:lvl3pPr marL="914400" indent="0" algn="ctr">
              <a:buNone/>
              <a:defRPr sz="1800" b="1" i="1">
                <a:solidFill>
                  <a:schemeClr val="accent1"/>
                </a:solidFill>
              </a:defRPr>
            </a:lvl3pPr>
            <a:lvl4pPr marL="1371600" indent="0" algn="ctr">
              <a:buNone/>
              <a:defRPr sz="1800" b="1" i="1">
                <a:solidFill>
                  <a:schemeClr val="accent1"/>
                </a:solidFill>
              </a:defRPr>
            </a:lvl4pPr>
            <a:lvl5pPr marL="1828800" indent="0" algn="ctr">
              <a:buNone/>
              <a:defRPr sz="1800" b="1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63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9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6576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 marL="347663" indent="-347663">
              <a:buFont typeface="Wingdings" pitchFamily="2" charset="2"/>
              <a:buChar char="§"/>
              <a:defRPr sz="2800">
                <a:latin typeface="Arial Narrow"/>
                <a:cs typeface="Arial Narrow"/>
              </a:defRPr>
            </a:lvl1pPr>
            <a:lvl2pPr marL="682625" indent="-334963">
              <a:buFont typeface="Arial" pitchFamily="34" charset="0"/>
              <a:buChar char="•"/>
              <a:defRPr sz="2400">
                <a:latin typeface="Arial Narrow"/>
                <a:cs typeface="Arial Narrow"/>
              </a:defRPr>
            </a:lvl2pPr>
            <a:lvl3pPr marL="1030288" indent="-347663">
              <a:buFont typeface="Wingdings" pitchFamily="2" charset="2"/>
              <a:buChar char="Ø"/>
              <a:defRPr sz="2000">
                <a:latin typeface="Arial Narrow"/>
                <a:cs typeface="Arial Narrow"/>
              </a:defRPr>
            </a:lvl3pPr>
            <a:lvl4pPr marL="1379538" indent="-349250">
              <a:buFont typeface="Courier New" pitchFamily="49" charset="0"/>
              <a:buChar char="o"/>
              <a:defRPr sz="1800">
                <a:latin typeface="Arial Narrow"/>
                <a:cs typeface="Arial Narrow"/>
              </a:defRPr>
            </a:lvl4pPr>
            <a:lvl5pPr marL="1712913" indent="-333375">
              <a:defRPr sz="1800">
                <a:latin typeface="Arial Narrow"/>
                <a:cs typeface="Arial Narrow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33097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>
              <a:defRPr sz="4400" b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6505" y="6499222"/>
            <a:ext cx="290509" cy="27432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 b="0" baseline="0">
                <a:solidFill>
                  <a:schemeClr val="tx1"/>
                </a:solidFill>
                <a:latin typeface="Arial Narrow" pitchFamily="-106" charset="0"/>
                <a:ea typeface="Arial Narrow" pitchFamily="-106" charset="0"/>
                <a:cs typeface="Arial Narrow" pitchFamily="-106" charset="0"/>
              </a:defRPr>
            </a:lvl1pPr>
          </a:lstStyle>
          <a:p>
            <a:fld id="{EFD2656D-1963-1549-B61C-EC61E9853F90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8211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32" y="1535113"/>
            <a:ext cx="7756082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232" y="2174875"/>
            <a:ext cx="3784156" cy="3951288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24288" cy="3951288"/>
          </a:xfrm>
        </p:spPr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197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32" y="1535113"/>
            <a:ext cx="7756082" cy="639763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3233" y="2174875"/>
            <a:ext cx="7756081" cy="3951288"/>
          </a:xfrm>
        </p:spPr>
        <p:txBody>
          <a:bodyPr>
            <a:noAutofit/>
          </a:bodyPr>
          <a:lstStyle>
            <a:lvl1pPr>
              <a:spcBef>
                <a:spcPts val="1800"/>
              </a:spcBef>
              <a:spcAft>
                <a:spcPts val="0"/>
              </a:spcAft>
              <a:defRPr sz="1800"/>
            </a:lvl1pPr>
            <a:lvl2pPr>
              <a:spcBef>
                <a:spcPts val="0"/>
              </a:spcBef>
              <a:spcAft>
                <a:spcPts val="0"/>
              </a:spcAft>
              <a:defRPr sz="1600"/>
            </a:lvl2pPr>
            <a:lvl3pPr>
              <a:spcBef>
                <a:spcPts val="0"/>
              </a:spcBef>
              <a:spcAft>
                <a:spcPts val="0"/>
              </a:spcAft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6510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spcBef>
                <a:spcPts val="0"/>
              </a:spcBef>
              <a:spcAft>
                <a:spcPts val="0"/>
              </a:spcAft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Numb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lphaLcPeriod"/>
              <a:defRPr/>
            </a:lvl2pPr>
            <a:lvl3pPr marL="1314450" indent="-40005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9514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536702"/>
            <a:ext cx="7721600" cy="4218148"/>
          </a:xfrm>
        </p:spPr>
        <p:txBody>
          <a:bodyPr/>
          <a:lstStyle>
            <a:lvl3pPr>
              <a:spcBef>
                <a:spcPts val="0"/>
              </a:spcBef>
              <a:spcAft>
                <a:spcPts val="0"/>
              </a:spcAft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0" y="5805266"/>
            <a:ext cx="7721600" cy="470124"/>
          </a:xfrm>
        </p:spPr>
        <p:txBody>
          <a:bodyPr/>
          <a:lstStyle>
            <a:lvl1pPr marL="0" indent="0" algn="ctr">
              <a:buNone/>
              <a:defRPr sz="1800" b="1" i="1">
                <a:solidFill>
                  <a:schemeClr val="accent1"/>
                </a:solidFill>
              </a:defRPr>
            </a:lvl1pPr>
            <a:lvl2pPr marL="457200" indent="0" algn="ctr">
              <a:buNone/>
              <a:defRPr sz="1800" b="1" i="1">
                <a:solidFill>
                  <a:schemeClr val="accent1"/>
                </a:solidFill>
              </a:defRPr>
            </a:lvl2pPr>
            <a:lvl3pPr marL="914400" indent="0" algn="ctr">
              <a:buNone/>
              <a:defRPr sz="1800" b="1" i="1">
                <a:solidFill>
                  <a:schemeClr val="accent1"/>
                </a:solidFill>
              </a:defRPr>
            </a:lvl3pPr>
            <a:lvl4pPr marL="1371600" indent="0" algn="ctr">
              <a:buNone/>
              <a:defRPr sz="1800" b="1" i="1">
                <a:solidFill>
                  <a:schemeClr val="accent1"/>
                </a:solidFill>
              </a:defRPr>
            </a:lvl4pPr>
            <a:lvl5pPr marL="1828800" indent="0" algn="ctr">
              <a:buNone/>
              <a:defRPr sz="1800" b="1"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68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6554726" y="6291233"/>
            <a:ext cx="1920239" cy="2413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92152" y="469900"/>
            <a:ext cx="6775147" cy="914400"/>
          </a:xfrm>
          <a:prstGeom prst="roundRect">
            <a:avLst>
              <a:gd name="adj" fmla="val 4514"/>
            </a:avLst>
          </a:prstGeom>
          <a:solidFill>
            <a:schemeClr val="accent1"/>
          </a:solidFill>
          <a:ln>
            <a:solidFill>
              <a:srgbClr val="DA29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232" y="469900"/>
            <a:ext cx="6747715" cy="922339"/>
          </a:xfrm>
          <a:prstGeom prst="rect">
            <a:avLst/>
          </a:prstGeom>
        </p:spPr>
        <p:txBody>
          <a:bodyPr vert="horz" lIns="91440" tIns="108000" rIns="91440" bIns="108000" rtlCol="0" anchor="ctr">
            <a:norm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36700"/>
            <a:ext cx="7721600" cy="4601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7471617" y="274639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/>
        </p:nvSpPr>
        <p:spPr>
          <a:xfrm>
            <a:off x="7471617" y="274639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5" name="Picture 14" descr="abt_GEO_white.ai"/>
          <p:cNvPicPr>
            <a:picLocks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3480" y="469900"/>
            <a:ext cx="914400" cy="914400"/>
          </a:xfrm>
          <a:prstGeom prst="roundRect">
            <a:avLst>
              <a:gd name="adj" fmla="val 3376"/>
            </a:avLst>
          </a:prstGeom>
          <a:solidFill>
            <a:schemeClr val="accent2"/>
          </a:solidFill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6058753" y="62340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Abt Associates </a:t>
            </a: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| pg </a:t>
            </a:r>
            <a:fld id="{B24152A7-EAFD-4862-85A2-527423E9945A}" type="slidenum">
              <a:rPr lang="en-US" sz="80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5803" y="6291233"/>
            <a:ext cx="2880360" cy="241300"/>
          </a:xfrm>
          <a:prstGeom prst="roundRect">
            <a:avLst>
              <a:gd name="adj" fmla="val 0"/>
            </a:avLst>
          </a:prstGeom>
          <a:solidFill>
            <a:srgbClr val="D0D3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619500" y="6291233"/>
            <a:ext cx="932688" cy="241300"/>
          </a:xfrm>
          <a:prstGeom prst="roundRect">
            <a:avLst>
              <a:gd name="adj" fmla="val 0"/>
            </a:avLst>
          </a:prstGeom>
          <a:solidFill>
            <a:srgbClr val="C3C6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589020" y="6291233"/>
            <a:ext cx="1920239" cy="241300"/>
          </a:xfrm>
          <a:prstGeom prst="roundRect">
            <a:avLst>
              <a:gd name="adj" fmla="val 0"/>
            </a:avLst>
          </a:prstGeom>
          <a:solidFill>
            <a:srgbClr val="B7C9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7" r:id="rId2"/>
    <p:sldLayoutId id="2147483714" r:id="rId3"/>
    <p:sldLayoutId id="2147483721" r:id="rId4"/>
    <p:sldLayoutId id="2147483723" r:id="rId5"/>
    <p:sldLayoutId id="2147483683" r:id="rId6"/>
    <p:sldLayoutId id="2147483720" r:id="rId7"/>
    <p:sldLayoutId id="2147483712" r:id="rId8"/>
    <p:sldLayoutId id="2147483686" r:id="rId9"/>
    <p:sldLayoutId id="2147483727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Clr>
          <a:srgbClr val="DA291C"/>
        </a:buClr>
        <a:buFont typeface="Wingdings" charset="2"/>
        <a:buChar char="§"/>
        <a:defRPr sz="24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/>
        <a:buChar char="–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6554726" y="6291233"/>
            <a:ext cx="1920239" cy="2413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92152" y="469900"/>
            <a:ext cx="6775147" cy="914400"/>
          </a:xfrm>
          <a:prstGeom prst="roundRect">
            <a:avLst>
              <a:gd name="adj" fmla="val 4514"/>
            </a:avLst>
          </a:prstGeom>
          <a:solidFill>
            <a:schemeClr val="accent1"/>
          </a:solidFill>
          <a:ln>
            <a:solidFill>
              <a:srgbClr val="DA29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0000" bIns="90000" rtlCol="0" anchor="ctr">
            <a:norm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232" y="469900"/>
            <a:ext cx="6747715" cy="922339"/>
          </a:xfrm>
          <a:prstGeom prst="rect">
            <a:avLst/>
          </a:prstGeom>
        </p:spPr>
        <p:txBody>
          <a:bodyPr vert="horz" lIns="91440" tIns="108000" rIns="91440" bIns="108000" rtlCol="0" anchor="ctr">
            <a:norm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645" y="1536700"/>
            <a:ext cx="8598715" cy="4601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marL="1143000" lvl="2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en-US" dirty="0" smtClean="0"/>
              <a:t>Third level</a:t>
            </a:r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7471617" y="274639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/>
        </p:nvSpPr>
        <p:spPr>
          <a:xfrm>
            <a:off x="7471617" y="274639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5" name="Picture 14" descr="abt_GEO_white.ai"/>
          <p:cNvPicPr>
            <a:picLocks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3480" y="469900"/>
            <a:ext cx="914400" cy="914400"/>
          </a:xfrm>
          <a:prstGeom prst="roundRect">
            <a:avLst>
              <a:gd name="adj" fmla="val 3376"/>
            </a:avLst>
          </a:prstGeom>
          <a:solidFill>
            <a:schemeClr val="accent2"/>
          </a:solidFill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6058753" y="62340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Abt Associates </a:t>
            </a: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| pg </a:t>
            </a:r>
            <a:fld id="{B24152A7-EAFD-4862-85A2-527423E9945A}" type="slidenum">
              <a:rPr lang="en-US" sz="800" smtClean="0">
                <a:solidFill>
                  <a:srgbClr val="FFFFFF"/>
                </a:solidFill>
                <a:latin typeface="Arial"/>
                <a:cs typeface="Arial"/>
              </a:rPr>
              <a:t>‹#›</a:t>
            </a:fld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5803" y="6291233"/>
            <a:ext cx="2880360" cy="241300"/>
          </a:xfrm>
          <a:prstGeom prst="roundRect">
            <a:avLst>
              <a:gd name="adj" fmla="val 0"/>
            </a:avLst>
          </a:prstGeom>
          <a:solidFill>
            <a:srgbClr val="D0D3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619500" y="6291233"/>
            <a:ext cx="932688" cy="241300"/>
          </a:xfrm>
          <a:prstGeom prst="roundRect">
            <a:avLst>
              <a:gd name="adj" fmla="val 0"/>
            </a:avLst>
          </a:prstGeom>
          <a:solidFill>
            <a:srgbClr val="C3C6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589020" y="6291233"/>
            <a:ext cx="1920239" cy="241300"/>
          </a:xfrm>
          <a:prstGeom prst="roundRect">
            <a:avLst>
              <a:gd name="adj" fmla="val 0"/>
            </a:avLst>
          </a:prstGeom>
          <a:solidFill>
            <a:srgbClr val="B7C9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2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2" r:id="rId2"/>
    <p:sldLayoutId id="2147483716" r:id="rId3"/>
    <p:sldLayoutId id="2147483725" r:id="rId4"/>
    <p:sldLayoutId id="2147483724" r:id="rId5"/>
    <p:sldLayoutId id="2147483715" r:id="rId6"/>
    <p:sldLayoutId id="2147483710" r:id="rId7"/>
    <p:sldLayoutId id="2147483719" r:id="rId8"/>
    <p:sldLayoutId id="2147483713" r:id="rId9"/>
    <p:sldLayoutId id="2147483711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Clr>
          <a:srgbClr val="DA291C"/>
        </a:buClr>
        <a:buFont typeface="Wingdings" charset="2"/>
        <a:buChar char="§"/>
        <a:defRPr sz="24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/>
        <a:buChar char="–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/>
        </p:nvSpPr>
        <p:spPr>
          <a:xfrm>
            <a:off x="7471617" y="274639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4" name="Picture 3" descr="abt_assoc_lockup.ai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8500" y="627213"/>
            <a:ext cx="1460250" cy="147172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8500" y="2404645"/>
            <a:ext cx="3848778" cy="3826144"/>
          </a:xfrm>
          <a:prstGeom prst="roundRect">
            <a:avLst>
              <a:gd name="adj" fmla="val 953"/>
            </a:avLst>
          </a:prstGeom>
          <a:solidFill>
            <a:srgbClr val="DA29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28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b="1" i="0" kern="1200">
          <a:solidFill>
            <a:srgbClr val="FF000A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F000A"/>
        </a:buClr>
        <a:buFont typeface="Wingdings" charset="2"/>
        <a:buChar char="§"/>
        <a:defRPr sz="3200" kern="1200" baseline="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6554726" y="6291233"/>
            <a:ext cx="1920239" cy="2413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7471617" y="274639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/>
        </p:nvSpPr>
        <p:spPr>
          <a:xfrm>
            <a:off x="7471617" y="274639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FF000A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5803" y="6291233"/>
            <a:ext cx="2880360" cy="241300"/>
          </a:xfrm>
          <a:prstGeom prst="roundRect">
            <a:avLst>
              <a:gd name="adj" fmla="val 0"/>
            </a:avLst>
          </a:prstGeom>
          <a:solidFill>
            <a:srgbClr val="D0D3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619500" y="6291233"/>
            <a:ext cx="932688" cy="241300"/>
          </a:xfrm>
          <a:prstGeom prst="roundRect">
            <a:avLst>
              <a:gd name="adj" fmla="val 0"/>
            </a:avLst>
          </a:prstGeom>
          <a:solidFill>
            <a:srgbClr val="C3C6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589020" y="6291233"/>
            <a:ext cx="1920239" cy="241300"/>
          </a:xfrm>
          <a:prstGeom prst="roundRect">
            <a:avLst>
              <a:gd name="adj" fmla="val 0"/>
            </a:avLst>
          </a:prstGeom>
          <a:solidFill>
            <a:srgbClr val="B7C9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bt_logo.tag_rg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25" y="4223680"/>
            <a:ext cx="3110527" cy="14211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Clr>
          <a:srgbClr val="DA291C"/>
        </a:buClr>
        <a:buFont typeface="Wingdings" charset="2"/>
        <a:buChar char="§"/>
        <a:defRPr sz="24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Font typeface="Arial"/>
        <a:buChar char="–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6554726" y="6291233"/>
            <a:ext cx="1920239" cy="2413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2152" y="469900"/>
            <a:ext cx="6775147" cy="914400"/>
          </a:xfrm>
          <a:prstGeom prst="roundRect">
            <a:avLst>
              <a:gd name="adj" fmla="val 4514"/>
            </a:avLst>
          </a:prstGeom>
          <a:solidFill>
            <a:schemeClr val="accent1"/>
          </a:solidFill>
          <a:ln>
            <a:solidFill>
              <a:srgbClr val="DA29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232" y="469900"/>
            <a:ext cx="6747715" cy="922339"/>
          </a:xfrm>
          <a:prstGeom prst="rect">
            <a:avLst/>
          </a:prstGeom>
        </p:spPr>
        <p:txBody>
          <a:bodyPr vert="horz" lIns="91440" tIns="108000" rIns="91440" bIns="108000" rtlCol="0" anchor="ctr">
            <a:norm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536700"/>
            <a:ext cx="7721600" cy="4601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7471617" y="274639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en-US" sz="4400" b="1" dirty="0" smtClean="0">
              <a:solidFill>
                <a:srgbClr val="FF000A"/>
              </a:solidFill>
              <a:latin typeface="Arial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/>
        </p:nvSpPr>
        <p:spPr>
          <a:xfrm>
            <a:off x="7471617" y="274639"/>
            <a:ext cx="12151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endParaRPr lang="en-US" sz="4400" b="1" dirty="0" smtClean="0">
              <a:solidFill>
                <a:srgbClr val="FF000A"/>
              </a:solidFill>
              <a:latin typeface="Arial"/>
              <a:cs typeface="Arial"/>
            </a:endParaRPr>
          </a:p>
        </p:txBody>
      </p:sp>
      <p:pic>
        <p:nvPicPr>
          <p:cNvPr id="15" name="Picture 14" descr="abt_GEO_white.ai"/>
          <p:cNvPicPr>
            <a:picLocks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3480" y="469900"/>
            <a:ext cx="914400" cy="914400"/>
          </a:xfrm>
          <a:prstGeom prst="roundRect">
            <a:avLst>
              <a:gd name="adj" fmla="val 3376"/>
            </a:avLst>
          </a:prstGeom>
          <a:solidFill>
            <a:schemeClr val="accent2"/>
          </a:solidFill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6058753" y="62340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US" sz="800" b="1" dirty="0" smtClean="0">
                <a:solidFill>
                  <a:srgbClr val="FFFFFF"/>
                </a:solidFill>
                <a:latin typeface="Arial"/>
                <a:cs typeface="Arial"/>
              </a:rPr>
              <a:t>Abt Associates </a:t>
            </a: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| pg </a:t>
            </a:r>
            <a:fld id="{B24152A7-EAFD-4862-85A2-527423E9945A}" type="slidenum">
              <a:rPr lang="en-US" sz="800" smtClean="0">
                <a:solidFill>
                  <a:srgbClr val="FFFFFF"/>
                </a:solidFill>
                <a:latin typeface="Arial"/>
                <a:cs typeface="Arial"/>
              </a:rPr>
              <a:pPr>
                <a:defRPr/>
              </a:pPr>
              <a:t>‹#›</a:t>
            </a:fld>
            <a:endParaRPr lang="en-US" sz="800" b="1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5803" y="6291233"/>
            <a:ext cx="2880360" cy="241300"/>
          </a:xfrm>
          <a:prstGeom prst="roundRect">
            <a:avLst>
              <a:gd name="adj" fmla="val 0"/>
            </a:avLst>
          </a:prstGeom>
          <a:solidFill>
            <a:srgbClr val="D0D3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619500" y="6291233"/>
            <a:ext cx="932688" cy="241300"/>
          </a:xfrm>
          <a:prstGeom prst="roundRect">
            <a:avLst>
              <a:gd name="adj" fmla="val 0"/>
            </a:avLst>
          </a:prstGeom>
          <a:solidFill>
            <a:srgbClr val="C3C6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589020" y="6291233"/>
            <a:ext cx="1920239" cy="241300"/>
          </a:xfrm>
          <a:prstGeom prst="roundRect">
            <a:avLst>
              <a:gd name="adj" fmla="val 0"/>
            </a:avLst>
          </a:prstGeom>
          <a:solidFill>
            <a:srgbClr val="B7C9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2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Clr>
          <a:srgbClr val="DA291C"/>
        </a:buClr>
        <a:buFont typeface="Wingdings" charset="2"/>
        <a:buChar char="§"/>
        <a:defRPr sz="2400" kern="1200" baseline="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/>
        <a:buChar char="–"/>
        <a:defRPr lang="en-US" sz="2000" kern="1200" dirty="0" smtClean="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spcAft>
          <a:spcPts val="8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s.gov/Medicare/Provider-Enrollment-and-Certification/QAPI/Downloads/QAPI-Consumer-Factsheet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theconsumervoice.org/uploads/files/issues/promoting-participation-2012.pdf" TargetMode="External"/><Relationship Id="rId5" Type="http://schemas.openxmlformats.org/officeDocument/2006/relationships/hyperlink" Target="http://humanservices.arkansas.gov/dms/oltcdocuments/famguide.pdf" TargetMode="External"/><Relationship Id="rId4" Type="http://schemas.openxmlformats.org/officeDocument/2006/relationships/hyperlink" Target="https://www.youtube.com/watch?v=P5AwdwSlWlw&amp;feature=youtu.be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1360" y="2549979"/>
            <a:ext cx="3695526" cy="3679382"/>
          </a:xfrm>
          <a:solidFill>
            <a:srgbClr val="DA291C"/>
          </a:solidFill>
        </p:spPr>
        <p:txBody>
          <a:bodyPr>
            <a:normAutofit lnSpcReduction="10000"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Supportive Planning and Operations Team (SPOT) Initiative 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Engaging Residents and Families in Quality Assurance and Performance Improvement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November 16, 2017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13100" y="2404643"/>
            <a:ext cx="904875" cy="1324033"/>
          </a:xfrm>
          <a:prstGeom prst="roundRect">
            <a:avLst>
              <a:gd name="adj" fmla="val 2207"/>
            </a:avLst>
          </a:prstGeom>
          <a:solidFill>
            <a:srgbClr val="BFCED6"/>
          </a:solidFill>
          <a:ln>
            <a:solidFill>
              <a:srgbClr val="D0D3D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2288" y="5316670"/>
            <a:ext cx="910246" cy="914119"/>
          </a:xfrm>
          <a:prstGeom prst="roundRect">
            <a:avLst>
              <a:gd name="adj" fmla="val 2207"/>
            </a:avLst>
          </a:prstGeom>
          <a:solidFill>
            <a:srgbClr val="DFD1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97225" y="5316670"/>
            <a:ext cx="1878455" cy="914119"/>
          </a:xfrm>
          <a:prstGeom prst="roundRect">
            <a:avLst>
              <a:gd name="adj" fmla="val 2207"/>
            </a:avLst>
          </a:prstGeom>
          <a:solidFill>
            <a:srgbClr val="C3C6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658" y="4371975"/>
            <a:ext cx="2830875" cy="8772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  <a:extLst/>
        </p:spPr>
      </p:pic>
      <p:pic>
        <p:nvPicPr>
          <p:cNvPr id="1026" name="Picture 2" descr="\\camfilesrv02\redirected$\plotzkem\Desktop\NursingHome_SlideSho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0" y="2391252"/>
            <a:ext cx="2895705" cy="1927712"/>
          </a:xfrm>
          <a:prstGeom prst="roundRect">
            <a:avLst>
              <a:gd name="adj" fmla="val 365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7225" y="3796079"/>
            <a:ext cx="969935" cy="1453188"/>
          </a:xfrm>
          <a:prstGeom prst="roundRect">
            <a:avLst>
              <a:gd name="adj" fmla="val 95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\\camfilesrv02\redirected$\plotzkem\Desktop\doctor-right-answers-400x4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09" y="5306864"/>
            <a:ext cx="923925" cy="923925"/>
          </a:xfrm>
          <a:prstGeom prst="roundRect">
            <a:avLst>
              <a:gd name="adj" fmla="val 550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7" name="TextBox 6"/>
          <p:cNvSpPr txBox="1"/>
          <p:nvPr/>
        </p:nvSpPr>
        <p:spPr>
          <a:xfrm>
            <a:off x="643440" y="6230789"/>
            <a:ext cx="788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Disclaimer: </a:t>
            </a:r>
            <a:r>
              <a:rPr lang="en-US" sz="1200" dirty="0" smtClean="0">
                <a:solidFill>
                  <a:prstClr val="black"/>
                </a:solidFill>
              </a:rPr>
              <a:t>Participation in this educational offering is not </a:t>
            </a:r>
            <a:r>
              <a:rPr lang="en-US" sz="1200" dirty="0">
                <a:solidFill>
                  <a:prstClr val="black"/>
                </a:solidFill>
              </a:rPr>
              <a:t>mandatory for regulatory compliance nor do </a:t>
            </a:r>
            <a:r>
              <a:rPr lang="en-US" sz="1200" dirty="0" smtClean="0">
                <a:solidFill>
                  <a:prstClr val="black"/>
                </a:solidFill>
              </a:rPr>
              <a:t>actions or tools and resources discussed in it ensure </a:t>
            </a:r>
            <a:r>
              <a:rPr lang="en-US" sz="1200" dirty="0">
                <a:solidFill>
                  <a:prstClr val="black"/>
                </a:solidFill>
              </a:rPr>
              <a:t>regulatory compliance.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002" y="759417"/>
            <a:ext cx="1232622" cy="123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50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Polling Question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 smtClean="0"/>
              <a:t>Why is it important to engage residents and families in QAPI? (check all that apply)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dirty="0" smtClean="0"/>
              <a:t>It promotes the concept of working “with” residents and families rather “for” residents.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dirty="0" smtClean="0"/>
              <a:t>Resident and family perspectives are critical when working to improve quality. 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dirty="0" smtClean="0"/>
              <a:t>Engaging residents and families lets them know their views are valued.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8532554"/>
              </p:ext>
            </p:extLst>
          </p:nvPr>
        </p:nvGraphicFramePr>
        <p:xfrm>
          <a:off x="5107491" y="4826832"/>
          <a:ext cx="2668249" cy="1499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66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43" y="2509019"/>
            <a:ext cx="3312827" cy="3122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</a:t>
            </a:r>
            <a:r>
              <a:rPr lang="en-US" dirty="0" smtClean="0"/>
              <a:t>are the Benefits of Resident and Family Engagement </a:t>
            </a:r>
            <a:r>
              <a:rPr lang="en-US" dirty="0"/>
              <a:t>in </a:t>
            </a:r>
            <a:r>
              <a:rPr lang="en-US" dirty="0" smtClean="0"/>
              <a:t>QAPI?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13233" y="1535113"/>
            <a:ext cx="5013010" cy="4591051"/>
          </a:xfrm>
        </p:spPr>
        <p:txBody>
          <a:bodyPr/>
          <a:lstStyle/>
          <a:p>
            <a:r>
              <a:rPr lang="en-US" sz="2800" dirty="0" smtClean="0"/>
              <a:t>Fosters further </a:t>
            </a:r>
            <a:r>
              <a:rPr lang="en-US" sz="2800" dirty="0"/>
              <a:t>engagement and spreads interest to other residents and families. </a:t>
            </a:r>
          </a:p>
          <a:p>
            <a:r>
              <a:rPr lang="en-US" sz="2800" dirty="0" smtClean="0"/>
              <a:t>Creates an environment that promotes trust and respect.</a:t>
            </a:r>
          </a:p>
          <a:p>
            <a:r>
              <a:rPr lang="en-US" sz="2800" dirty="0" smtClean="0"/>
              <a:t>Builds partnerships between                                                                  staff </a:t>
            </a:r>
            <a:r>
              <a:rPr lang="en-US" sz="2800" dirty="0"/>
              <a:t>and residents </a:t>
            </a:r>
            <a:r>
              <a:rPr lang="en-US" sz="2800" dirty="0" smtClean="0"/>
              <a:t>and                                  their families.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3221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are the Benefits of Resident and Family Engagement in QAPI?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447738" y="1573967"/>
            <a:ext cx="5486400" cy="4552197"/>
          </a:xfrm>
        </p:spPr>
        <p:txBody>
          <a:bodyPr/>
          <a:lstStyle/>
          <a:p>
            <a:r>
              <a:rPr lang="en-US" sz="2600" dirty="0" smtClean="0"/>
              <a:t>Facilitates resident and family familiarity </a:t>
            </a:r>
            <a:r>
              <a:rPr lang="en-US" sz="2600" dirty="0"/>
              <a:t>with nursing home staff and their </a:t>
            </a:r>
            <a:r>
              <a:rPr lang="en-US" sz="2600" dirty="0" smtClean="0"/>
              <a:t>roles. </a:t>
            </a:r>
          </a:p>
          <a:p>
            <a:r>
              <a:rPr lang="en-US" sz="2600" dirty="0" smtClean="0"/>
              <a:t>Staff obtain enriched knowledge of what is important to residents</a:t>
            </a:r>
            <a:r>
              <a:rPr lang="en-US" sz="2600" dirty="0"/>
              <a:t> </a:t>
            </a:r>
            <a:r>
              <a:rPr lang="en-US" sz="2600" dirty="0" smtClean="0"/>
              <a:t>and their families.</a:t>
            </a:r>
            <a:endParaRPr lang="en-US" sz="2600" dirty="0"/>
          </a:p>
          <a:p>
            <a:r>
              <a:rPr lang="en-US" sz="2600" dirty="0" smtClean="0"/>
              <a:t>Staff understand and </a:t>
            </a:r>
            <a:r>
              <a:rPr lang="en-US" sz="2600" dirty="0"/>
              <a:t>respect </a:t>
            </a:r>
            <a:r>
              <a:rPr lang="en-US" sz="2600" dirty="0" smtClean="0"/>
              <a:t>residents’ choices</a:t>
            </a:r>
            <a:r>
              <a:rPr lang="en-US" sz="2600" dirty="0"/>
              <a:t>, dignity</a:t>
            </a:r>
            <a:r>
              <a:rPr lang="en-US" sz="2600" dirty="0" smtClean="0"/>
              <a:t>, and </a:t>
            </a:r>
            <a:r>
              <a:rPr lang="en-US" sz="2600" dirty="0"/>
              <a:t>rights to purposeful </a:t>
            </a:r>
            <a:r>
              <a:rPr lang="en-US" sz="2600" dirty="0" smtClean="0"/>
              <a:t>living.</a:t>
            </a:r>
            <a:endParaRPr lang="en-US" sz="2600" dirty="0"/>
          </a:p>
          <a:p>
            <a:endParaRPr lang="en-US" sz="2600" dirty="0"/>
          </a:p>
        </p:txBody>
      </p:sp>
      <p:pic>
        <p:nvPicPr>
          <p:cNvPr id="1033" name="Picture 9" descr="C:\Users\pettisj\AppData\Local\Microsoft\Windows\Temporary Internet Files\Content.IE5\GZ82MBY0\EsuLfCh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3" y="2242348"/>
            <a:ext cx="3282846" cy="27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87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Outcomes of Resident and Family Engagement in QAPI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Enhanced resident and family satisfaction.</a:t>
            </a:r>
          </a:p>
          <a:p>
            <a:r>
              <a:rPr lang="en-US" sz="2800" dirty="0" smtClean="0"/>
              <a:t>Better quality of care and quality of life.</a:t>
            </a:r>
          </a:p>
          <a:p>
            <a:r>
              <a:rPr lang="en-US" sz="2800" dirty="0" smtClean="0"/>
              <a:t>Improved clinical outcomes.</a:t>
            </a:r>
          </a:p>
          <a:p>
            <a:r>
              <a:rPr lang="en-US" sz="2800" dirty="0" smtClean="0"/>
              <a:t>Increased staff satisfaction.</a:t>
            </a:r>
          </a:p>
          <a:p>
            <a:r>
              <a:rPr lang="en-US" sz="2800" smtClean="0"/>
              <a:t>Reinforced </a:t>
            </a:r>
            <a:r>
              <a:rPr lang="en-US" sz="2800" b="1" i="1" smtClean="0"/>
              <a:t>person-centered </a:t>
            </a:r>
            <a:r>
              <a:rPr lang="en-US" sz="2800" b="1" i="1" dirty="0" smtClean="0"/>
              <a:t>care (PCC).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2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How Does Engaging Residents and Family Members in QAPI Support PCC?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Encouraging resident and family involvement in the facility’s QAPI supports a sense of control over the quality of their care and life.</a:t>
            </a:r>
          </a:p>
          <a:p>
            <a:r>
              <a:rPr lang="en-US" dirty="0" smtClean="0"/>
              <a:t>Meeting the person-centered goals of each individual will create a health care system that fully engages residents and families in the design, delivery, and evaluation of care. </a:t>
            </a:r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concept of </a:t>
            </a:r>
            <a:r>
              <a:rPr lang="en-US" dirty="0" smtClean="0"/>
              <a:t>PCC is </a:t>
            </a:r>
            <a:r>
              <a:rPr lang="en-US" dirty="0"/>
              <a:t>a central theme of </a:t>
            </a:r>
            <a:r>
              <a:rPr lang="en-US" dirty="0" smtClean="0"/>
              <a:t>the </a:t>
            </a:r>
            <a:r>
              <a:rPr lang="en-US" i="1" dirty="0"/>
              <a:t>Reform of Requirements for Long-Term Care Facilities </a:t>
            </a:r>
            <a:r>
              <a:rPr lang="en-US" i="1" dirty="0" smtClean="0"/>
              <a:t>Final Rule</a:t>
            </a:r>
            <a:r>
              <a:rPr lang="en-US" dirty="0" smtClean="0"/>
              <a:t>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485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Chat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In what types of quality-related activities are residents and families involved at your nursing home? </a:t>
            </a:r>
          </a:p>
          <a:p>
            <a:r>
              <a:rPr lang="en-US" sz="2400" dirty="0" smtClean="0"/>
              <a:t>In what activities might they become involved?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3076" name="Picture 4" descr="C:\Users\pettisj\AppData\Local\Microsoft\Windows\Temporary Internet Files\Content.IE5\GZ82MBY0\chat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0273" y="2143703"/>
            <a:ext cx="3619039" cy="3192796"/>
          </a:xfrm>
        </p:spPr>
      </p:pic>
    </p:spTree>
    <p:extLst>
      <p:ext uri="{BB962C8B-B14F-4D97-AF65-F5344CB8AC3E}">
        <p14:creationId xmlns:p14="http://schemas.microsoft.com/office/powerpoint/2010/main" val="368033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How can Residents’ and Families’ Engagement Contribute to QAPI?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identifying problems as well as areas for improvement in the delivery of care and services.</a:t>
            </a:r>
          </a:p>
          <a:p>
            <a:r>
              <a:rPr lang="en-US" dirty="0" smtClean="0"/>
              <a:t>By identifying and addressing safety concerns in the environment.</a:t>
            </a:r>
          </a:p>
          <a:p>
            <a:r>
              <a:rPr lang="en-US" dirty="0" smtClean="0"/>
              <a:t>By identifying improvements that will enhance the quality of life for all residents in the nursing home.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21" y="4497023"/>
            <a:ext cx="2161478" cy="1543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806" y="4398636"/>
            <a:ext cx="2618141" cy="17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pettisj\AppData\Local\Microsoft\Windows\Temporary Internet Files\Content.IE5\GZ82MBY0\chat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3379" y="2002785"/>
            <a:ext cx="3824288" cy="33738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Chat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13233" y="1535113"/>
            <a:ext cx="4479870" cy="4591051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What are some potential barriers to engaging residents and families in QAPI? 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Callout 13"/>
          <p:cNvSpPr/>
          <p:nvPr/>
        </p:nvSpPr>
        <p:spPr>
          <a:xfrm>
            <a:off x="1731551" y="1416491"/>
            <a:ext cx="7152806" cy="4272540"/>
          </a:xfrm>
          <a:prstGeom prst="cloudCallout">
            <a:avLst>
              <a:gd name="adj1" fmla="val -49436"/>
              <a:gd name="adj2" fmla="val 43554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Ideas for Gathering Input from Residents and Families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58057" y="2016172"/>
            <a:ext cx="260828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Resident council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0889" y="4738781"/>
            <a:ext cx="1593953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Surveys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2621" y="2540927"/>
            <a:ext cx="286561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Suggestion boxes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81011" y="3564644"/>
            <a:ext cx="335529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Care plan meetings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09440" y="3025368"/>
            <a:ext cx="260828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Family council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9440" y="4117749"/>
            <a:ext cx="335529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Quality meetings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C:\Users\pettisj\AppData\Local\Microsoft\Windows\Temporary Internet Files\Content.IE5\GZ82MBY0\Emblem-person-red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00" y="5069093"/>
            <a:ext cx="2037492" cy="203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1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Polling Question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3900" y="1436950"/>
            <a:ext cx="7721600" cy="4601909"/>
          </a:xfrm>
        </p:spPr>
        <p:txBody>
          <a:bodyPr/>
          <a:lstStyle/>
          <a:p>
            <a:pPr marL="0" lvl="0" indent="0">
              <a:buNone/>
            </a:pPr>
            <a:r>
              <a:rPr lang="en-US" sz="2200" dirty="0" smtClean="0"/>
              <a:t>How does your nursing home team gather input from residents and families about opportunities for improvement (check all that apply):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sz="2000" dirty="0" smtClean="0"/>
              <a:t>Resident council meetings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sz="2000" dirty="0" smtClean="0"/>
              <a:t>Family council meetings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sz="2000" dirty="0" smtClean="0"/>
              <a:t>Satisfaction surveys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sz="2000" dirty="0" smtClean="0"/>
              <a:t>Suggestion box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sz="2000" dirty="0" smtClean="0"/>
              <a:t>Care conferences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sz="2000" dirty="0" smtClean="0"/>
              <a:t>Resident/family attendance at QAPI meetings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US" sz="2000" dirty="0" smtClean="0"/>
              <a:t>Other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636698"/>
              </p:ext>
            </p:extLst>
          </p:nvPr>
        </p:nvGraphicFramePr>
        <p:xfrm>
          <a:off x="4871804" y="2878111"/>
          <a:ext cx="3732420" cy="1858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56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the Webinar!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95754" y="4855866"/>
            <a:ext cx="70455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Suzanne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Cray, Director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and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Initiatives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Bureau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Health Care Safety &amp; Quality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Massachusetts Department of Public 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03" y="1578219"/>
            <a:ext cx="3102270" cy="31022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63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483.10 Resident Rights: F565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2645" y="1536700"/>
            <a:ext cx="8598715" cy="4753741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>
                <a:solidFill>
                  <a:srgbClr val="FF0000"/>
                </a:solidFill>
              </a:rPr>
              <a:t>§483.10(f)(5) </a:t>
            </a:r>
            <a:r>
              <a:rPr lang="en-US" sz="2800" dirty="0"/>
              <a:t>The resident has a right to organize and participate in resident groups in the facility.</a:t>
            </a:r>
          </a:p>
          <a:p>
            <a:r>
              <a:rPr lang="en-US" sz="2800" dirty="0" smtClean="0">
                <a:solidFill>
                  <a:prstClr val="black"/>
                </a:solidFill>
              </a:rPr>
              <a:t>(</a:t>
            </a:r>
            <a:r>
              <a:rPr lang="en-US" sz="2800" dirty="0">
                <a:solidFill>
                  <a:prstClr val="black"/>
                </a:solidFill>
              </a:rPr>
              <a:t>iii) The facility must provide a designated staff person </a:t>
            </a:r>
            <a:r>
              <a:rPr lang="en-US" sz="2800" i="1" dirty="0">
                <a:solidFill>
                  <a:srgbClr val="FF0000"/>
                </a:solidFill>
              </a:rPr>
              <a:t>who is approved by the resident or family group and the facility and who is </a:t>
            </a:r>
            <a:r>
              <a:rPr lang="en-US" sz="2800" dirty="0">
                <a:solidFill>
                  <a:prstClr val="black"/>
                </a:solidFill>
              </a:rPr>
              <a:t>responsible for providing assistance and responding to written requests that result from group meetings.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369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483.10 Resident Rights: F565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2645" y="1536700"/>
            <a:ext cx="8598715" cy="4753741"/>
          </a:xfrm>
        </p:spPr>
        <p:txBody>
          <a:bodyPr/>
          <a:lstStyle/>
          <a:p>
            <a:r>
              <a:rPr lang="en-US" sz="2800" dirty="0" smtClean="0"/>
              <a:t>(iv) </a:t>
            </a:r>
            <a:r>
              <a:rPr lang="en-US" sz="2800" i="1" dirty="0" smtClean="0">
                <a:solidFill>
                  <a:srgbClr val="FF0000"/>
                </a:solidFill>
              </a:rPr>
              <a:t>The facility </a:t>
            </a:r>
            <a:r>
              <a:rPr lang="en-US" sz="2800" dirty="0" smtClean="0"/>
              <a:t>must </a:t>
            </a:r>
            <a:r>
              <a:rPr lang="en-US" sz="2800" i="1" dirty="0" smtClean="0">
                <a:solidFill>
                  <a:srgbClr val="FF0000"/>
                </a:solidFill>
              </a:rPr>
              <a:t>consider</a:t>
            </a:r>
            <a:r>
              <a:rPr lang="en-US" sz="2800" dirty="0" smtClean="0"/>
              <a:t> the views </a:t>
            </a:r>
            <a:r>
              <a:rPr lang="en-US" sz="2800" i="1" dirty="0" smtClean="0">
                <a:solidFill>
                  <a:srgbClr val="FF0000"/>
                </a:solidFill>
              </a:rPr>
              <a:t>of a resident or family group </a:t>
            </a:r>
            <a:r>
              <a:rPr lang="en-US" sz="2800" dirty="0" smtClean="0"/>
              <a:t>and act </a:t>
            </a:r>
            <a:r>
              <a:rPr lang="en-US" sz="2800" i="1" dirty="0" smtClean="0">
                <a:solidFill>
                  <a:srgbClr val="FF0000"/>
                </a:solidFill>
              </a:rPr>
              <a:t>promptly </a:t>
            </a:r>
            <a:r>
              <a:rPr lang="en-US" sz="2800" dirty="0" smtClean="0"/>
              <a:t>upon the grievances and recommendations </a:t>
            </a:r>
            <a:r>
              <a:rPr lang="en-US" sz="2800" i="1" dirty="0" smtClean="0">
                <a:solidFill>
                  <a:srgbClr val="FF0000"/>
                </a:solidFill>
              </a:rPr>
              <a:t>of such groups </a:t>
            </a:r>
            <a:r>
              <a:rPr lang="en-US" sz="2800" dirty="0" smtClean="0"/>
              <a:t>concerning </a:t>
            </a:r>
            <a:r>
              <a:rPr lang="en-US" sz="2800" i="1" dirty="0" smtClean="0">
                <a:solidFill>
                  <a:srgbClr val="FF0000"/>
                </a:solidFill>
              </a:rPr>
              <a:t>issues of </a:t>
            </a:r>
            <a:r>
              <a:rPr lang="en-US" sz="2800" dirty="0" smtClean="0"/>
              <a:t>resident care and life in the facility. </a:t>
            </a:r>
          </a:p>
          <a:p>
            <a:pPr lvl="1"/>
            <a:r>
              <a:rPr lang="en-US" sz="2400" i="1" dirty="0" smtClean="0">
                <a:solidFill>
                  <a:srgbClr val="FF0000"/>
                </a:solidFill>
              </a:rPr>
              <a:t>(A) The facility must be able to demonstrate their response and rationale for such response. </a:t>
            </a:r>
          </a:p>
          <a:p>
            <a:pPr lvl="1"/>
            <a:r>
              <a:rPr lang="en-US" sz="2400" i="1" dirty="0" smtClean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B) This should not be construed to mean that the facility must implement as recommended every request of the resident or family group. </a:t>
            </a:r>
          </a:p>
          <a:p>
            <a:pPr lvl="1"/>
            <a:endParaRPr lang="en-US" i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167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Purpose of Resident and Family Groups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3233" y="1536699"/>
            <a:ext cx="7765750" cy="4601909"/>
          </a:xfrm>
        </p:spPr>
        <p:txBody>
          <a:bodyPr/>
          <a:lstStyle/>
          <a:p>
            <a:r>
              <a:rPr lang="en-US" dirty="0"/>
              <a:t>Discuss and offer suggestions about facility policies and </a:t>
            </a:r>
            <a:r>
              <a:rPr lang="en-US" dirty="0" smtClean="0"/>
              <a:t>procedures. </a:t>
            </a:r>
          </a:p>
          <a:p>
            <a:r>
              <a:rPr lang="en-US" dirty="0" smtClean="0"/>
              <a:t>Support </a:t>
            </a:r>
            <a:r>
              <a:rPr lang="en-US" dirty="0"/>
              <a:t>each </a:t>
            </a:r>
            <a:r>
              <a:rPr lang="en-US" dirty="0" smtClean="0"/>
              <a:t>other. </a:t>
            </a:r>
            <a:endParaRPr lang="en-US" dirty="0"/>
          </a:p>
          <a:p>
            <a:r>
              <a:rPr lang="en-US" dirty="0"/>
              <a:t>Plan resident and family </a:t>
            </a:r>
            <a:r>
              <a:rPr lang="en-US" dirty="0" smtClean="0"/>
              <a:t>activities.</a:t>
            </a:r>
            <a:endParaRPr lang="en-US" dirty="0"/>
          </a:p>
          <a:p>
            <a:r>
              <a:rPr lang="en-US" dirty="0"/>
              <a:t>Participate in educational </a:t>
            </a:r>
            <a:r>
              <a:rPr lang="en-US" dirty="0" smtClean="0"/>
              <a:t>activities.</a:t>
            </a:r>
            <a:endParaRPr lang="en-US" dirty="0"/>
          </a:p>
          <a:p>
            <a:r>
              <a:rPr lang="en-US" dirty="0"/>
              <a:t>For any other purpose. </a:t>
            </a:r>
          </a:p>
          <a:p>
            <a:endParaRPr lang="en-US" dirty="0"/>
          </a:p>
        </p:txBody>
      </p:sp>
      <p:pic>
        <p:nvPicPr>
          <p:cNvPr id="1026" name="Picture 2" descr="C:\Users\pettisj\AppData\Local\Microsoft\Windows\Temporary Internet Files\Content.IE5\FP4F17YI\sbGroup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59" y="4197467"/>
            <a:ext cx="4150922" cy="194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551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Family Council: 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32" y="1510607"/>
            <a:ext cx="7732499" cy="4601909"/>
          </a:xfrm>
        </p:spPr>
        <p:txBody>
          <a:bodyPr/>
          <a:lstStyle/>
          <a:p>
            <a:r>
              <a:rPr lang="en-US" sz="2800" dirty="0" smtClean="0"/>
              <a:t>Determine </a:t>
            </a:r>
            <a:r>
              <a:rPr lang="en-US" sz="2800" dirty="0"/>
              <a:t>family interest in a </a:t>
            </a:r>
            <a:r>
              <a:rPr lang="en-US" sz="2800" dirty="0" smtClean="0"/>
              <a:t>council.</a:t>
            </a:r>
          </a:p>
          <a:p>
            <a:r>
              <a:rPr lang="en-US" sz="2800" dirty="0" smtClean="0"/>
              <a:t>Introduce family members, residents, and staff to </a:t>
            </a:r>
            <a:r>
              <a:rPr lang="en-US" sz="2800" dirty="0"/>
              <a:t>the </a:t>
            </a:r>
            <a:r>
              <a:rPr lang="en-US" sz="2800" dirty="0" smtClean="0"/>
              <a:t>idea.</a:t>
            </a:r>
          </a:p>
          <a:p>
            <a:r>
              <a:rPr lang="en-US" sz="2800" dirty="0" smtClean="0"/>
              <a:t>Encourage families </a:t>
            </a:r>
            <a:r>
              <a:rPr lang="en-US" sz="2800" dirty="0"/>
              <a:t>to participate. 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6" y="3975751"/>
            <a:ext cx="2925762" cy="20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97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Family Council: Sample Introductory Meeting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33" y="1543858"/>
            <a:ext cx="7749124" cy="4601909"/>
          </a:xfrm>
        </p:spPr>
        <p:txBody>
          <a:bodyPr/>
          <a:lstStyle/>
          <a:p>
            <a:r>
              <a:rPr lang="en-US" dirty="0" smtClean="0"/>
              <a:t>Explanation of family councils.</a:t>
            </a:r>
            <a:endParaRPr lang="en-US" dirty="0"/>
          </a:p>
          <a:p>
            <a:r>
              <a:rPr lang="en-US" dirty="0" smtClean="0"/>
              <a:t>Questions and discussion.</a:t>
            </a:r>
            <a:endParaRPr lang="en-US" dirty="0"/>
          </a:p>
          <a:p>
            <a:r>
              <a:rPr lang="en-US" dirty="0" smtClean="0"/>
              <a:t>Determination of the families’ desire </a:t>
            </a:r>
            <a:r>
              <a:rPr lang="en-US" dirty="0"/>
              <a:t>for a </a:t>
            </a:r>
            <a:r>
              <a:rPr lang="en-US" dirty="0" smtClean="0"/>
              <a:t>council.</a:t>
            </a:r>
            <a:endParaRPr lang="en-US" dirty="0"/>
          </a:p>
          <a:p>
            <a:r>
              <a:rPr lang="en-US" dirty="0" smtClean="0"/>
              <a:t>Plans </a:t>
            </a:r>
            <a:r>
              <a:rPr lang="en-US" dirty="0"/>
              <a:t>for the next </a:t>
            </a:r>
            <a:r>
              <a:rPr lang="en-US" dirty="0" smtClean="0"/>
              <a:t>meeting.</a:t>
            </a:r>
          </a:p>
          <a:p>
            <a:r>
              <a:rPr lang="en-US" dirty="0" smtClean="0"/>
              <a:t>Selection </a:t>
            </a:r>
            <a:r>
              <a:rPr lang="en-US" dirty="0"/>
              <a:t>of temporary </a:t>
            </a:r>
            <a:r>
              <a:rPr lang="en-US" dirty="0" smtClean="0"/>
              <a:t>officers. </a:t>
            </a:r>
          </a:p>
          <a:p>
            <a:r>
              <a:rPr lang="en-US" dirty="0" smtClean="0"/>
              <a:t>Determination of the council’s wishes to engage a staff advisor.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43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Family Council: Meeting Checklist for Council Leaders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232" y="1536700"/>
            <a:ext cx="7732499" cy="460190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Identify and secure a meeting room.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Plan the agenda.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Notify participants.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Gather meeting resources.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Facilitate the meeting.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Follow up after the meeting. </a:t>
            </a:r>
            <a:endParaRPr lang="en-US" dirty="0"/>
          </a:p>
        </p:txBody>
      </p:sp>
      <p:pic>
        <p:nvPicPr>
          <p:cNvPr id="1039" name="Picture 15" descr="C:\Users\pettisj\AppData\Local\Microsoft\Windows\Temporary Internet Files\Content.IE5\7280K9C6\assessment_000[1]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485" y="2738354"/>
            <a:ext cx="2504233" cy="251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97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Callout 13"/>
          <p:cNvSpPr/>
          <p:nvPr/>
        </p:nvSpPr>
        <p:spPr>
          <a:xfrm>
            <a:off x="1624520" y="1463610"/>
            <a:ext cx="7152806" cy="4272540"/>
          </a:xfrm>
          <a:prstGeom prst="cloudCallout">
            <a:avLst>
              <a:gd name="adj1" fmla="val -49436"/>
              <a:gd name="adj2" fmla="val 43554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Ideas to Share QAPI Efforts with Residents and Families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3006778" y="2232375"/>
            <a:ext cx="260828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Resident council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00505" y="1970765"/>
            <a:ext cx="205864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Newsletters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60937" y="4030360"/>
            <a:ext cx="335529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Care plan meetings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67633" y="2878081"/>
            <a:ext cx="260828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Family council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15066" y="2755595"/>
            <a:ext cx="304949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Bulletin boards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37417" y="4553580"/>
            <a:ext cx="335529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Quality meetings</a:t>
            </a:r>
            <a:endParaRPr lang="en-US" sz="2800" b="1" dirty="0"/>
          </a:p>
        </p:txBody>
      </p:sp>
      <p:pic>
        <p:nvPicPr>
          <p:cNvPr id="2052" name="Picture 4" descr="C:\Users\pettisj\AppData\Local\Microsoft\Windows\Temporary Internet Files\Content.IE5\GZ82MBY0\Emblem-person-red.svg[1]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C0000"/>
              </a:clrFrom>
              <a:clrTo>
                <a:srgbClr val="CC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3275"/>
            <a:ext cx="2037492" cy="220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10922" y="3507140"/>
            <a:ext cx="3225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Informal</a:t>
            </a:r>
            <a:r>
              <a:rPr lang="en-US" sz="2800" dirty="0" smtClean="0"/>
              <a:t> </a:t>
            </a:r>
            <a:r>
              <a:rPr lang="en-US" sz="2800" b="1" dirty="0" smtClean="0"/>
              <a:t>discussions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28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QAPI Bulletin Board Example #1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613572"/>
            <a:ext cx="7721600" cy="444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30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QAPI Bulletin Board </a:t>
            </a:r>
            <a:r>
              <a:rPr lang="en-US" dirty="0" smtClean="0"/>
              <a:t>Example #1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6" y="1497170"/>
            <a:ext cx="8420100" cy="469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33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QAPI Bulletin Board </a:t>
            </a:r>
            <a:r>
              <a:rPr lang="en-US" dirty="0" smtClean="0"/>
              <a:t>Example #1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091" y="1536700"/>
            <a:ext cx="4392018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86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Today’s Speakers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75" y="4008639"/>
            <a:ext cx="1587098" cy="1985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75647" y="5994448"/>
            <a:ext cx="2903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Jen Pettis, MS, RN, WCC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86" y="1626609"/>
            <a:ext cx="1971675" cy="19716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1987" y="3598284"/>
            <a:ext cx="1883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Gabby Katz, MPP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09749" y="5994448"/>
            <a:ext cx="2562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Rosanna Bertrand, PhD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08325" y="3598284"/>
            <a:ext cx="2365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Donna Hurd, MSN, RN</a:t>
            </a:r>
          </a:p>
        </p:txBody>
      </p:sp>
      <p:pic>
        <p:nvPicPr>
          <p:cNvPr id="3" name="Picture 2" descr="\\camfile01\DATA2\Projects\MA_SPOT\Team photos\rosanna p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69" y="4008639"/>
            <a:ext cx="1752184" cy="198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609" y="1558162"/>
            <a:ext cx="1565377" cy="204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2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QAPI Bulletin Board Example #2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91" y="1536700"/>
            <a:ext cx="6136217" cy="4602163"/>
          </a:xfrm>
        </p:spPr>
      </p:pic>
    </p:spTree>
    <p:extLst>
      <p:ext uri="{BB962C8B-B14F-4D97-AF65-F5344CB8AC3E}">
        <p14:creationId xmlns:p14="http://schemas.microsoft.com/office/powerpoint/2010/main" val="333560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QAPI Bulletin Board Example #2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90" y="1405184"/>
            <a:ext cx="3793557" cy="4853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1405184"/>
            <a:ext cx="3704590" cy="487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3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QAPI Bulletin Board Example #2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13" y="1536700"/>
            <a:ext cx="3489973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71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Your Success!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Press releases</a:t>
            </a:r>
          </a:p>
          <a:p>
            <a:r>
              <a:rPr lang="en-US" sz="2800" dirty="0" smtClean="0"/>
              <a:t>Community groups and </a:t>
            </a:r>
            <a:r>
              <a:rPr lang="en-US" sz="2800" dirty="0"/>
              <a:t>s</a:t>
            </a:r>
            <a:r>
              <a:rPr lang="en-US" sz="2800" dirty="0" smtClean="0"/>
              <a:t>enior centers </a:t>
            </a:r>
          </a:p>
          <a:p>
            <a:r>
              <a:rPr lang="en-US" sz="2800" dirty="0" smtClean="0"/>
              <a:t>Local news coverage</a:t>
            </a:r>
          </a:p>
          <a:p>
            <a:r>
              <a:rPr lang="en-US" sz="2800" dirty="0" smtClean="0"/>
              <a:t>Conferences </a:t>
            </a:r>
          </a:p>
          <a:p>
            <a:r>
              <a:rPr lang="en-US" sz="2800" dirty="0" smtClean="0"/>
              <a:t>Journals</a:t>
            </a:r>
            <a:endParaRPr lang="en-US" sz="2800" dirty="0"/>
          </a:p>
        </p:txBody>
      </p:sp>
      <p:pic>
        <p:nvPicPr>
          <p:cNvPr id="6157" name="Picture 13" descr="C:\Users\pettisj\AppData\Local\Microsoft\Windows\Temporary Internet Files\Content.IE5\7280K9C6\news-flash[1]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786" y="3159646"/>
            <a:ext cx="26479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301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356" y="4820781"/>
            <a:ext cx="1840653" cy="17975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Points about Engaging Residents and Families in QAPI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Listen to the voice of the resident and their family members.</a:t>
            </a:r>
          </a:p>
          <a:p>
            <a:r>
              <a:rPr lang="en-US" dirty="0" smtClean="0"/>
              <a:t>Residents and families should be at the table when facility quality issues are discussed.</a:t>
            </a:r>
          </a:p>
          <a:p>
            <a:r>
              <a:rPr lang="en-US" dirty="0" smtClean="0"/>
              <a:t>Promote working “with” rather than “for” residents. </a:t>
            </a:r>
          </a:p>
          <a:p>
            <a:r>
              <a:rPr lang="en-US" dirty="0" smtClean="0"/>
              <a:t>Educate residents on their rights and let residents and families know how to convey concerns.</a:t>
            </a:r>
          </a:p>
          <a:p>
            <a:r>
              <a:rPr lang="en-US" dirty="0" smtClean="0"/>
              <a:t>Stress the importance of resident and family participation.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33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Listening to the Voice of the Resident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13233" y="1535113"/>
            <a:ext cx="7920972" cy="4591051"/>
          </a:xfrm>
        </p:spPr>
        <p:txBody>
          <a:bodyPr/>
          <a:lstStyle/>
          <a:p>
            <a:pPr marL="0" indent="0" algn="ctr">
              <a:buNone/>
            </a:pPr>
            <a:endParaRPr lang="en-US" sz="2800" i="1" dirty="0" smtClean="0"/>
          </a:p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buNone/>
            </a:pPr>
            <a:endParaRPr lang="en-US" sz="2800" i="1" dirty="0" smtClean="0"/>
          </a:p>
          <a:p>
            <a:pPr marL="0" indent="0" algn="ctr">
              <a:buNone/>
            </a:pPr>
            <a:endParaRPr lang="en-US" sz="2800" i="1" dirty="0"/>
          </a:p>
          <a:p>
            <a:pPr marL="0" indent="0" algn="ctr">
              <a:buNone/>
            </a:pPr>
            <a:endParaRPr lang="en-US" sz="2800" i="1" dirty="0" smtClean="0"/>
          </a:p>
          <a:p>
            <a:pPr marL="0" indent="0" algn="ctr">
              <a:buNone/>
            </a:pPr>
            <a:r>
              <a:rPr lang="en-US" sz="2800" i="1" dirty="0" smtClean="0"/>
              <a:t>The goal of resident and family engagement in QAPI is to set a place for them at </a:t>
            </a:r>
            <a:r>
              <a:rPr lang="en-US" sz="2800" i="1" smtClean="0"/>
              <a:t>the </a:t>
            </a:r>
            <a:r>
              <a:rPr lang="en-US" sz="2800" i="1"/>
              <a:t> </a:t>
            </a:r>
            <a:r>
              <a:rPr lang="en-US" sz="2800" i="1" smtClean="0"/>
              <a:t>      decision-making </a:t>
            </a:r>
            <a:r>
              <a:rPr lang="en-US" sz="2800" i="1" dirty="0" smtClean="0"/>
              <a:t>table.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35114"/>
            <a:ext cx="5612003" cy="334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11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Resources to Promote Resident and Family Engagement in QAPI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Consumer Engagement in Nursing Home Quality – A Fact Sheet</a:t>
            </a:r>
          </a:p>
          <a:p>
            <a:pPr marL="457200" lvl="1" indent="0">
              <a:buNone/>
            </a:pPr>
            <a:r>
              <a:rPr lang="en-US" sz="1800" dirty="0" smtClean="0">
                <a:hlinkClick r:id="rId3"/>
              </a:rPr>
              <a:t>https://www.cms.gov/Medicare/Provider-Enrollment-and-Certification/QAPI/Downloads/QAPI-Consumer-Factsheet.pdf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A Resident Perspective on Quality Improvement &amp; Person-Centered Care</a:t>
            </a:r>
          </a:p>
          <a:p>
            <a:pPr marL="457200" lvl="1" indent="0">
              <a:buNone/>
            </a:pPr>
            <a:r>
              <a:rPr lang="en-US" sz="1800" dirty="0" smtClean="0">
                <a:hlinkClick r:id="rId4"/>
              </a:rPr>
              <a:t>https://www.youtube.com/watch?v=P5AwdwSlWlw&amp;feature=youtu.be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The Family Council Guide: A guide to organizing and maintaining an effective family council</a:t>
            </a:r>
          </a:p>
          <a:p>
            <a:pPr marL="457200" lvl="1" indent="0">
              <a:buNone/>
            </a:pPr>
            <a:r>
              <a:rPr lang="en-US" sz="1800" dirty="0" smtClean="0">
                <a:hlinkClick r:id="rId5"/>
              </a:rPr>
              <a:t>http://humanservices.arkansas.gov/dms/oltcdocuments/famguide.pdf</a:t>
            </a:r>
            <a:r>
              <a:rPr lang="en-US" sz="1800" dirty="0" smtClean="0"/>
              <a:t> </a:t>
            </a:r>
          </a:p>
          <a:p>
            <a:r>
              <a:rPr lang="en-US" sz="1800" dirty="0" smtClean="0"/>
              <a:t>Promoting Participation in Family Councils </a:t>
            </a:r>
          </a:p>
          <a:p>
            <a:pPr marL="457200" lvl="1" indent="0">
              <a:buNone/>
            </a:pPr>
            <a:r>
              <a:rPr lang="en-US" sz="1800" dirty="0" smtClean="0">
                <a:hlinkClick r:id="rId6"/>
              </a:rPr>
              <a:t>http://theconsumervoice.org/uploads/files/issues/promoting-participation-2012.pdf</a:t>
            </a:r>
            <a:r>
              <a:rPr lang="en-US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43361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Questions and Webinar Evaluation</a:t>
            </a:r>
            <a:endParaRPr lang="en-US" dirty="0"/>
          </a:p>
        </p:txBody>
      </p:sp>
      <p:pic>
        <p:nvPicPr>
          <p:cNvPr id="2051" name="Picture 3" descr="C:\Users\pettisj\AppData\Local\Microsoft\Windows\Temporary Internet Files\Content.IE5\7280K9C6\questions_graphic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74" y="2202437"/>
            <a:ext cx="3494802" cy="34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ettisj\AppData\Local\Microsoft\Windows\Temporary Internet Files\Content.IE5\GZ82MBY0\iStock_000017685398Medium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08" y="2089046"/>
            <a:ext cx="3483544" cy="348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6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Polling Question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01822843"/>
              </p:ext>
            </p:extLst>
          </p:nvPr>
        </p:nvGraphicFramePr>
        <p:xfrm>
          <a:off x="4645025" y="2514599"/>
          <a:ext cx="3824288" cy="2743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How many people (including yourself) are participating in this </a:t>
            </a:r>
            <a:r>
              <a:rPr lang="en-US" sz="2400" dirty="0" smtClean="0"/>
              <a:t>webinar </a:t>
            </a:r>
            <a:r>
              <a:rPr lang="en-US" sz="2400" dirty="0"/>
              <a:t>together? </a:t>
            </a:r>
            <a:endParaRPr lang="en-US" sz="1200" dirty="0"/>
          </a:p>
          <a:p>
            <a:pPr marL="800100" lvl="1" indent="-342900">
              <a:buFont typeface="+mj-lt"/>
              <a:buAutoNum type="alphaUcPeriod"/>
            </a:pPr>
            <a:endParaRPr lang="en-US" sz="2000" dirty="0" smtClean="0"/>
          </a:p>
          <a:p>
            <a:pPr marL="514350" indent="-457200">
              <a:buFont typeface="+mj-lt"/>
              <a:buAutoNum type="alphaUcPeriod"/>
            </a:pPr>
            <a:r>
              <a:rPr lang="en-US" sz="2200" dirty="0"/>
              <a:t>1  (it’s just me)</a:t>
            </a:r>
          </a:p>
          <a:p>
            <a:pPr marL="514350" indent="-457200">
              <a:buFont typeface="+mj-lt"/>
              <a:buAutoNum type="alphaUcPeriod"/>
            </a:pPr>
            <a:r>
              <a:rPr lang="en-US" sz="2200" dirty="0" smtClean="0"/>
              <a:t>2–3 </a:t>
            </a:r>
            <a:endParaRPr lang="en-US" sz="2200" dirty="0"/>
          </a:p>
          <a:p>
            <a:pPr marL="514350" indent="-457200">
              <a:buFont typeface="+mj-lt"/>
              <a:buAutoNum type="alphaUcPeriod"/>
            </a:pPr>
            <a:r>
              <a:rPr lang="en-US" sz="2200" dirty="0" smtClean="0"/>
              <a:t>4–5 </a:t>
            </a:r>
            <a:endParaRPr lang="en-US" sz="2200" dirty="0"/>
          </a:p>
          <a:p>
            <a:pPr marL="514350" indent="-457200">
              <a:buFont typeface="+mj-lt"/>
              <a:buAutoNum type="alphaUcPeriod"/>
            </a:pPr>
            <a:r>
              <a:rPr lang="en-US" sz="2200" dirty="0"/>
              <a:t>6 or more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Polling Question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32193153"/>
              </p:ext>
            </p:extLst>
          </p:nvPr>
        </p:nvGraphicFramePr>
        <p:xfrm>
          <a:off x="4645025" y="2514599"/>
          <a:ext cx="3824288" cy="2743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Who is participating in today’s </a:t>
            </a:r>
            <a:r>
              <a:rPr lang="en-US" sz="2400" dirty="0" smtClean="0">
                <a:solidFill>
                  <a:prstClr val="black"/>
                </a:solidFill>
              </a:rPr>
              <a:t>webinar</a:t>
            </a:r>
            <a:r>
              <a:rPr lang="en-US" sz="2400" dirty="0">
                <a:solidFill>
                  <a:prstClr val="black"/>
                </a:solidFill>
              </a:rPr>
              <a:t>? </a:t>
            </a:r>
          </a:p>
          <a:p>
            <a:pPr marL="514350" indent="-457200">
              <a:buFont typeface="+mj-lt"/>
              <a:buAutoNum type="alphaUcPeriod"/>
            </a:pPr>
            <a:r>
              <a:rPr lang="en-US" sz="2200" dirty="0" smtClean="0">
                <a:solidFill>
                  <a:prstClr val="black"/>
                </a:solidFill>
              </a:rPr>
              <a:t>Administrator</a:t>
            </a:r>
            <a:endParaRPr lang="en-US" sz="2200" dirty="0">
              <a:solidFill>
                <a:prstClr val="black"/>
              </a:solidFill>
            </a:endParaRPr>
          </a:p>
          <a:p>
            <a:pPr marL="514350" indent="-457200">
              <a:buFont typeface="+mj-lt"/>
              <a:buAutoNum type="alphaUcPeriod"/>
            </a:pPr>
            <a:r>
              <a:rPr lang="en-US" sz="2200" dirty="0">
                <a:solidFill>
                  <a:prstClr val="black"/>
                </a:solidFill>
              </a:rPr>
              <a:t>Director of nursing </a:t>
            </a:r>
          </a:p>
          <a:p>
            <a:pPr marL="514350" indent="-457200">
              <a:buFont typeface="+mj-lt"/>
              <a:buAutoNum type="alphaUcPeriod"/>
            </a:pPr>
            <a:r>
              <a:rPr lang="en-US" sz="2200" dirty="0">
                <a:solidFill>
                  <a:prstClr val="black"/>
                </a:solidFill>
              </a:rPr>
              <a:t>QAPI </a:t>
            </a:r>
            <a:r>
              <a:rPr lang="en-US" sz="2200" dirty="0" smtClean="0">
                <a:solidFill>
                  <a:prstClr val="black"/>
                </a:solidFill>
              </a:rPr>
              <a:t>coordinator</a:t>
            </a:r>
            <a:endParaRPr lang="en-US" sz="2200" dirty="0">
              <a:solidFill>
                <a:prstClr val="black"/>
              </a:solidFill>
            </a:endParaRPr>
          </a:p>
          <a:p>
            <a:pPr marL="514350" indent="-457200">
              <a:buFont typeface="+mj-lt"/>
              <a:buAutoNum type="alphaUcPeriod"/>
            </a:pPr>
            <a:r>
              <a:rPr lang="en-US" sz="2200" dirty="0">
                <a:solidFill>
                  <a:prstClr val="black"/>
                </a:solidFill>
              </a:rPr>
              <a:t>Department heads </a:t>
            </a:r>
          </a:p>
          <a:p>
            <a:pPr marL="514350" indent="-457200">
              <a:buFont typeface="+mj-lt"/>
              <a:buAutoNum type="alphaUcPeriod"/>
            </a:pPr>
            <a:r>
              <a:rPr lang="en-US" sz="2200" dirty="0">
                <a:solidFill>
                  <a:prstClr val="black"/>
                </a:solidFill>
              </a:rPr>
              <a:t>Mid-level managers </a:t>
            </a:r>
          </a:p>
          <a:p>
            <a:pPr marL="514350" indent="-457200">
              <a:buFont typeface="+mj-lt"/>
              <a:buAutoNum type="alphaUcPeriod"/>
            </a:pPr>
            <a:r>
              <a:rPr lang="en-US" sz="2200" dirty="0">
                <a:solidFill>
                  <a:prstClr val="black"/>
                </a:solidFill>
              </a:rPr>
              <a:t>Front-line </a:t>
            </a:r>
            <a:r>
              <a:rPr lang="en-US" sz="2200" dirty="0" smtClean="0">
                <a:solidFill>
                  <a:prstClr val="black"/>
                </a:solidFill>
              </a:rPr>
              <a:t>staff</a:t>
            </a:r>
          </a:p>
          <a:p>
            <a:pPr marL="514350" indent="-457200">
              <a:buFont typeface="+mj-lt"/>
              <a:buAutoNum type="alphaUcPeriod"/>
            </a:pPr>
            <a:r>
              <a:rPr lang="en-US" sz="2200" dirty="0" smtClean="0">
                <a:solidFill>
                  <a:prstClr val="black"/>
                </a:solidFill>
              </a:rPr>
              <a:t>Other</a:t>
            </a:r>
            <a:endParaRPr lang="en-US" sz="2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3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3" y="5304109"/>
            <a:ext cx="1989537" cy="1426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Upon completion of this webinar, attendees will be able to:</a:t>
            </a:r>
          </a:p>
          <a:p>
            <a:pPr lvl="1"/>
            <a:r>
              <a:rPr lang="en-US" sz="2400" dirty="0" smtClean="0"/>
              <a:t>Describe resident and family engagement in QAPI. </a:t>
            </a:r>
          </a:p>
          <a:p>
            <a:pPr lvl="1"/>
            <a:r>
              <a:rPr lang="en-US" sz="2400" dirty="0" smtClean="0"/>
              <a:t>Explain the benefits of engaging residents and family members in QAPI. </a:t>
            </a:r>
          </a:p>
          <a:p>
            <a:pPr lvl="1"/>
            <a:r>
              <a:rPr lang="en-US" sz="2400" dirty="0" smtClean="0"/>
              <a:t>Identify how resident and family engagement in QAPI supports person-centered care. </a:t>
            </a:r>
          </a:p>
          <a:p>
            <a:pPr lvl="1"/>
            <a:r>
              <a:rPr lang="en-US" sz="2400" dirty="0" smtClean="0"/>
              <a:t>Give examples of how to engage residents and family members in QAPI.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032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         Reminder – What is QAPI?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QAPI is the coordinated application of two mutually-reinforcing aspects of a quality management system: </a:t>
            </a:r>
          </a:p>
          <a:p>
            <a:pPr lvl="1"/>
            <a:r>
              <a:rPr lang="en-US" sz="2600" dirty="0" smtClean="0"/>
              <a:t>Quality Assurance (QA) and </a:t>
            </a:r>
          </a:p>
          <a:p>
            <a:pPr lvl="1"/>
            <a:r>
              <a:rPr lang="en-US" sz="2600" dirty="0" smtClean="0"/>
              <a:t>Performance Improvement (PI).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3" y="459581"/>
            <a:ext cx="840105" cy="94297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66" y="4272197"/>
            <a:ext cx="5059181" cy="172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906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499" y="2814540"/>
            <a:ext cx="1652735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         Reminder – What is QAPI?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QAPI means a quality management system through which the nursing home team:</a:t>
            </a:r>
          </a:p>
          <a:p>
            <a:pPr lvl="1"/>
            <a:r>
              <a:rPr lang="en-US" sz="2400" dirty="0" smtClean="0"/>
              <a:t>Uses a systematic, comprehensive, and data-driven approach.</a:t>
            </a:r>
          </a:p>
          <a:p>
            <a:pPr lvl="1"/>
            <a:r>
              <a:rPr lang="en-US" sz="2400" dirty="0" smtClean="0"/>
              <a:t>Develops interventions that address the underlying system, not only the symptom. </a:t>
            </a:r>
          </a:p>
          <a:p>
            <a:pPr lvl="1"/>
            <a:r>
              <a:rPr lang="en-US" sz="2400" dirty="0" smtClean="0"/>
              <a:t>Continuously monitors performance.</a:t>
            </a:r>
          </a:p>
          <a:p>
            <a:pPr lvl="1"/>
            <a:r>
              <a:rPr lang="en-US" sz="2400" dirty="0" smtClean="0"/>
              <a:t>Engages everyone including residents and family members to continuously identify problems and opportunities for improvement.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3" y="459581"/>
            <a:ext cx="84010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76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What Does Resident and Family Engagement in QAPI Mean?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use “family</a:t>
            </a:r>
            <a:r>
              <a:rPr lang="en-US" dirty="0"/>
              <a:t>” broadly to include participants in a person’s health care including informal caregivers, along with the primary </a:t>
            </a:r>
            <a:r>
              <a:rPr lang="en-US" dirty="0" smtClean="0"/>
              <a:t>caregivers.</a:t>
            </a:r>
          </a:p>
          <a:p>
            <a:r>
              <a:rPr lang="en-US" dirty="0" smtClean="0"/>
              <a:t>Resident and family engagement in QAPI means that they are </a:t>
            </a:r>
            <a:r>
              <a:rPr lang="en-US" dirty="0"/>
              <a:t>involved </a:t>
            </a:r>
            <a:r>
              <a:rPr lang="en-US" dirty="0" smtClean="0"/>
              <a:t>in activities intended </a:t>
            </a:r>
            <a:r>
              <a:rPr lang="en-US" dirty="0"/>
              <a:t>to enhance quality of life, quality </a:t>
            </a:r>
            <a:r>
              <a:rPr lang="en-US" dirty="0" smtClean="0"/>
              <a:t>of care, </a:t>
            </a:r>
            <a:r>
              <a:rPr lang="en-US" dirty="0"/>
              <a:t>and safety for </a:t>
            </a:r>
            <a:r>
              <a:rPr lang="en-US" dirty="0" smtClean="0"/>
              <a:t>all residents</a:t>
            </a:r>
            <a:r>
              <a:rPr lang="en-US" dirty="0"/>
              <a:t>.</a:t>
            </a:r>
          </a:p>
          <a:p>
            <a:r>
              <a:rPr lang="en-US" dirty="0" smtClean="0"/>
              <a:t>Meaningful involvement means that resident and family voices are heard when setting quality goals and </a:t>
            </a:r>
            <a:r>
              <a:rPr lang="en-US" dirty="0"/>
              <a:t>evaluating </a:t>
            </a:r>
            <a:r>
              <a:rPr lang="en-US" dirty="0" smtClean="0"/>
              <a:t>progress toward the goals.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398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JASGTemplate">
  <a:themeElements>
    <a:clrScheme name="AbtTheme">
      <a:dk1>
        <a:sysClr val="windowText" lastClr="000000"/>
      </a:dk1>
      <a:lt1>
        <a:sysClr val="window" lastClr="FFFFFF"/>
      </a:lt1>
      <a:dk2>
        <a:srgbClr val="898D8D"/>
      </a:dk2>
      <a:lt2>
        <a:srgbClr val="EEECE1"/>
      </a:lt2>
      <a:accent1>
        <a:srgbClr val="DA291C"/>
      </a:accent1>
      <a:accent2>
        <a:srgbClr val="898D8D"/>
      </a:accent2>
      <a:accent3>
        <a:srgbClr val="789D4A"/>
      </a:accent3>
      <a:accent4>
        <a:srgbClr val="7566A0"/>
      </a:accent4>
      <a:accent5>
        <a:srgbClr val="48A9C5"/>
      </a:accent5>
      <a:accent6>
        <a:srgbClr val="E87722"/>
      </a:accent6>
      <a:hlink>
        <a:srgbClr val="DA291C"/>
      </a:hlink>
      <a:folHlink>
        <a:srgbClr val="898D8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28575">
          <a:solidFill>
            <a:schemeClr val="accent1"/>
          </a:solidFill>
        </a:ln>
      </a:spPr>
      <a:bodyPr wrap="square" rtlCol="0">
        <a:sp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WideSlides">
  <a:themeElements>
    <a:clrScheme name="Abt Brand">
      <a:dk1>
        <a:sysClr val="windowText" lastClr="000000"/>
      </a:dk1>
      <a:lt1>
        <a:sysClr val="window" lastClr="FFFFFF"/>
      </a:lt1>
      <a:dk2>
        <a:srgbClr val="996633"/>
      </a:dk2>
      <a:lt2>
        <a:srgbClr val="EEECE1"/>
      </a:lt2>
      <a:accent1>
        <a:srgbClr val="DA291C"/>
      </a:accent1>
      <a:accent2>
        <a:srgbClr val="776E6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Custom 4">
      <a:dk1>
        <a:sysClr val="windowText" lastClr="000000"/>
      </a:dk1>
      <a:lt1>
        <a:sysClr val="window" lastClr="FFFFFF"/>
      </a:lt1>
      <a:dk2>
        <a:srgbClr val="898D8D"/>
      </a:dk2>
      <a:lt2>
        <a:srgbClr val="EEECE1"/>
      </a:lt2>
      <a:accent1>
        <a:srgbClr val="DA291C"/>
      </a:accent1>
      <a:accent2>
        <a:srgbClr val="898D8D"/>
      </a:accent2>
      <a:accent3>
        <a:srgbClr val="789D4A"/>
      </a:accent3>
      <a:accent4>
        <a:srgbClr val="7566A0"/>
      </a:accent4>
      <a:accent5>
        <a:srgbClr val="48A9C5"/>
      </a:accent5>
      <a:accent6>
        <a:srgbClr val="E87722"/>
      </a:accent6>
      <a:hlink>
        <a:srgbClr val="DA291C"/>
      </a:hlink>
      <a:folHlink>
        <a:srgbClr val="898D8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6600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Abt Brand">
      <a:dk1>
        <a:sysClr val="windowText" lastClr="000000"/>
      </a:dk1>
      <a:lt1>
        <a:sysClr val="window" lastClr="FFFFFF"/>
      </a:lt1>
      <a:dk2>
        <a:srgbClr val="996633"/>
      </a:dk2>
      <a:lt2>
        <a:srgbClr val="EEECE1"/>
      </a:lt2>
      <a:accent1>
        <a:srgbClr val="DA291C"/>
      </a:accent1>
      <a:accent2>
        <a:srgbClr val="776E6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JASGTemplate">
  <a:themeElements>
    <a:clrScheme name="AbtTheme">
      <a:dk1>
        <a:sysClr val="windowText" lastClr="000000"/>
      </a:dk1>
      <a:lt1>
        <a:sysClr val="window" lastClr="FFFFFF"/>
      </a:lt1>
      <a:dk2>
        <a:srgbClr val="898D8D"/>
      </a:dk2>
      <a:lt2>
        <a:srgbClr val="EEECE1"/>
      </a:lt2>
      <a:accent1>
        <a:srgbClr val="DA291C"/>
      </a:accent1>
      <a:accent2>
        <a:srgbClr val="898D8D"/>
      </a:accent2>
      <a:accent3>
        <a:srgbClr val="789D4A"/>
      </a:accent3>
      <a:accent4>
        <a:srgbClr val="7566A0"/>
      </a:accent4>
      <a:accent5>
        <a:srgbClr val="48A9C5"/>
      </a:accent5>
      <a:accent6>
        <a:srgbClr val="E87722"/>
      </a:accent6>
      <a:hlink>
        <a:srgbClr val="DA291C"/>
      </a:hlink>
      <a:folHlink>
        <a:srgbClr val="898D8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JASGTemplate</Template>
  <TotalTime>21670</TotalTime>
  <Words>1444</Words>
  <Application>Microsoft Office PowerPoint</Application>
  <PresentationFormat>On-screen Show (4:3)</PresentationFormat>
  <Paragraphs>239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JASGTemplate</vt:lpstr>
      <vt:lpstr>WideSlides</vt:lpstr>
      <vt:lpstr>3_Office Theme</vt:lpstr>
      <vt:lpstr>5_Office Theme</vt:lpstr>
      <vt:lpstr>1_JASGTemplate</vt:lpstr>
      <vt:lpstr>PowerPoint Presentation</vt:lpstr>
      <vt:lpstr>Welcome to the Webinar!</vt:lpstr>
      <vt:lpstr>Today’s Speakers</vt:lpstr>
      <vt:lpstr>Polling Question</vt:lpstr>
      <vt:lpstr>Polling Question</vt:lpstr>
      <vt:lpstr>Objectives</vt:lpstr>
      <vt:lpstr>         Reminder – What is QAPI?</vt:lpstr>
      <vt:lpstr>         Reminder – What is QAPI?</vt:lpstr>
      <vt:lpstr>What Does Resident and Family Engagement in QAPI Mean?</vt:lpstr>
      <vt:lpstr>Polling Question</vt:lpstr>
      <vt:lpstr>What are the Benefits of Resident and Family Engagement in QAPI?</vt:lpstr>
      <vt:lpstr>What are the Benefits of Resident and Family Engagement in QAPI?</vt:lpstr>
      <vt:lpstr>Outcomes of Resident and Family Engagement in QAPI</vt:lpstr>
      <vt:lpstr>How Does Engaging Residents and Family Members in QAPI Support PCC?</vt:lpstr>
      <vt:lpstr>Let’s Chat</vt:lpstr>
      <vt:lpstr>How can Residents’ and Families’ Engagement Contribute to QAPI?</vt:lpstr>
      <vt:lpstr>Let’s Chat </vt:lpstr>
      <vt:lpstr>Ideas for Gathering Input from Residents and Families</vt:lpstr>
      <vt:lpstr>Polling Question</vt:lpstr>
      <vt:lpstr>483.10 Resident Rights: F565</vt:lpstr>
      <vt:lpstr>483.10 Resident Rights: F565</vt:lpstr>
      <vt:lpstr>Purpose of Resident and Family Groups</vt:lpstr>
      <vt:lpstr>Family Council: Getting Started</vt:lpstr>
      <vt:lpstr>Family Council: Sample Introductory Meeting Agenda</vt:lpstr>
      <vt:lpstr>Family Council: Meeting Checklist for Council Leaders</vt:lpstr>
      <vt:lpstr>Ideas to Share QAPI Efforts with Residents and Families</vt:lpstr>
      <vt:lpstr>QAPI Bulletin Board Example #1</vt:lpstr>
      <vt:lpstr>QAPI Bulletin Board Example #1</vt:lpstr>
      <vt:lpstr>QAPI Bulletin Board Example #1</vt:lpstr>
      <vt:lpstr>QAPI Bulletin Board Example #2</vt:lpstr>
      <vt:lpstr>QAPI Bulletin Board Example #2</vt:lpstr>
      <vt:lpstr>QAPI Bulletin Board Example #2</vt:lpstr>
      <vt:lpstr>Share Your Success!</vt:lpstr>
      <vt:lpstr>Key Points about Engaging Residents and Families in QAPI</vt:lpstr>
      <vt:lpstr>Listening to the Voice of the Resident</vt:lpstr>
      <vt:lpstr>Resources to Promote Resident and Family Engagement in QAPI</vt:lpstr>
      <vt:lpstr>Questions and Webinar Evaluation</vt:lpstr>
      <vt:lpstr>PowerPoint Presentation</vt:lpstr>
    </vt:vector>
  </TitlesOfParts>
  <Company>Abt Associates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Jennifer Pettis</dc:creator>
  <cp:keywords>PowerPoint;Footers;Wide Slides;Bullets that work in iOS</cp:keywords>
  <cp:lastModifiedBy>Jennifer Pettis</cp:lastModifiedBy>
  <cp:revision>407</cp:revision>
  <cp:lastPrinted>2017-09-26T21:01:25Z</cp:lastPrinted>
  <dcterms:created xsi:type="dcterms:W3CDTF">2017-03-22T14:33:25Z</dcterms:created>
  <dcterms:modified xsi:type="dcterms:W3CDTF">2018-01-29T13:45:25Z</dcterms:modified>
</cp:coreProperties>
</file>