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864" r:id="rId2"/>
    <p:sldMasterId id="2147483899" r:id="rId3"/>
    <p:sldMasterId id="2147483914" r:id="rId4"/>
  </p:sldMasterIdLst>
  <p:notesMasterIdLst>
    <p:notesMasterId r:id="rId7"/>
  </p:notesMasterIdLst>
  <p:handoutMasterIdLst>
    <p:handoutMasterId r:id="rId8"/>
  </p:handoutMasterIdLst>
  <p:sldIdLst>
    <p:sldId id="257" r:id="rId5"/>
    <p:sldId id="2147469660" r:id="rId6"/>
  </p:sldIdLst>
  <p:sldSz cx="9144000" cy="6858000" type="screen4x3"/>
  <p:notesSz cx="7010400" cy="92964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ley Rich" initials="HR" lastIdx="1" clrIdx="0">
    <p:extLst>
      <p:ext uri="{19B8F6BF-5375-455C-9EA6-DF929625EA0E}">
        <p15:presenceInfo xmlns:p15="http://schemas.microsoft.com/office/powerpoint/2012/main" userId="S-1-5-21-1801674531-1788223648-725345543-11859" providerId="AD"/>
      </p:ext>
    </p:extLst>
  </p:cmAuthor>
  <p:cmAuthor id="2" name="Darcy, Leslie (EHS)" initials="DL(" lastIdx="16" clrIdx="1">
    <p:extLst>
      <p:ext uri="{19B8F6BF-5375-455C-9EA6-DF929625EA0E}">
        <p15:presenceInfo xmlns:p15="http://schemas.microsoft.com/office/powerpoint/2012/main" userId="S-1-5-21-1704424431-207686502-1136263860-185877" providerId="AD"/>
      </p:ext>
    </p:extLst>
  </p:cmAuthor>
  <p:cmAuthor id="3" name="Driscoll, Kelly (EHS)" initials="DK(" lastIdx="3" clrIdx="2"/>
  <p:cmAuthor id="4" name="Sudders, Marylou (EHS)" initials="SM(" lastIdx="6" clrIdx="3">
    <p:extLst>
      <p:ext uri="{19B8F6BF-5375-455C-9EA6-DF929625EA0E}">
        <p15:presenceInfo xmlns:p15="http://schemas.microsoft.com/office/powerpoint/2012/main" userId="S::Marylou.Sudders@mass.gov::fb55bd95-4951-4d3e-bbfa-043df7d28f88" providerId="AD"/>
      </p:ext>
    </p:extLst>
  </p:cmAuthor>
  <p:cmAuthor id="5" name="Milesky, Kerin (DPH)" initials="MK(" lastIdx="4" clrIdx="4">
    <p:extLst>
      <p:ext uri="{19B8F6BF-5375-455C-9EA6-DF929625EA0E}">
        <p15:presenceInfo xmlns:p15="http://schemas.microsoft.com/office/powerpoint/2012/main" userId="S::Kerin.Milesky@MassMail.State.MA.US::4342382f-bc5a-46e3-b772-05e690eeaf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23683C"/>
    <a:srgbClr val="7B9CED"/>
    <a:srgbClr val="FFEBAA"/>
    <a:srgbClr val="1B56E9"/>
    <a:srgbClr val="CEF8AE"/>
    <a:srgbClr val="FF7C80"/>
    <a:srgbClr val="EF9031"/>
    <a:srgbClr val="0066FF"/>
    <a:srgbClr val="B2F2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9" autoAdjust="0"/>
    <p:restoredTop sz="93792" autoAdjust="0"/>
  </p:normalViewPr>
  <p:slideViewPr>
    <p:cSldViewPr snapToGrid="0" snapToObjects="1">
      <p:cViewPr varScale="1">
        <p:scale>
          <a:sx n="119" d="100"/>
          <a:sy n="119" d="100"/>
        </p:scale>
        <p:origin x="1140"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59" d="100"/>
          <a:sy n="59" d="100"/>
        </p:scale>
        <p:origin x="3197"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wn, Catherine (DPH)" userId="4a77f272-69bf-4d4c-a0b7-e8d5503ac332" providerId="ADAL" clId="{131E7A33-903E-40A5-AA48-2602E0A58C62}"/>
    <pc:docChg chg="modSld">
      <pc:chgData name="Brown, Catherine (DPH)" userId="4a77f272-69bf-4d4c-a0b7-e8d5503ac332" providerId="ADAL" clId="{131E7A33-903E-40A5-AA48-2602E0A58C62}" dt="2021-11-16T13:03:58.093" v="68" actId="20577"/>
      <pc:docMkLst>
        <pc:docMk/>
      </pc:docMkLst>
      <pc:sldChg chg="modSp mod">
        <pc:chgData name="Brown, Catherine (DPH)" userId="4a77f272-69bf-4d4c-a0b7-e8d5503ac332" providerId="ADAL" clId="{131E7A33-903E-40A5-AA48-2602E0A58C62}" dt="2021-11-16T12:59:54.855" v="2" actId="20577"/>
        <pc:sldMkLst>
          <pc:docMk/>
          <pc:sldMk cId="2845333626" sldId="257"/>
        </pc:sldMkLst>
        <pc:spChg chg="mod">
          <ac:chgData name="Brown, Catherine (DPH)" userId="4a77f272-69bf-4d4c-a0b7-e8d5503ac332" providerId="ADAL" clId="{131E7A33-903E-40A5-AA48-2602E0A58C62}" dt="2021-11-16T12:59:54.855" v="2" actId="20577"/>
          <ac:spMkLst>
            <pc:docMk/>
            <pc:sldMk cId="2845333626" sldId="257"/>
            <ac:spMk id="2" creationId="{ABC5D569-9406-4C36-B3C8-2609F7B40861}"/>
          </ac:spMkLst>
        </pc:spChg>
      </pc:sldChg>
      <pc:sldChg chg="modSp mod">
        <pc:chgData name="Brown, Catherine (DPH)" userId="4a77f272-69bf-4d4c-a0b7-e8d5503ac332" providerId="ADAL" clId="{131E7A33-903E-40A5-AA48-2602E0A58C62}" dt="2021-11-16T13:03:58.093" v="68" actId="20577"/>
        <pc:sldMkLst>
          <pc:docMk/>
          <pc:sldMk cId="1175791706" sldId="2147469660"/>
        </pc:sldMkLst>
        <pc:spChg chg="mod">
          <ac:chgData name="Brown, Catherine (DPH)" userId="4a77f272-69bf-4d4c-a0b7-e8d5503ac332" providerId="ADAL" clId="{131E7A33-903E-40A5-AA48-2602E0A58C62}" dt="2021-11-16T13:00:10.112" v="9" actId="20577"/>
          <ac:spMkLst>
            <pc:docMk/>
            <pc:sldMk cId="1175791706" sldId="2147469660"/>
            <ac:spMk id="7" creationId="{3BB7FEC4-043F-4CA4-92E9-5322FF6EA3B0}"/>
          </ac:spMkLst>
        </pc:spChg>
        <pc:spChg chg="mod">
          <ac:chgData name="Brown, Catherine (DPH)" userId="4a77f272-69bf-4d4c-a0b7-e8d5503ac332" providerId="ADAL" clId="{131E7A33-903E-40A5-AA48-2602E0A58C62}" dt="2021-11-16T13:00:06.068" v="6" actId="20577"/>
          <ac:spMkLst>
            <pc:docMk/>
            <pc:sldMk cId="1175791706" sldId="2147469660"/>
            <ac:spMk id="9" creationId="{582D6B31-2E00-418D-929F-F39C8036D3B0}"/>
          </ac:spMkLst>
        </pc:spChg>
        <pc:spChg chg="mod">
          <ac:chgData name="Brown, Catherine (DPH)" userId="4a77f272-69bf-4d4c-a0b7-e8d5503ac332" providerId="ADAL" clId="{131E7A33-903E-40A5-AA48-2602E0A58C62}" dt="2021-11-16T13:00:16.418" v="15" actId="20577"/>
          <ac:spMkLst>
            <pc:docMk/>
            <pc:sldMk cId="1175791706" sldId="2147469660"/>
            <ac:spMk id="26" creationId="{04D0B654-F933-48BD-AC25-7224F63B01E4}"/>
          </ac:spMkLst>
        </pc:spChg>
        <pc:spChg chg="mod">
          <ac:chgData name="Brown, Catherine (DPH)" userId="4a77f272-69bf-4d4c-a0b7-e8d5503ac332" providerId="ADAL" clId="{131E7A33-903E-40A5-AA48-2602E0A58C62}" dt="2021-11-16T13:01:29.016" v="38" actId="20577"/>
          <ac:spMkLst>
            <pc:docMk/>
            <pc:sldMk cId="1175791706" sldId="2147469660"/>
            <ac:spMk id="27" creationId="{F506CBEF-78F9-42DC-9E71-E803BA27F30C}"/>
          </ac:spMkLst>
        </pc:spChg>
        <pc:spChg chg="mod">
          <ac:chgData name="Brown, Catherine (DPH)" userId="4a77f272-69bf-4d4c-a0b7-e8d5503ac332" providerId="ADAL" clId="{131E7A33-903E-40A5-AA48-2602E0A58C62}" dt="2021-11-16T13:02:41.910" v="43" actId="20577"/>
          <ac:spMkLst>
            <pc:docMk/>
            <pc:sldMk cId="1175791706" sldId="2147469660"/>
            <ac:spMk id="29" creationId="{6E52F511-0B83-4FD5-A820-ECC203DCBA8F}"/>
          </ac:spMkLst>
        </pc:spChg>
        <pc:spChg chg="mod">
          <ac:chgData name="Brown, Catherine (DPH)" userId="4a77f272-69bf-4d4c-a0b7-e8d5503ac332" providerId="ADAL" clId="{131E7A33-903E-40A5-AA48-2602E0A58C62}" dt="2021-11-16T13:00:22.067" v="20" actId="20577"/>
          <ac:spMkLst>
            <pc:docMk/>
            <pc:sldMk cId="1175791706" sldId="2147469660"/>
            <ac:spMk id="30" creationId="{CDA178DA-0AF9-4038-92B9-206E606131A9}"/>
          </ac:spMkLst>
        </pc:spChg>
        <pc:spChg chg="mod">
          <ac:chgData name="Brown, Catherine (DPH)" userId="4a77f272-69bf-4d4c-a0b7-e8d5503ac332" providerId="ADAL" clId="{131E7A33-903E-40A5-AA48-2602E0A58C62}" dt="2021-11-16T13:03:58.093" v="68" actId="20577"/>
          <ac:spMkLst>
            <pc:docMk/>
            <pc:sldMk cId="1175791706" sldId="2147469660"/>
            <ac:spMk id="42" creationId="{7AE4F38C-41FF-4819-B98B-3A5B44987320}"/>
          </ac:spMkLst>
        </pc:spChg>
        <pc:spChg chg="mod">
          <ac:chgData name="Brown, Catherine (DPH)" userId="4a77f272-69bf-4d4c-a0b7-e8d5503ac332" providerId="ADAL" clId="{131E7A33-903E-40A5-AA48-2602E0A58C62}" dt="2021-11-16T13:03:30.808" v="66" actId="20577"/>
          <ac:spMkLst>
            <pc:docMk/>
            <pc:sldMk cId="1175791706" sldId="2147469660"/>
            <ac:spMk id="45" creationId="{D49E7087-8474-4532-8DF9-CB07DA945134}"/>
          </ac:spMkLst>
        </pc:spChg>
        <pc:spChg chg="mod">
          <ac:chgData name="Brown, Catherine (DPH)" userId="4a77f272-69bf-4d4c-a0b7-e8d5503ac332" providerId="ADAL" clId="{131E7A33-903E-40A5-AA48-2602E0A58C62}" dt="2021-11-16T13:00:25.659" v="22" actId="20577"/>
          <ac:spMkLst>
            <pc:docMk/>
            <pc:sldMk cId="1175791706" sldId="2147469660"/>
            <ac:spMk id="54" creationId="{D4CB5594-0E5E-4CC0-9073-9D18D25E878F}"/>
          </ac:spMkLst>
        </pc:spChg>
        <pc:spChg chg="mod">
          <ac:chgData name="Brown, Catherine (DPH)" userId="4a77f272-69bf-4d4c-a0b7-e8d5503ac332" providerId="ADAL" clId="{131E7A33-903E-40A5-AA48-2602E0A58C62}" dt="2021-11-16T13:02:58.635" v="46" actId="20577"/>
          <ac:spMkLst>
            <pc:docMk/>
            <pc:sldMk cId="1175791706" sldId="2147469660"/>
            <ac:spMk id="55" creationId="{B1FC3175-5816-426B-9D7B-26640FA624D3}"/>
          </ac:spMkLst>
        </pc:spChg>
      </pc:sldChg>
    </pc:docChg>
  </pc:docChgLst>
  <pc:docChgLst>
    <pc:chgData name="Brown, Catherine (DPH)" userId="4a77f272-69bf-4d4c-a0b7-e8d5503ac332" providerId="ADAL" clId="{370CD7EA-A049-4CD3-9F8F-95BE1C1E4686}"/>
    <pc:docChg chg="undo custSel modSld">
      <pc:chgData name="Brown, Catherine (DPH)" userId="4a77f272-69bf-4d4c-a0b7-e8d5503ac332" providerId="ADAL" clId="{370CD7EA-A049-4CD3-9F8F-95BE1C1E4686}" dt="2021-10-26T15:57:26.354" v="128" actId="20577"/>
      <pc:docMkLst>
        <pc:docMk/>
      </pc:docMkLst>
      <pc:sldChg chg="addSp delSp modSp mod">
        <pc:chgData name="Brown, Catherine (DPH)" userId="4a77f272-69bf-4d4c-a0b7-e8d5503ac332" providerId="ADAL" clId="{370CD7EA-A049-4CD3-9F8F-95BE1C1E4686}" dt="2021-10-25T22:57:34.227" v="122" actId="20577"/>
        <pc:sldMkLst>
          <pc:docMk/>
          <pc:sldMk cId="2845333626" sldId="257"/>
        </pc:sldMkLst>
        <pc:spChg chg="mod">
          <ac:chgData name="Brown, Catherine (DPH)" userId="4a77f272-69bf-4d4c-a0b7-e8d5503ac332" providerId="ADAL" clId="{370CD7EA-A049-4CD3-9F8F-95BE1C1E4686}" dt="2021-10-25T22:57:34.227" v="122" actId="20577"/>
          <ac:spMkLst>
            <pc:docMk/>
            <pc:sldMk cId="2845333626" sldId="257"/>
            <ac:spMk id="2" creationId="{ABC5D569-9406-4C36-B3C8-2609F7B40861}"/>
          </ac:spMkLst>
        </pc:spChg>
        <pc:cxnChg chg="add del mod modVis">
          <ac:chgData name="Brown, Catherine (DPH)" userId="4a77f272-69bf-4d4c-a0b7-e8d5503ac332" providerId="ADAL" clId="{370CD7EA-A049-4CD3-9F8F-95BE1C1E4686}" dt="2021-10-25T22:57:25.500" v="118"/>
          <ac:cxnSpMkLst>
            <pc:docMk/>
            <pc:sldMk cId="2845333626" sldId="257"/>
            <ac:cxnSpMk id="4" creationId="{1BFF0C08-39AE-4E09-A8A4-6F884FA06B62}"/>
          </ac:cxnSpMkLst>
        </pc:cxnChg>
      </pc:sldChg>
      <pc:sldChg chg="addSp delSp modSp mod">
        <pc:chgData name="Brown, Catherine (DPH)" userId="4a77f272-69bf-4d4c-a0b7-e8d5503ac332" providerId="ADAL" clId="{370CD7EA-A049-4CD3-9F8F-95BE1C1E4686}" dt="2021-10-26T15:57:26.354" v="128" actId="20577"/>
        <pc:sldMkLst>
          <pc:docMk/>
          <pc:sldMk cId="1175791706" sldId="2147469660"/>
        </pc:sldMkLst>
        <pc:spChg chg="mod">
          <ac:chgData name="Brown, Catherine (DPH)" userId="4a77f272-69bf-4d4c-a0b7-e8d5503ac332" providerId="ADAL" clId="{370CD7EA-A049-4CD3-9F8F-95BE1C1E4686}" dt="2021-10-25T22:53:08.130" v="20" actId="20577"/>
          <ac:spMkLst>
            <pc:docMk/>
            <pc:sldMk cId="1175791706" sldId="2147469660"/>
            <ac:spMk id="7" creationId="{3BB7FEC4-043F-4CA4-92E9-5322FF6EA3B0}"/>
          </ac:spMkLst>
        </pc:spChg>
        <pc:spChg chg="mod">
          <ac:chgData name="Brown, Catherine (DPH)" userId="4a77f272-69bf-4d4c-a0b7-e8d5503ac332" providerId="ADAL" clId="{370CD7EA-A049-4CD3-9F8F-95BE1C1E4686}" dt="2021-10-25T22:52:41.794" v="2" actId="20577"/>
          <ac:spMkLst>
            <pc:docMk/>
            <pc:sldMk cId="1175791706" sldId="2147469660"/>
            <ac:spMk id="9" creationId="{582D6B31-2E00-418D-929F-F39C8036D3B0}"/>
          </ac:spMkLst>
        </pc:spChg>
        <pc:spChg chg="mod">
          <ac:chgData name="Brown, Catherine (DPH)" userId="4a77f272-69bf-4d4c-a0b7-e8d5503ac332" providerId="ADAL" clId="{370CD7EA-A049-4CD3-9F8F-95BE1C1E4686}" dt="2021-10-25T22:52:50.977" v="8" actId="20577"/>
          <ac:spMkLst>
            <pc:docMk/>
            <pc:sldMk cId="1175791706" sldId="2147469660"/>
            <ac:spMk id="26" creationId="{04D0B654-F933-48BD-AC25-7224F63B01E4}"/>
          </ac:spMkLst>
        </pc:spChg>
        <pc:spChg chg="mod">
          <ac:chgData name="Brown, Catherine (DPH)" userId="4a77f272-69bf-4d4c-a0b7-e8d5503ac332" providerId="ADAL" clId="{370CD7EA-A049-4CD3-9F8F-95BE1C1E4686}" dt="2021-10-25T22:54:48.125" v="26" actId="20577"/>
          <ac:spMkLst>
            <pc:docMk/>
            <pc:sldMk cId="1175791706" sldId="2147469660"/>
            <ac:spMk id="27" creationId="{F506CBEF-78F9-42DC-9E71-E803BA27F30C}"/>
          </ac:spMkLst>
        </pc:spChg>
        <pc:spChg chg="mod">
          <ac:chgData name="Brown, Catherine (DPH)" userId="4a77f272-69bf-4d4c-a0b7-e8d5503ac332" providerId="ADAL" clId="{370CD7EA-A049-4CD3-9F8F-95BE1C1E4686}" dt="2021-10-25T22:55:54.763" v="34" actId="20577"/>
          <ac:spMkLst>
            <pc:docMk/>
            <pc:sldMk cId="1175791706" sldId="2147469660"/>
            <ac:spMk id="29" creationId="{6E52F511-0B83-4FD5-A820-ECC203DCBA8F}"/>
          </ac:spMkLst>
        </pc:spChg>
        <pc:spChg chg="mod">
          <ac:chgData name="Brown, Catherine (DPH)" userId="4a77f272-69bf-4d4c-a0b7-e8d5503ac332" providerId="ADAL" clId="{370CD7EA-A049-4CD3-9F8F-95BE1C1E4686}" dt="2021-10-25T22:52:55.355" v="13" actId="20577"/>
          <ac:spMkLst>
            <pc:docMk/>
            <pc:sldMk cId="1175791706" sldId="2147469660"/>
            <ac:spMk id="30" creationId="{CDA178DA-0AF9-4038-92B9-206E606131A9}"/>
          </ac:spMkLst>
        </pc:spChg>
        <pc:spChg chg="mod">
          <ac:chgData name="Brown, Catherine (DPH)" userId="4a77f272-69bf-4d4c-a0b7-e8d5503ac332" providerId="ADAL" clId="{370CD7EA-A049-4CD3-9F8F-95BE1C1E4686}" dt="2021-10-26T15:56:52.763" v="124" actId="20577"/>
          <ac:spMkLst>
            <pc:docMk/>
            <pc:sldMk cId="1175791706" sldId="2147469660"/>
            <ac:spMk id="42" creationId="{7AE4F38C-41FF-4819-B98B-3A5B44987320}"/>
          </ac:spMkLst>
        </pc:spChg>
        <pc:spChg chg="mod">
          <ac:chgData name="Brown, Catherine (DPH)" userId="4a77f272-69bf-4d4c-a0b7-e8d5503ac332" providerId="ADAL" clId="{370CD7EA-A049-4CD3-9F8F-95BE1C1E4686}" dt="2021-10-26T15:57:10.857" v="126" actId="20577"/>
          <ac:spMkLst>
            <pc:docMk/>
            <pc:sldMk cId="1175791706" sldId="2147469660"/>
            <ac:spMk id="44" creationId="{FFA26FAD-1CED-4AD2-9473-B9F3E8689B7F}"/>
          </ac:spMkLst>
        </pc:spChg>
        <pc:spChg chg="mod">
          <ac:chgData name="Brown, Catherine (DPH)" userId="4a77f272-69bf-4d4c-a0b7-e8d5503ac332" providerId="ADAL" clId="{370CD7EA-A049-4CD3-9F8F-95BE1C1E4686}" dt="2021-10-25T22:56:54.446" v="65" actId="20577"/>
          <ac:spMkLst>
            <pc:docMk/>
            <pc:sldMk cId="1175791706" sldId="2147469660"/>
            <ac:spMk id="45" creationId="{D49E7087-8474-4532-8DF9-CB07DA945134}"/>
          </ac:spMkLst>
        </pc:spChg>
        <pc:spChg chg="mod">
          <ac:chgData name="Brown, Catherine (DPH)" userId="4a77f272-69bf-4d4c-a0b7-e8d5503ac332" providerId="ADAL" clId="{370CD7EA-A049-4CD3-9F8F-95BE1C1E4686}" dt="2021-10-26T15:57:26.354" v="128" actId="20577"/>
          <ac:spMkLst>
            <pc:docMk/>
            <pc:sldMk cId="1175791706" sldId="2147469660"/>
            <ac:spMk id="47" creationId="{CE1CDDC9-09EC-457A-885E-F416B6401BF2}"/>
          </ac:spMkLst>
        </pc:spChg>
        <pc:spChg chg="mod">
          <ac:chgData name="Brown, Catherine (DPH)" userId="4a77f272-69bf-4d4c-a0b7-e8d5503ac332" providerId="ADAL" clId="{370CD7EA-A049-4CD3-9F8F-95BE1C1E4686}" dt="2021-10-25T22:52:59.348" v="16" actId="20577"/>
          <ac:spMkLst>
            <pc:docMk/>
            <pc:sldMk cId="1175791706" sldId="2147469660"/>
            <ac:spMk id="54" creationId="{D4CB5594-0E5E-4CC0-9073-9D18D25E878F}"/>
          </ac:spMkLst>
        </pc:spChg>
        <pc:spChg chg="mod">
          <ac:chgData name="Brown, Catherine (DPH)" userId="4a77f272-69bf-4d4c-a0b7-e8d5503ac332" providerId="ADAL" clId="{370CD7EA-A049-4CD3-9F8F-95BE1C1E4686}" dt="2021-10-25T22:55:38.532" v="29" actId="20577"/>
          <ac:spMkLst>
            <pc:docMk/>
            <pc:sldMk cId="1175791706" sldId="2147469660"/>
            <ac:spMk id="55" creationId="{B1FC3175-5816-426B-9D7B-26640FA624D3}"/>
          </ac:spMkLst>
        </pc:spChg>
        <pc:cxnChg chg="add del mod modVis">
          <ac:chgData name="Brown, Catherine (DPH)" userId="4a77f272-69bf-4d4c-a0b7-e8d5503ac332" providerId="ADAL" clId="{370CD7EA-A049-4CD3-9F8F-95BE1C1E4686}" dt="2021-10-25T22:57:25.500" v="118"/>
          <ac:cxnSpMkLst>
            <pc:docMk/>
            <pc:sldMk cId="1175791706" sldId="2147469660"/>
            <ac:cxnSpMk id="2" creationId="{E5BEB182-B120-4AC7-A0DD-3207564FD0C3}"/>
          </ac:cxnSpMkLst>
        </pc:cxnChg>
      </pc:sldChg>
    </pc:docChg>
  </pc:docChgLst>
  <pc:docChgLst>
    <pc:chgData name="Brown, Catherine (DPH)" userId="4a77f272-69bf-4d4c-a0b7-e8d5503ac332" providerId="ADAL" clId="{4AF09705-C478-4127-B6BA-DED8867880C6}"/>
    <pc:docChg chg="modSld">
      <pc:chgData name="Brown, Catherine (DPH)" userId="4a77f272-69bf-4d4c-a0b7-e8d5503ac332" providerId="ADAL" clId="{4AF09705-C478-4127-B6BA-DED8867880C6}" dt="2021-12-07T16:42:06.532" v="89" actId="20577"/>
      <pc:docMkLst>
        <pc:docMk/>
      </pc:docMkLst>
      <pc:sldChg chg="modSp mod">
        <pc:chgData name="Brown, Catherine (DPH)" userId="4a77f272-69bf-4d4c-a0b7-e8d5503ac332" providerId="ADAL" clId="{4AF09705-C478-4127-B6BA-DED8867880C6}" dt="2021-12-07T16:34:04.631" v="9" actId="20577"/>
        <pc:sldMkLst>
          <pc:docMk/>
          <pc:sldMk cId="2845333626" sldId="257"/>
        </pc:sldMkLst>
        <pc:spChg chg="mod">
          <ac:chgData name="Brown, Catherine (DPH)" userId="4a77f272-69bf-4d4c-a0b7-e8d5503ac332" providerId="ADAL" clId="{4AF09705-C478-4127-B6BA-DED8867880C6}" dt="2021-12-07T16:34:04.631" v="9" actId="20577"/>
          <ac:spMkLst>
            <pc:docMk/>
            <pc:sldMk cId="2845333626" sldId="257"/>
            <ac:spMk id="2" creationId="{ABC5D569-9406-4C36-B3C8-2609F7B40861}"/>
          </ac:spMkLst>
        </pc:spChg>
      </pc:sldChg>
      <pc:sldChg chg="modSp mod">
        <pc:chgData name="Brown, Catherine (DPH)" userId="4a77f272-69bf-4d4c-a0b7-e8d5503ac332" providerId="ADAL" clId="{4AF09705-C478-4127-B6BA-DED8867880C6}" dt="2021-12-07T16:42:06.532" v="89" actId="20577"/>
        <pc:sldMkLst>
          <pc:docMk/>
          <pc:sldMk cId="1175791706" sldId="2147469660"/>
        </pc:sldMkLst>
        <pc:spChg chg="mod">
          <ac:chgData name="Brown, Catherine (DPH)" userId="4a77f272-69bf-4d4c-a0b7-e8d5503ac332" providerId="ADAL" clId="{4AF09705-C478-4127-B6BA-DED8867880C6}" dt="2021-12-07T16:35:03.290" v="42" actId="20577"/>
          <ac:spMkLst>
            <pc:docMk/>
            <pc:sldMk cId="1175791706" sldId="2147469660"/>
            <ac:spMk id="7" creationId="{3BB7FEC4-043F-4CA4-92E9-5322FF6EA3B0}"/>
          </ac:spMkLst>
        </pc:spChg>
        <pc:spChg chg="mod">
          <ac:chgData name="Brown, Catherine (DPH)" userId="4a77f272-69bf-4d4c-a0b7-e8d5503ac332" providerId="ADAL" clId="{4AF09705-C478-4127-B6BA-DED8867880C6}" dt="2021-12-07T16:34:54.439" v="36" actId="20577"/>
          <ac:spMkLst>
            <pc:docMk/>
            <pc:sldMk cId="1175791706" sldId="2147469660"/>
            <ac:spMk id="9" creationId="{582D6B31-2E00-418D-929F-F39C8036D3B0}"/>
          </ac:spMkLst>
        </pc:spChg>
        <pc:spChg chg="mod">
          <ac:chgData name="Brown, Catherine (DPH)" userId="4a77f272-69bf-4d4c-a0b7-e8d5503ac332" providerId="ADAL" clId="{4AF09705-C478-4127-B6BA-DED8867880C6}" dt="2021-12-07T16:34:39.707" v="25" actId="20577"/>
          <ac:spMkLst>
            <pc:docMk/>
            <pc:sldMk cId="1175791706" sldId="2147469660"/>
            <ac:spMk id="26" creationId="{04D0B654-F933-48BD-AC25-7224F63B01E4}"/>
          </ac:spMkLst>
        </pc:spChg>
        <pc:spChg chg="mod">
          <ac:chgData name="Brown, Catherine (DPH)" userId="4a77f272-69bf-4d4c-a0b7-e8d5503ac332" providerId="ADAL" clId="{4AF09705-C478-4127-B6BA-DED8867880C6}" dt="2021-12-07T16:35:12.851" v="48" actId="20577"/>
          <ac:spMkLst>
            <pc:docMk/>
            <pc:sldMk cId="1175791706" sldId="2147469660"/>
            <ac:spMk id="27" creationId="{F506CBEF-78F9-42DC-9E71-E803BA27F30C}"/>
          </ac:spMkLst>
        </pc:spChg>
        <pc:spChg chg="mod">
          <ac:chgData name="Brown, Catherine (DPH)" userId="4a77f272-69bf-4d4c-a0b7-e8d5503ac332" providerId="ADAL" clId="{4AF09705-C478-4127-B6BA-DED8867880C6}" dt="2021-12-07T16:36:31.127" v="53" actId="20577"/>
          <ac:spMkLst>
            <pc:docMk/>
            <pc:sldMk cId="1175791706" sldId="2147469660"/>
            <ac:spMk id="29" creationId="{6E52F511-0B83-4FD5-A820-ECC203DCBA8F}"/>
          </ac:spMkLst>
        </pc:spChg>
        <pc:spChg chg="mod">
          <ac:chgData name="Brown, Catherine (DPH)" userId="4a77f272-69bf-4d4c-a0b7-e8d5503ac332" providerId="ADAL" clId="{4AF09705-C478-4127-B6BA-DED8867880C6}" dt="2021-12-07T16:34:46.028" v="30" actId="20577"/>
          <ac:spMkLst>
            <pc:docMk/>
            <pc:sldMk cId="1175791706" sldId="2147469660"/>
            <ac:spMk id="30" creationId="{CDA178DA-0AF9-4038-92B9-206E606131A9}"/>
          </ac:spMkLst>
        </pc:spChg>
        <pc:spChg chg="mod">
          <ac:chgData name="Brown, Catherine (DPH)" userId="4a77f272-69bf-4d4c-a0b7-e8d5503ac332" providerId="ADAL" clId="{4AF09705-C478-4127-B6BA-DED8867880C6}" dt="2021-12-07T16:42:06.532" v="89" actId="20577"/>
          <ac:spMkLst>
            <pc:docMk/>
            <pc:sldMk cId="1175791706" sldId="2147469660"/>
            <ac:spMk id="42" creationId="{7AE4F38C-41FF-4819-B98B-3A5B44987320}"/>
          </ac:spMkLst>
        </pc:spChg>
        <pc:spChg chg="mod">
          <ac:chgData name="Brown, Catherine (DPH)" userId="4a77f272-69bf-4d4c-a0b7-e8d5503ac332" providerId="ADAL" clId="{4AF09705-C478-4127-B6BA-DED8867880C6}" dt="2021-12-07T16:37:41.117" v="87" actId="20577"/>
          <ac:spMkLst>
            <pc:docMk/>
            <pc:sldMk cId="1175791706" sldId="2147469660"/>
            <ac:spMk id="45" creationId="{D49E7087-8474-4532-8DF9-CB07DA945134}"/>
          </ac:spMkLst>
        </pc:spChg>
        <pc:spChg chg="mod">
          <ac:chgData name="Brown, Catherine (DPH)" userId="4a77f272-69bf-4d4c-a0b7-e8d5503ac332" providerId="ADAL" clId="{4AF09705-C478-4127-B6BA-DED8867880C6}" dt="2021-12-07T16:34:50.367" v="34" actId="20577"/>
          <ac:spMkLst>
            <pc:docMk/>
            <pc:sldMk cId="1175791706" sldId="2147469660"/>
            <ac:spMk id="54" creationId="{D4CB5594-0E5E-4CC0-9073-9D18D25E878F}"/>
          </ac:spMkLst>
        </pc:spChg>
        <pc:spChg chg="mod">
          <ac:chgData name="Brown, Catherine (DPH)" userId="4a77f272-69bf-4d4c-a0b7-e8d5503ac332" providerId="ADAL" clId="{4AF09705-C478-4127-B6BA-DED8867880C6}" dt="2021-12-07T16:36:43.231" v="56" actId="20577"/>
          <ac:spMkLst>
            <pc:docMk/>
            <pc:sldMk cId="1175791706" sldId="2147469660"/>
            <ac:spMk id="55" creationId="{B1FC3175-5816-426B-9D7B-26640FA624D3}"/>
          </ac:spMkLst>
        </pc:spChg>
      </pc:sldChg>
    </pc:docChg>
  </pc:docChgLst>
  <pc:docChgLst>
    <pc:chgData name="Brown, Catherine (DPH)" userId="4a77f272-69bf-4d4c-a0b7-e8d5503ac332" providerId="ADAL" clId="{F84A7B1B-E10F-4832-AD92-D15EBF77C905}"/>
    <pc:docChg chg="modSld">
      <pc:chgData name="Brown, Catherine (DPH)" userId="4a77f272-69bf-4d4c-a0b7-e8d5503ac332" providerId="ADAL" clId="{F84A7B1B-E10F-4832-AD92-D15EBF77C905}" dt="2022-01-25T16:41:34.696" v="73" actId="20577"/>
      <pc:docMkLst>
        <pc:docMk/>
      </pc:docMkLst>
      <pc:sldChg chg="modSp mod">
        <pc:chgData name="Brown, Catherine (DPH)" userId="4a77f272-69bf-4d4c-a0b7-e8d5503ac332" providerId="ADAL" clId="{F84A7B1B-E10F-4832-AD92-D15EBF77C905}" dt="2022-01-25T15:23:32.160" v="3" actId="20577"/>
        <pc:sldMkLst>
          <pc:docMk/>
          <pc:sldMk cId="2845333626" sldId="257"/>
        </pc:sldMkLst>
        <pc:spChg chg="mod">
          <ac:chgData name="Brown, Catherine (DPH)" userId="4a77f272-69bf-4d4c-a0b7-e8d5503ac332" providerId="ADAL" clId="{F84A7B1B-E10F-4832-AD92-D15EBF77C905}" dt="2022-01-25T15:23:32.160" v="3" actId="20577"/>
          <ac:spMkLst>
            <pc:docMk/>
            <pc:sldMk cId="2845333626" sldId="257"/>
            <ac:spMk id="2" creationId="{ABC5D569-9406-4C36-B3C8-2609F7B40861}"/>
          </ac:spMkLst>
        </pc:spChg>
      </pc:sldChg>
      <pc:sldChg chg="modSp mod">
        <pc:chgData name="Brown, Catherine (DPH)" userId="4a77f272-69bf-4d4c-a0b7-e8d5503ac332" providerId="ADAL" clId="{F84A7B1B-E10F-4832-AD92-D15EBF77C905}" dt="2022-01-25T16:41:34.696" v="73" actId="20577"/>
        <pc:sldMkLst>
          <pc:docMk/>
          <pc:sldMk cId="1175791706" sldId="2147469660"/>
        </pc:sldMkLst>
        <pc:spChg chg="mod">
          <ac:chgData name="Brown, Catherine (DPH)" userId="4a77f272-69bf-4d4c-a0b7-e8d5503ac332" providerId="ADAL" clId="{F84A7B1B-E10F-4832-AD92-D15EBF77C905}" dt="2022-01-25T15:23:42.602" v="10" actId="20577"/>
          <ac:spMkLst>
            <pc:docMk/>
            <pc:sldMk cId="1175791706" sldId="2147469660"/>
            <ac:spMk id="7" creationId="{3BB7FEC4-043F-4CA4-92E9-5322FF6EA3B0}"/>
          </ac:spMkLst>
        </pc:spChg>
        <pc:spChg chg="mod">
          <ac:chgData name="Brown, Catherine (DPH)" userId="4a77f272-69bf-4d4c-a0b7-e8d5503ac332" providerId="ADAL" clId="{F84A7B1B-E10F-4832-AD92-D15EBF77C905}" dt="2022-01-25T15:23:38.571" v="6" actId="20577"/>
          <ac:spMkLst>
            <pc:docMk/>
            <pc:sldMk cId="1175791706" sldId="2147469660"/>
            <ac:spMk id="9" creationId="{582D6B31-2E00-418D-929F-F39C8036D3B0}"/>
          </ac:spMkLst>
        </pc:spChg>
        <pc:spChg chg="mod">
          <ac:chgData name="Brown, Catherine (DPH)" userId="4a77f272-69bf-4d4c-a0b7-e8d5503ac332" providerId="ADAL" clId="{F84A7B1B-E10F-4832-AD92-D15EBF77C905}" dt="2022-01-25T15:23:58.389" v="16"/>
          <ac:spMkLst>
            <pc:docMk/>
            <pc:sldMk cId="1175791706" sldId="2147469660"/>
            <ac:spMk id="26" creationId="{04D0B654-F933-48BD-AC25-7224F63B01E4}"/>
          </ac:spMkLst>
        </pc:spChg>
        <pc:spChg chg="mod">
          <ac:chgData name="Brown, Catherine (DPH)" userId="4a77f272-69bf-4d4c-a0b7-e8d5503ac332" providerId="ADAL" clId="{F84A7B1B-E10F-4832-AD92-D15EBF77C905}" dt="2022-01-25T16:39:07.693" v="36" actId="20577"/>
          <ac:spMkLst>
            <pc:docMk/>
            <pc:sldMk cId="1175791706" sldId="2147469660"/>
            <ac:spMk id="27" creationId="{F506CBEF-78F9-42DC-9E71-E803BA27F30C}"/>
          </ac:spMkLst>
        </pc:spChg>
        <pc:spChg chg="mod">
          <ac:chgData name="Brown, Catherine (DPH)" userId="4a77f272-69bf-4d4c-a0b7-e8d5503ac332" providerId="ADAL" clId="{F84A7B1B-E10F-4832-AD92-D15EBF77C905}" dt="2022-01-25T16:39:36.651" v="41" actId="20577"/>
          <ac:spMkLst>
            <pc:docMk/>
            <pc:sldMk cId="1175791706" sldId="2147469660"/>
            <ac:spMk id="29" creationId="{6E52F511-0B83-4FD5-A820-ECC203DCBA8F}"/>
          </ac:spMkLst>
        </pc:spChg>
        <pc:spChg chg="mod">
          <ac:chgData name="Brown, Catherine (DPH)" userId="4a77f272-69bf-4d4c-a0b7-e8d5503ac332" providerId="ADAL" clId="{F84A7B1B-E10F-4832-AD92-D15EBF77C905}" dt="2022-01-25T15:24:07.203" v="17"/>
          <ac:spMkLst>
            <pc:docMk/>
            <pc:sldMk cId="1175791706" sldId="2147469660"/>
            <ac:spMk id="30" creationId="{CDA178DA-0AF9-4038-92B9-206E606131A9}"/>
          </ac:spMkLst>
        </pc:spChg>
        <pc:spChg chg="mod">
          <ac:chgData name="Brown, Catherine (DPH)" userId="4a77f272-69bf-4d4c-a0b7-e8d5503ac332" providerId="ADAL" clId="{F84A7B1B-E10F-4832-AD92-D15EBF77C905}" dt="2022-01-25T16:40:18.278" v="49" actId="20577"/>
          <ac:spMkLst>
            <pc:docMk/>
            <pc:sldMk cId="1175791706" sldId="2147469660"/>
            <ac:spMk id="42" creationId="{7AE4F38C-41FF-4819-B98B-3A5B44987320}"/>
          </ac:spMkLst>
        </pc:spChg>
        <pc:spChg chg="mod">
          <ac:chgData name="Brown, Catherine (DPH)" userId="4a77f272-69bf-4d4c-a0b7-e8d5503ac332" providerId="ADAL" clId="{F84A7B1B-E10F-4832-AD92-D15EBF77C905}" dt="2022-01-25T16:41:34.696" v="73" actId="20577"/>
          <ac:spMkLst>
            <pc:docMk/>
            <pc:sldMk cId="1175791706" sldId="2147469660"/>
            <ac:spMk id="45" creationId="{D49E7087-8474-4532-8DF9-CB07DA945134}"/>
          </ac:spMkLst>
        </pc:spChg>
        <pc:spChg chg="mod">
          <ac:chgData name="Brown, Catherine (DPH)" userId="4a77f272-69bf-4d4c-a0b7-e8d5503ac332" providerId="ADAL" clId="{F84A7B1B-E10F-4832-AD92-D15EBF77C905}" dt="2022-01-25T16:40:57.060" v="51" actId="20577"/>
          <ac:spMkLst>
            <pc:docMk/>
            <pc:sldMk cId="1175791706" sldId="2147469660"/>
            <ac:spMk id="47" creationId="{CE1CDDC9-09EC-457A-885E-F416B6401BF2}"/>
          </ac:spMkLst>
        </pc:spChg>
        <pc:spChg chg="mod">
          <ac:chgData name="Brown, Catherine (DPH)" userId="4a77f272-69bf-4d4c-a0b7-e8d5503ac332" providerId="ADAL" clId="{F84A7B1B-E10F-4832-AD92-D15EBF77C905}" dt="2022-01-25T15:24:15.418" v="19"/>
          <ac:spMkLst>
            <pc:docMk/>
            <pc:sldMk cId="1175791706" sldId="2147469660"/>
            <ac:spMk id="54" creationId="{D4CB5594-0E5E-4CC0-9073-9D18D25E878F}"/>
          </ac:spMkLst>
        </pc:spChg>
        <pc:spChg chg="mod">
          <ac:chgData name="Brown, Catherine (DPH)" userId="4a77f272-69bf-4d4c-a0b7-e8d5503ac332" providerId="ADAL" clId="{F84A7B1B-E10F-4832-AD92-D15EBF77C905}" dt="2022-01-25T16:39:52.209" v="46" actId="20577"/>
          <ac:spMkLst>
            <pc:docMk/>
            <pc:sldMk cId="1175791706" sldId="2147469660"/>
            <ac:spMk id="55" creationId="{B1FC3175-5816-426B-9D7B-26640FA624D3}"/>
          </ac:spMkLst>
        </pc:spChg>
      </pc:sldChg>
    </pc:docChg>
  </pc:docChgLst>
  <pc:docChgLst>
    <pc:chgData name="Brown, Catherine (DPH)" userId="4a77f272-69bf-4d4c-a0b7-e8d5503ac332" providerId="ADAL" clId="{FC83E60B-0B20-4375-8D6D-59188D98B967}"/>
    <pc:docChg chg="delSld modSld">
      <pc:chgData name="Brown, Catherine (DPH)" userId="4a77f272-69bf-4d4c-a0b7-e8d5503ac332" providerId="ADAL" clId="{FC83E60B-0B20-4375-8D6D-59188D98B967}" dt="2021-10-05T11:59:19.268" v="11" actId="1076"/>
      <pc:docMkLst>
        <pc:docMk/>
      </pc:docMkLst>
      <pc:sldChg chg="modSp mod">
        <pc:chgData name="Brown, Catherine (DPH)" userId="4a77f272-69bf-4d4c-a0b7-e8d5503ac332" providerId="ADAL" clId="{FC83E60B-0B20-4375-8D6D-59188D98B967}" dt="2021-10-05T11:59:19.268" v="11" actId="1076"/>
        <pc:sldMkLst>
          <pc:docMk/>
          <pc:sldMk cId="2845333626" sldId="257"/>
        </pc:sldMkLst>
        <pc:spChg chg="mod">
          <ac:chgData name="Brown, Catherine (DPH)" userId="4a77f272-69bf-4d4c-a0b7-e8d5503ac332" providerId="ADAL" clId="{FC83E60B-0B20-4375-8D6D-59188D98B967}" dt="2021-10-05T11:59:06.190" v="9" actId="20577"/>
          <ac:spMkLst>
            <pc:docMk/>
            <pc:sldMk cId="2845333626" sldId="257"/>
            <ac:spMk id="2" creationId="{ABC5D569-9406-4C36-B3C8-2609F7B40861}"/>
          </ac:spMkLst>
        </pc:spChg>
        <pc:spChg chg="mod">
          <ac:chgData name="Brown, Catherine (DPH)" userId="4a77f272-69bf-4d4c-a0b7-e8d5503ac332" providerId="ADAL" clId="{FC83E60B-0B20-4375-8D6D-59188D98B967}" dt="2021-10-05T11:59:19.268" v="11" actId="1076"/>
          <ac:spMkLst>
            <pc:docMk/>
            <pc:sldMk cId="2845333626" sldId="257"/>
            <ac:spMk id="3" creationId="{01D012D0-2F8D-4495-8529-F1C8B9AF1C0F}"/>
          </ac:spMkLst>
        </pc:spChg>
        <pc:picChg chg="mod">
          <ac:chgData name="Brown, Catherine (DPH)" userId="4a77f272-69bf-4d4c-a0b7-e8d5503ac332" providerId="ADAL" clId="{FC83E60B-0B20-4375-8D6D-59188D98B967}" dt="2021-10-05T11:59:13.559" v="10" actId="1076"/>
          <ac:picMkLst>
            <pc:docMk/>
            <pc:sldMk cId="2845333626" sldId="257"/>
            <ac:picMk id="10" creationId="{F970226D-5414-40F4-AFCB-024CC836DF8C}"/>
          </ac:picMkLst>
        </pc:picChg>
      </pc:sldChg>
      <pc:sldChg chg="del">
        <pc:chgData name="Brown, Catherine (DPH)" userId="4a77f272-69bf-4d4c-a0b7-e8d5503ac332" providerId="ADAL" clId="{FC83E60B-0B20-4375-8D6D-59188D98B967}" dt="2021-10-05T11:58:37.696" v="0" actId="2696"/>
        <pc:sldMkLst>
          <pc:docMk/>
          <pc:sldMk cId="1569239467" sldId="2147469762"/>
        </pc:sldMkLst>
      </pc:sldChg>
    </pc:docChg>
  </pc:docChgLst>
  <pc:docChgLst>
    <pc:chgData name="Brown, Catherine (DPH)" userId="4a77f272-69bf-4d4c-a0b7-e8d5503ac332" providerId="ADAL" clId="{179041B4-AC05-4947-AE8C-E67DF5646045}"/>
    <pc:docChg chg="modSld">
      <pc:chgData name="Brown, Catherine (DPH)" userId="4a77f272-69bf-4d4c-a0b7-e8d5503ac332" providerId="ADAL" clId="{179041B4-AC05-4947-AE8C-E67DF5646045}" dt="2021-11-30T16:34:20.473" v="71" actId="20577"/>
      <pc:docMkLst>
        <pc:docMk/>
      </pc:docMkLst>
      <pc:sldChg chg="modSp mod">
        <pc:chgData name="Brown, Catherine (DPH)" userId="4a77f272-69bf-4d4c-a0b7-e8d5503ac332" providerId="ADAL" clId="{179041B4-AC05-4947-AE8C-E67DF5646045}" dt="2021-11-30T16:30:23.489" v="3" actId="20577"/>
        <pc:sldMkLst>
          <pc:docMk/>
          <pc:sldMk cId="2845333626" sldId="257"/>
        </pc:sldMkLst>
        <pc:spChg chg="mod">
          <ac:chgData name="Brown, Catherine (DPH)" userId="4a77f272-69bf-4d4c-a0b7-e8d5503ac332" providerId="ADAL" clId="{179041B4-AC05-4947-AE8C-E67DF5646045}" dt="2021-11-30T16:30:23.489" v="3" actId="20577"/>
          <ac:spMkLst>
            <pc:docMk/>
            <pc:sldMk cId="2845333626" sldId="257"/>
            <ac:spMk id="2" creationId="{ABC5D569-9406-4C36-B3C8-2609F7B40861}"/>
          </ac:spMkLst>
        </pc:spChg>
      </pc:sldChg>
      <pc:sldChg chg="modSp mod">
        <pc:chgData name="Brown, Catherine (DPH)" userId="4a77f272-69bf-4d4c-a0b7-e8d5503ac332" providerId="ADAL" clId="{179041B4-AC05-4947-AE8C-E67DF5646045}" dt="2021-11-30T16:34:20.473" v="71" actId="20577"/>
        <pc:sldMkLst>
          <pc:docMk/>
          <pc:sldMk cId="1175791706" sldId="2147469660"/>
        </pc:sldMkLst>
        <pc:spChg chg="mod">
          <ac:chgData name="Brown, Catherine (DPH)" userId="4a77f272-69bf-4d4c-a0b7-e8d5503ac332" providerId="ADAL" clId="{179041B4-AC05-4947-AE8C-E67DF5646045}" dt="2021-11-30T16:30:55.679" v="25" actId="20577"/>
          <ac:spMkLst>
            <pc:docMk/>
            <pc:sldMk cId="1175791706" sldId="2147469660"/>
            <ac:spMk id="7" creationId="{3BB7FEC4-043F-4CA4-92E9-5322FF6EA3B0}"/>
          </ac:spMkLst>
        </pc:spChg>
        <pc:spChg chg="mod">
          <ac:chgData name="Brown, Catherine (DPH)" userId="4a77f272-69bf-4d4c-a0b7-e8d5503ac332" providerId="ADAL" clId="{179041B4-AC05-4947-AE8C-E67DF5646045}" dt="2021-11-30T16:30:37.560" v="9" actId="20577"/>
          <ac:spMkLst>
            <pc:docMk/>
            <pc:sldMk cId="1175791706" sldId="2147469660"/>
            <ac:spMk id="9" creationId="{582D6B31-2E00-418D-929F-F39C8036D3B0}"/>
          </ac:spMkLst>
        </pc:spChg>
        <pc:spChg chg="mod">
          <ac:chgData name="Brown, Catherine (DPH)" userId="4a77f272-69bf-4d4c-a0b7-e8d5503ac332" providerId="ADAL" clId="{179041B4-AC05-4947-AE8C-E67DF5646045}" dt="2021-11-30T16:30:42.504" v="15" actId="20577"/>
          <ac:spMkLst>
            <pc:docMk/>
            <pc:sldMk cId="1175791706" sldId="2147469660"/>
            <ac:spMk id="26" creationId="{04D0B654-F933-48BD-AC25-7224F63B01E4}"/>
          </ac:spMkLst>
        </pc:spChg>
        <pc:spChg chg="mod">
          <ac:chgData name="Brown, Catherine (DPH)" userId="4a77f272-69bf-4d4c-a0b7-e8d5503ac332" providerId="ADAL" clId="{179041B4-AC05-4947-AE8C-E67DF5646045}" dt="2021-11-30T16:31:22.622" v="36" actId="20577"/>
          <ac:spMkLst>
            <pc:docMk/>
            <pc:sldMk cId="1175791706" sldId="2147469660"/>
            <ac:spMk id="27" creationId="{F506CBEF-78F9-42DC-9E71-E803BA27F30C}"/>
          </ac:spMkLst>
        </pc:spChg>
        <pc:spChg chg="mod">
          <ac:chgData name="Brown, Catherine (DPH)" userId="4a77f272-69bf-4d4c-a0b7-e8d5503ac332" providerId="ADAL" clId="{179041B4-AC05-4947-AE8C-E67DF5646045}" dt="2021-11-30T16:32:29.102" v="41" actId="20577"/>
          <ac:spMkLst>
            <pc:docMk/>
            <pc:sldMk cId="1175791706" sldId="2147469660"/>
            <ac:spMk id="29" creationId="{6E52F511-0B83-4FD5-A820-ECC203DCBA8F}"/>
          </ac:spMkLst>
        </pc:spChg>
        <pc:spChg chg="mod">
          <ac:chgData name="Brown, Catherine (DPH)" userId="4a77f272-69bf-4d4c-a0b7-e8d5503ac332" providerId="ADAL" clId="{179041B4-AC05-4947-AE8C-E67DF5646045}" dt="2021-11-30T16:30:47.423" v="20" actId="20577"/>
          <ac:spMkLst>
            <pc:docMk/>
            <pc:sldMk cId="1175791706" sldId="2147469660"/>
            <ac:spMk id="30" creationId="{CDA178DA-0AF9-4038-92B9-206E606131A9}"/>
          </ac:spMkLst>
        </pc:spChg>
        <pc:spChg chg="mod">
          <ac:chgData name="Brown, Catherine (DPH)" userId="4a77f272-69bf-4d4c-a0b7-e8d5503ac332" providerId="ADAL" clId="{179041B4-AC05-4947-AE8C-E67DF5646045}" dt="2021-11-30T16:34:20.473" v="71" actId="20577"/>
          <ac:spMkLst>
            <pc:docMk/>
            <pc:sldMk cId="1175791706" sldId="2147469660"/>
            <ac:spMk id="42" creationId="{7AE4F38C-41FF-4819-B98B-3A5B44987320}"/>
          </ac:spMkLst>
        </pc:spChg>
        <pc:spChg chg="mod">
          <ac:chgData name="Brown, Catherine (DPH)" userId="4a77f272-69bf-4d4c-a0b7-e8d5503ac332" providerId="ADAL" clId="{179041B4-AC05-4947-AE8C-E67DF5646045}" dt="2021-11-30T16:33:55.514" v="69" actId="20577"/>
          <ac:spMkLst>
            <pc:docMk/>
            <pc:sldMk cId="1175791706" sldId="2147469660"/>
            <ac:spMk id="45" creationId="{D49E7087-8474-4532-8DF9-CB07DA945134}"/>
          </ac:spMkLst>
        </pc:spChg>
        <pc:spChg chg="mod">
          <ac:chgData name="Brown, Catherine (DPH)" userId="4a77f272-69bf-4d4c-a0b7-e8d5503ac332" providerId="ADAL" clId="{179041B4-AC05-4947-AE8C-E67DF5646045}" dt="2021-11-30T16:30:50.887" v="23" actId="20577"/>
          <ac:spMkLst>
            <pc:docMk/>
            <pc:sldMk cId="1175791706" sldId="2147469660"/>
            <ac:spMk id="54" creationId="{D4CB5594-0E5E-4CC0-9073-9D18D25E878F}"/>
          </ac:spMkLst>
        </pc:spChg>
        <pc:spChg chg="mod">
          <ac:chgData name="Brown, Catherine (DPH)" userId="4a77f272-69bf-4d4c-a0b7-e8d5503ac332" providerId="ADAL" clId="{179041B4-AC05-4947-AE8C-E67DF5646045}" dt="2021-11-30T16:32:40.423" v="44" actId="20577"/>
          <ac:spMkLst>
            <pc:docMk/>
            <pc:sldMk cId="1175791706" sldId="2147469660"/>
            <ac:spMk id="55" creationId="{B1FC3175-5816-426B-9D7B-26640FA624D3}"/>
          </ac:spMkLst>
        </pc:spChg>
      </pc:sldChg>
    </pc:docChg>
  </pc:docChgLst>
  <pc:docChgLst>
    <pc:chgData name="Brown, Catherine (DPH)" userId="4a77f272-69bf-4d4c-a0b7-e8d5503ac332" providerId="ADAL" clId="{487BEB74-7637-409C-9521-77160928B824}"/>
    <pc:docChg chg="undo custSel modSld">
      <pc:chgData name="Brown, Catherine (DPH)" userId="4a77f272-69bf-4d4c-a0b7-e8d5503ac332" providerId="ADAL" clId="{487BEB74-7637-409C-9521-77160928B824}" dt="2022-01-11T22:20:44.048" v="115" actId="20577"/>
      <pc:docMkLst>
        <pc:docMk/>
      </pc:docMkLst>
      <pc:sldChg chg="modSp mod">
        <pc:chgData name="Brown, Catherine (DPH)" userId="4a77f272-69bf-4d4c-a0b7-e8d5503ac332" providerId="ADAL" clId="{487BEB74-7637-409C-9521-77160928B824}" dt="2022-01-11T14:34:14.036" v="4" actId="20577"/>
        <pc:sldMkLst>
          <pc:docMk/>
          <pc:sldMk cId="2845333626" sldId="257"/>
        </pc:sldMkLst>
        <pc:spChg chg="mod">
          <ac:chgData name="Brown, Catherine (DPH)" userId="4a77f272-69bf-4d4c-a0b7-e8d5503ac332" providerId="ADAL" clId="{487BEB74-7637-409C-9521-77160928B824}" dt="2022-01-11T14:34:14.036" v="4" actId="20577"/>
          <ac:spMkLst>
            <pc:docMk/>
            <pc:sldMk cId="2845333626" sldId="257"/>
            <ac:spMk id="2" creationId="{ABC5D569-9406-4C36-B3C8-2609F7B40861}"/>
          </ac:spMkLst>
        </pc:spChg>
      </pc:sldChg>
      <pc:sldChg chg="modSp mod">
        <pc:chgData name="Brown, Catherine (DPH)" userId="4a77f272-69bf-4d4c-a0b7-e8d5503ac332" providerId="ADAL" clId="{487BEB74-7637-409C-9521-77160928B824}" dt="2022-01-11T22:20:44.048" v="115" actId="20577"/>
        <pc:sldMkLst>
          <pc:docMk/>
          <pc:sldMk cId="1175791706" sldId="2147469660"/>
        </pc:sldMkLst>
        <pc:spChg chg="mod">
          <ac:chgData name="Brown, Catherine (DPH)" userId="4a77f272-69bf-4d4c-a0b7-e8d5503ac332" providerId="ADAL" clId="{487BEB74-7637-409C-9521-77160928B824}" dt="2022-01-11T22:17:28.149" v="106" actId="20577"/>
          <ac:spMkLst>
            <pc:docMk/>
            <pc:sldMk cId="1175791706" sldId="2147469660"/>
            <ac:spMk id="7" creationId="{3BB7FEC4-043F-4CA4-92E9-5322FF6EA3B0}"/>
          </ac:spMkLst>
        </pc:spChg>
        <pc:spChg chg="mod">
          <ac:chgData name="Brown, Catherine (DPH)" userId="4a77f272-69bf-4d4c-a0b7-e8d5503ac332" providerId="ADAL" clId="{487BEB74-7637-409C-9521-77160928B824}" dt="2022-01-11T22:17:21.845" v="99" actId="20577"/>
          <ac:spMkLst>
            <pc:docMk/>
            <pc:sldMk cId="1175791706" sldId="2147469660"/>
            <ac:spMk id="9" creationId="{582D6B31-2E00-418D-929F-F39C8036D3B0}"/>
          </ac:spMkLst>
        </pc:spChg>
        <pc:spChg chg="mod">
          <ac:chgData name="Brown, Catherine (DPH)" userId="4a77f272-69bf-4d4c-a0b7-e8d5503ac332" providerId="ADAL" clId="{487BEB74-7637-409C-9521-77160928B824}" dt="2022-01-11T14:36:20.704" v="16"/>
          <ac:spMkLst>
            <pc:docMk/>
            <pc:sldMk cId="1175791706" sldId="2147469660"/>
            <ac:spMk id="26" creationId="{04D0B654-F933-48BD-AC25-7224F63B01E4}"/>
          </ac:spMkLst>
        </pc:spChg>
        <pc:spChg chg="mod">
          <ac:chgData name="Brown, Catherine (DPH)" userId="4a77f272-69bf-4d4c-a0b7-e8d5503ac332" providerId="ADAL" clId="{487BEB74-7637-409C-9521-77160928B824}" dt="2022-01-11T14:38:45.302" v="62" actId="20577"/>
          <ac:spMkLst>
            <pc:docMk/>
            <pc:sldMk cId="1175791706" sldId="2147469660"/>
            <ac:spMk id="27" creationId="{F506CBEF-78F9-42DC-9E71-E803BA27F30C}"/>
          </ac:spMkLst>
        </pc:spChg>
        <pc:spChg chg="mod">
          <ac:chgData name="Brown, Catherine (DPH)" userId="4a77f272-69bf-4d4c-a0b7-e8d5503ac332" providerId="ADAL" clId="{487BEB74-7637-409C-9521-77160928B824}" dt="2022-01-11T14:37:12.963" v="41" actId="20577"/>
          <ac:spMkLst>
            <pc:docMk/>
            <pc:sldMk cId="1175791706" sldId="2147469660"/>
            <ac:spMk id="29" creationId="{6E52F511-0B83-4FD5-A820-ECC203DCBA8F}"/>
          </ac:spMkLst>
        </pc:spChg>
        <pc:spChg chg="mod">
          <ac:chgData name="Brown, Catherine (DPH)" userId="4a77f272-69bf-4d4c-a0b7-e8d5503ac332" providerId="ADAL" clId="{487BEB74-7637-409C-9521-77160928B824}" dt="2022-01-11T14:36:32.037" v="30" actId="20577"/>
          <ac:spMkLst>
            <pc:docMk/>
            <pc:sldMk cId="1175791706" sldId="2147469660"/>
            <ac:spMk id="30" creationId="{CDA178DA-0AF9-4038-92B9-206E606131A9}"/>
          </ac:spMkLst>
        </pc:spChg>
        <pc:spChg chg="mod">
          <ac:chgData name="Brown, Catherine (DPH)" userId="4a77f272-69bf-4d4c-a0b7-e8d5503ac332" providerId="ADAL" clId="{487BEB74-7637-409C-9521-77160928B824}" dt="2022-01-11T14:39:49.908" v="87" actId="20577"/>
          <ac:spMkLst>
            <pc:docMk/>
            <pc:sldMk cId="1175791706" sldId="2147469660"/>
            <ac:spMk id="42" creationId="{7AE4F38C-41FF-4819-B98B-3A5B44987320}"/>
          </ac:spMkLst>
        </pc:spChg>
        <pc:spChg chg="mod">
          <ac:chgData name="Brown, Catherine (DPH)" userId="4a77f272-69bf-4d4c-a0b7-e8d5503ac332" providerId="ADAL" clId="{487BEB74-7637-409C-9521-77160928B824}" dt="2022-01-11T14:40:07.782" v="89" actId="20577"/>
          <ac:spMkLst>
            <pc:docMk/>
            <pc:sldMk cId="1175791706" sldId="2147469660"/>
            <ac:spMk id="44" creationId="{FFA26FAD-1CED-4AD2-9473-B9F3E8689B7F}"/>
          </ac:spMkLst>
        </pc:spChg>
        <pc:spChg chg="mod">
          <ac:chgData name="Brown, Catherine (DPH)" userId="4a77f272-69bf-4d4c-a0b7-e8d5503ac332" providerId="ADAL" clId="{487BEB74-7637-409C-9521-77160928B824}" dt="2022-01-11T22:20:44.048" v="115" actId="20577"/>
          <ac:spMkLst>
            <pc:docMk/>
            <pc:sldMk cId="1175791706" sldId="2147469660"/>
            <ac:spMk id="45" creationId="{D49E7087-8474-4532-8DF9-CB07DA945134}"/>
          </ac:spMkLst>
        </pc:spChg>
        <pc:spChg chg="mod">
          <ac:chgData name="Brown, Catherine (DPH)" userId="4a77f272-69bf-4d4c-a0b7-e8d5503ac332" providerId="ADAL" clId="{487BEB74-7637-409C-9521-77160928B824}" dt="2022-01-11T14:36:36.094" v="36" actId="20577"/>
          <ac:spMkLst>
            <pc:docMk/>
            <pc:sldMk cId="1175791706" sldId="2147469660"/>
            <ac:spMk id="54" creationId="{D4CB5594-0E5E-4CC0-9073-9D18D25E878F}"/>
          </ac:spMkLst>
        </pc:spChg>
        <pc:spChg chg="mod">
          <ac:chgData name="Brown, Catherine (DPH)" userId="4a77f272-69bf-4d4c-a0b7-e8d5503ac332" providerId="ADAL" clId="{487BEB74-7637-409C-9521-77160928B824}" dt="2022-01-11T14:37:34.179" v="48" actId="20577"/>
          <ac:spMkLst>
            <pc:docMk/>
            <pc:sldMk cId="1175791706" sldId="2147469660"/>
            <ac:spMk id="55" creationId="{B1FC3175-5816-426B-9D7B-26640FA624D3}"/>
          </ac:spMkLst>
        </pc:spChg>
      </pc:sldChg>
    </pc:docChg>
  </pc:docChgLst>
  <pc:docChgLst>
    <pc:chgData name="Brown, Catherine (DPH)" userId="4a77f272-69bf-4d4c-a0b7-e8d5503ac332" providerId="ADAL" clId="{93469B5D-ECBB-4924-9DD1-66E5C8C6B31B}"/>
    <pc:docChg chg="modSld">
      <pc:chgData name="Brown, Catherine (DPH)" userId="4a77f272-69bf-4d4c-a0b7-e8d5503ac332" providerId="ADAL" clId="{93469B5D-ECBB-4924-9DD1-66E5C8C6B31B}" dt="2022-01-04T17:17:05.827" v="99" actId="20577"/>
      <pc:docMkLst>
        <pc:docMk/>
      </pc:docMkLst>
      <pc:sldChg chg="modSp mod">
        <pc:chgData name="Brown, Catherine (DPH)" userId="4a77f272-69bf-4d4c-a0b7-e8d5503ac332" providerId="ADAL" clId="{93469B5D-ECBB-4924-9DD1-66E5C8C6B31B}" dt="2022-01-04T17:14:46.369" v="78" actId="20577"/>
        <pc:sldMkLst>
          <pc:docMk/>
          <pc:sldMk cId="2845333626" sldId="257"/>
        </pc:sldMkLst>
        <pc:spChg chg="mod">
          <ac:chgData name="Brown, Catherine (DPH)" userId="4a77f272-69bf-4d4c-a0b7-e8d5503ac332" providerId="ADAL" clId="{93469B5D-ECBB-4924-9DD1-66E5C8C6B31B}" dt="2022-01-04T17:14:46.369" v="78" actId="20577"/>
          <ac:spMkLst>
            <pc:docMk/>
            <pc:sldMk cId="2845333626" sldId="257"/>
            <ac:spMk id="2" creationId="{ABC5D569-9406-4C36-B3C8-2609F7B40861}"/>
          </ac:spMkLst>
        </pc:spChg>
      </pc:sldChg>
      <pc:sldChg chg="modSp mod">
        <pc:chgData name="Brown, Catherine (DPH)" userId="4a77f272-69bf-4d4c-a0b7-e8d5503ac332" providerId="ADAL" clId="{93469B5D-ECBB-4924-9DD1-66E5C8C6B31B}" dt="2022-01-04T17:17:05.827" v="99" actId="20577"/>
        <pc:sldMkLst>
          <pc:docMk/>
          <pc:sldMk cId="1175791706" sldId="2147469660"/>
        </pc:sldMkLst>
        <pc:spChg chg="mod">
          <ac:chgData name="Brown, Catherine (DPH)" userId="4a77f272-69bf-4d4c-a0b7-e8d5503ac332" providerId="ADAL" clId="{93469B5D-ECBB-4924-9DD1-66E5C8C6B31B}" dt="2022-01-04T17:16:46.987" v="94" actId="20577"/>
          <ac:spMkLst>
            <pc:docMk/>
            <pc:sldMk cId="1175791706" sldId="2147469660"/>
            <ac:spMk id="7" creationId="{3BB7FEC4-043F-4CA4-92E9-5322FF6EA3B0}"/>
          </ac:spMkLst>
        </pc:spChg>
        <pc:spChg chg="mod">
          <ac:chgData name="Brown, Catherine (DPH)" userId="4a77f272-69bf-4d4c-a0b7-e8d5503ac332" providerId="ADAL" clId="{93469B5D-ECBB-4924-9DD1-66E5C8C6B31B}" dt="2022-01-04T17:07:57.330" v="19" actId="20577"/>
          <ac:spMkLst>
            <pc:docMk/>
            <pc:sldMk cId="1175791706" sldId="2147469660"/>
            <ac:spMk id="9" creationId="{582D6B31-2E00-418D-929F-F39C8036D3B0}"/>
          </ac:spMkLst>
        </pc:spChg>
        <pc:spChg chg="mod">
          <ac:chgData name="Brown, Catherine (DPH)" userId="4a77f272-69bf-4d4c-a0b7-e8d5503ac332" providerId="ADAL" clId="{93469B5D-ECBB-4924-9DD1-66E5C8C6B31B}" dt="2022-01-04T17:08:15.654" v="23"/>
          <ac:spMkLst>
            <pc:docMk/>
            <pc:sldMk cId="1175791706" sldId="2147469660"/>
            <ac:spMk id="26" creationId="{04D0B654-F933-48BD-AC25-7224F63B01E4}"/>
          </ac:spMkLst>
        </pc:spChg>
        <pc:spChg chg="mod">
          <ac:chgData name="Brown, Catherine (DPH)" userId="4a77f272-69bf-4d4c-a0b7-e8d5503ac332" providerId="ADAL" clId="{93469B5D-ECBB-4924-9DD1-66E5C8C6B31B}" dt="2022-01-04T17:13:18.642" v="37" actId="20577"/>
          <ac:spMkLst>
            <pc:docMk/>
            <pc:sldMk cId="1175791706" sldId="2147469660"/>
            <ac:spMk id="27" creationId="{F506CBEF-78F9-42DC-9E71-E803BA27F30C}"/>
          </ac:spMkLst>
        </pc:spChg>
        <pc:spChg chg="mod">
          <ac:chgData name="Brown, Catherine (DPH)" userId="4a77f272-69bf-4d4c-a0b7-e8d5503ac332" providerId="ADAL" clId="{93469B5D-ECBB-4924-9DD1-66E5C8C6B31B}" dt="2022-01-04T17:14:00.273" v="45" actId="20577"/>
          <ac:spMkLst>
            <pc:docMk/>
            <pc:sldMk cId="1175791706" sldId="2147469660"/>
            <ac:spMk id="29" creationId="{6E52F511-0B83-4FD5-A820-ECC203DCBA8F}"/>
          </ac:spMkLst>
        </pc:spChg>
        <pc:spChg chg="mod">
          <ac:chgData name="Brown, Catherine (DPH)" userId="4a77f272-69bf-4d4c-a0b7-e8d5503ac332" providerId="ADAL" clId="{93469B5D-ECBB-4924-9DD1-66E5C8C6B31B}" dt="2022-01-04T17:08:23.879" v="24"/>
          <ac:spMkLst>
            <pc:docMk/>
            <pc:sldMk cId="1175791706" sldId="2147469660"/>
            <ac:spMk id="30" creationId="{CDA178DA-0AF9-4038-92B9-206E606131A9}"/>
          </ac:spMkLst>
        </pc:spChg>
        <pc:spChg chg="mod">
          <ac:chgData name="Brown, Catherine (DPH)" userId="4a77f272-69bf-4d4c-a0b7-e8d5503ac332" providerId="ADAL" clId="{93469B5D-ECBB-4924-9DD1-66E5C8C6B31B}" dt="2022-01-04T17:15:51.076" v="90" actId="20577"/>
          <ac:spMkLst>
            <pc:docMk/>
            <pc:sldMk cId="1175791706" sldId="2147469660"/>
            <ac:spMk id="42" creationId="{7AE4F38C-41FF-4819-B98B-3A5B44987320}"/>
          </ac:spMkLst>
        </pc:spChg>
        <pc:spChg chg="mod">
          <ac:chgData name="Brown, Catherine (DPH)" userId="4a77f272-69bf-4d4c-a0b7-e8d5503ac332" providerId="ADAL" clId="{93469B5D-ECBB-4924-9DD1-66E5C8C6B31B}" dt="2022-01-04T17:16:10.707" v="92" actId="20577"/>
          <ac:spMkLst>
            <pc:docMk/>
            <pc:sldMk cId="1175791706" sldId="2147469660"/>
            <ac:spMk id="44" creationId="{FFA26FAD-1CED-4AD2-9473-B9F3E8689B7F}"/>
          </ac:spMkLst>
        </pc:spChg>
        <pc:spChg chg="mod">
          <ac:chgData name="Brown, Catherine (DPH)" userId="4a77f272-69bf-4d4c-a0b7-e8d5503ac332" providerId="ADAL" clId="{93469B5D-ECBB-4924-9DD1-66E5C8C6B31B}" dt="2022-01-04T17:17:05.827" v="99" actId="20577"/>
          <ac:spMkLst>
            <pc:docMk/>
            <pc:sldMk cId="1175791706" sldId="2147469660"/>
            <ac:spMk id="45" creationId="{D49E7087-8474-4532-8DF9-CB07DA945134}"/>
          </ac:spMkLst>
        </pc:spChg>
        <pc:spChg chg="mod">
          <ac:chgData name="Brown, Catherine (DPH)" userId="4a77f272-69bf-4d4c-a0b7-e8d5503ac332" providerId="ADAL" clId="{93469B5D-ECBB-4924-9DD1-66E5C8C6B31B}" dt="2022-01-04T17:08:28.297" v="27" actId="20577"/>
          <ac:spMkLst>
            <pc:docMk/>
            <pc:sldMk cId="1175791706" sldId="2147469660"/>
            <ac:spMk id="54" creationId="{D4CB5594-0E5E-4CC0-9073-9D18D25E878F}"/>
          </ac:spMkLst>
        </pc:spChg>
        <pc:spChg chg="mod">
          <ac:chgData name="Brown, Catherine (DPH)" userId="4a77f272-69bf-4d4c-a0b7-e8d5503ac332" providerId="ADAL" clId="{93469B5D-ECBB-4924-9DD1-66E5C8C6B31B}" dt="2022-01-04T17:13:44.514" v="40" actId="20577"/>
          <ac:spMkLst>
            <pc:docMk/>
            <pc:sldMk cId="1175791706" sldId="2147469660"/>
            <ac:spMk id="55" creationId="{B1FC3175-5816-426B-9D7B-26640FA624D3}"/>
          </ac:spMkLst>
        </pc:spChg>
      </pc:sldChg>
    </pc:docChg>
  </pc:docChgLst>
  <pc:docChgLst>
    <pc:chgData name="Brown, Catherine (DPH)" userId="4a77f272-69bf-4d4c-a0b7-e8d5503ac332" providerId="ADAL" clId="{5C60C809-8263-49DD-BC19-7F2E473FBEF2}"/>
    <pc:docChg chg="modSld">
      <pc:chgData name="Brown, Catherine (DPH)" userId="4a77f272-69bf-4d4c-a0b7-e8d5503ac332" providerId="ADAL" clId="{5C60C809-8263-49DD-BC19-7F2E473FBEF2}" dt="2021-11-02T14:00:52.531" v="88" actId="20577"/>
      <pc:docMkLst>
        <pc:docMk/>
      </pc:docMkLst>
      <pc:sldChg chg="modSp mod">
        <pc:chgData name="Brown, Catherine (DPH)" userId="4a77f272-69bf-4d4c-a0b7-e8d5503ac332" providerId="ADAL" clId="{5C60C809-8263-49DD-BC19-7F2E473FBEF2}" dt="2021-11-02T13:57:10.242" v="9" actId="20577"/>
        <pc:sldMkLst>
          <pc:docMk/>
          <pc:sldMk cId="2845333626" sldId="257"/>
        </pc:sldMkLst>
        <pc:spChg chg="mod">
          <ac:chgData name="Brown, Catherine (DPH)" userId="4a77f272-69bf-4d4c-a0b7-e8d5503ac332" providerId="ADAL" clId="{5C60C809-8263-49DD-BC19-7F2E473FBEF2}" dt="2021-11-02T13:57:10.242" v="9" actId="20577"/>
          <ac:spMkLst>
            <pc:docMk/>
            <pc:sldMk cId="2845333626" sldId="257"/>
            <ac:spMk id="2" creationId="{ABC5D569-9406-4C36-B3C8-2609F7B40861}"/>
          </ac:spMkLst>
        </pc:spChg>
      </pc:sldChg>
      <pc:sldChg chg="modSp mod">
        <pc:chgData name="Brown, Catherine (DPH)" userId="4a77f272-69bf-4d4c-a0b7-e8d5503ac332" providerId="ADAL" clId="{5C60C809-8263-49DD-BC19-7F2E473FBEF2}" dt="2021-11-02T14:00:52.531" v="88" actId="20577"/>
        <pc:sldMkLst>
          <pc:docMk/>
          <pc:sldMk cId="1175791706" sldId="2147469660"/>
        </pc:sldMkLst>
        <pc:spChg chg="mod">
          <ac:chgData name="Brown, Catherine (DPH)" userId="4a77f272-69bf-4d4c-a0b7-e8d5503ac332" providerId="ADAL" clId="{5C60C809-8263-49DD-BC19-7F2E473FBEF2}" dt="2021-11-02T13:57:21.418" v="17" actId="20577"/>
          <ac:spMkLst>
            <pc:docMk/>
            <pc:sldMk cId="1175791706" sldId="2147469660"/>
            <ac:spMk id="7" creationId="{3BB7FEC4-043F-4CA4-92E9-5322FF6EA3B0}"/>
          </ac:spMkLst>
        </pc:spChg>
        <pc:spChg chg="mod">
          <ac:chgData name="Brown, Catherine (DPH)" userId="4a77f272-69bf-4d4c-a0b7-e8d5503ac332" providerId="ADAL" clId="{5C60C809-8263-49DD-BC19-7F2E473FBEF2}" dt="2021-11-02T13:57:18.399" v="13" actId="20577"/>
          <ac:spMkLst>
            <pc:docMk/>
            <pc:sldMk cId="1175791706" sldId="2147469660"/>
            <ac:spMk id="9" creationId="{582D6B31-2E00-418D-929F-F39C8036D3B0}"/>
          </ac:spMkLst>
        </pc:spChg>
        <pc:spChg chg="mod">
          <ac:chgData name="Brown, Catherine (DPH)" userId="4a77f272-69bf-4d4c-a0b7-e8d5503ac332" providerId="ADAL" clId="{5C60C809-8263-49DD-BC19-7F2E473FBEF2}" dt="2021-11-02T13:57:28.207" v="23" actId="20577"/>
          <ac:spMkLst>
            <pc:docMk/>
            <pc:sldMk cId="1175791706" sldId="2147469660"/>
            <ac:spMk id="26" creationId="{04D0B654-F933-48BD-AC25-7224F63B01E4}"/>
          </ac:spMkLst>
        </pc:spChg>
        <pc:spChg chg="mod">
          <ac:chgData name="Brown, Catherine (DPH)" userId="4a77f272-69bf-4d4c-a0b7-e8d5503ac332" providerId="ADAL" clId="{5C60C809-8263-49DD-BC19-7F2E473FBEF2}" dt="2021-11-02T13:57:44.752" v="37" actId="20577"/>
          <ac:spMkLst>
            <pc:docMk/>
            <pc:sldMk cId="1175791706" sldId="2147469660"/>
            <ac:spMk id="27" creationId="{F506CBEF-78F9-42DC-9E71-E803BA27F30C}"/>
          </ac:spMkLst>
        </pc:spChg>
        <pc:spChg chg="mod">
          <ac:chgData name="Brown, Catherine (DPH)" userId="4a77f272-69bf-4d4c-a0b7-e8d5503ac332" providerId="ADAL" clId="{5C60C809-8263-49DD-BC19-7F2E473FBEF2}" dt="2021-11-02T13:59:13.367" v="46" actId="20577"/>
          <ac:spMkLst>
            <pc:docMk/>
            <pc:sldMk cId="1175791706" sldId="2147469660"/>
            <ac:spMk id="29" creationId="{6E52F511-0B83-4FD5-A820-ECC203DCBA8F}"/>
          </ac:spMkLst>
        </pc:spChg>
        <pc:spChg chg="mod">
          <ac:chgData name="Brown, Catherine (DPH)" userId="4a77f272-69bf-4d4c-a0b7-e8d5503ac332" providerId="ADAL" clId="{5C60C809-8263-49DD-BC19-7F2E473FBEF2}" dt="2021-11-02T13:57:32.578" v="28" actId="20577"/>
          <ac:spMkLst>
            <pc:docMk/>
            <pc:sldMk cId="1175791706" sldId="2147469660"/>
            <ac:spMk id="30" creationId="{CDA178DA-0AF9-4038-92B9-206E606131A9}"/>
          </ac:spMkLst>
        </pc:spChg>
        <pc:spChg chg="mod">
          <ac:chgData name="Brown, Catherine (DPH)" userId="4a77f272-69bf-4d4c-a0b7-e8d5503ac332" providerId="ADAL" clId="{5C60C809-8263-49DD-BC19-7F2E473FBEF2}" dt="2021-11-02T14:00:52.531" v="88" actId="20577"/>
          <ac:spMkLst>
            <pc:docMk/>
            <pc:sldMk cId="1175791706" sldId="2147469660"/>
            <ac:spMk id="42" creationId="{7AE4F38C-41FF-4819-B98B-3A5B44987320}"/>
          </ac:spMkLst>
        </pc:spChg>
        <pc:spChg chg="mod">
          <ac:chgData name="Brown, Catherine (DPH)" userId="4a77f272-69bf-4d4c-a0b7-e8d5503ac332" providerId="ADAL" clId="{5C60C809-8263-49DD-BC19-7F2E473FBEF2}" dt="2021-11-02T14:00:33.225" v="85" actId="20577"/>
          <ac:spMkLst>
            <pc:docMk/>
            <pc:sldMk cId="1175791706" sldId="2147469660"/>
            <ac:spMk id="45" creationId="{D49E7087-8474-4532-8DF9-CB07DA945134}"/>
          </ac:spMkLst>
        </pc:spChg>
        <pc:spChg chg="mod">
          <ac:chgData name="Brown, Catherine (DPH)" userId="4a77f272-69bf-4d4c-a0b7-e8d5503ac332" providerId="ADAL" clId="{5C60C809-8263-49DD-BC19-7F2E473FBEF2}" dt="2021-11-02T13:57:37.979" v="31" actId="20577"/>
          <ac:spMkLst>
            <pc:docMk/>
            <pc:sldMk cId="1175791706" sldId="2147469660"/>
            <ac:spMk id="54" creationId="{D4CB5594-0E5E-4CC0-9073-9D18D25E878F}"/>
          </ac:spMkLst>
        </pc:spChg>
        <pc:spChg chg="mod">
          <ac:chgData name="Brown, Catherine (DPH)" userId="4a77f272-69bf-4d4c-a0b7-e8d5503ac332" providerId="ADAL" clId="{5C60C809-8263-49DD-BC19-7F2E473FBEF2}" dt="2021-11-02T13:58:57.524" v="41" actId="20577"/>
          <ac:spMkLst>
            <pc:docMk/>
            <pc:sldMk cId="1175791706" sldId="2147469660"/>
            <ac:spMk id="55" creationId="{B1FC3175-5816-426B-9D7B-26640FA624D3}"/>
          </ac:spMkLst>
        </pc:spChg>
      </pc:sldChg>
    </pc:docChg>
  </pc:docChgLst>
  <pc:docChgLst>
    <pc:chgData name="Brown, Catherine (DPH)" userId="4a77f272-69bf-4d4c-a0b7-e8d5503ac332" providerId="ADAL" clId="{DFB4A5DC-7306-4BBE-AE8B-CA722A50B5EC}"/>
    <pc:docChg chg="modSld">
      <pc:chgData name="Brown, Catherine (DPH)" userId="4a77f272-69bf-4d4c-a0b7-e8d5503ac332" providerId="ADAL" clId="{DFB4A5DC-7306-4BBE-AE8B-CA722A50B5EC}" dt="2021-10-12T18:57:21.307" v="70" actId="20577"/>
      <pc:docMkLst>
        <pc:docMk/>
      </pc:docMkLst>
      <pc:sldChg chg="modSp mod">
        <pc:chgData name="Brown, Catherine (DPH)" userId="4a77f272-69bf-4d4c-a0b7-e8d5503ac332" providerId="ADAL" clId="{DFB4A5DC-7306-4BBE-AE8B-CA722A50B5EC}" dt="2021-10-12T18:53:07.539" v="2" actId="20577"/>
        <pc:sldMkLst>
          <pc:docMk/>
          <pc:sldMk cId="2845333626" sldId="257"/>
        </pc:sldMkLst>
        <pc:spChg chg="mod">
          <ac:chgData name="Brown, Catherine (DPH)" userId="4a77f272-69bf-4d4c-a0b7-e8d5503ac332" providerId="ADAL" clId="{DFB4A5DC-7306-4BBE-AE8B-CA722A50B5EC}" dt="2021-10-12T18:53:07.539" v="2" actId="20577"/>
          <ac:spMkLst>
            <pc:docMk/>
            <pc:sldMk cId="2845333626" sldId="257"/>
            <ac:spMk id="2" creationId="{ABC5D569-9406-4C36-B3C8-2609F7B40861}"/>
          </ac:spMkLst>
        </pc:spChg>
      </pc:sldChg>
      <pc:sldChg chg="modSp mod">
        <pc:chgData name="Brown, Catherine (DPH)" userId="4a77f272-69bf-4d4c-a0b7-e8d5503ac332" providerId="ADAL" clId="{DFB4A5DC-7306-4BBE-AE8B-CA722A50B5EC}" dt="2021-10-12T18:57:21.307" v="70" actId="20577"/>
        <pc:sldMkLst>
          <pc:docMk/>
          <pc:sldMk cId="1175791706" sldId="2147469660"/>
        </pc:sldMkLst>
        <pc:spChg chg="mod">
          <ac:chgData name="Brown, Catherine (DPH)" userId="4a77f272-69bf-4d4c-a0b7-e8d5503ac332" providerId="ADAL" clId="{DFB4A5DC-7306-4BBE-AE8B-CA722A50B5EC}" dt="2021-10-12T18:53:32.625" v="8" actId="20577"/>
          <ac:spMkLst>
            <pc:docMk/>
            <pc:sldMk cId="1175791706" sldId="2147469660"/>
            <ac:spMk id="7" creationId="{3BB7FEC4-043F-4CA4-92E9-5322FF6EA3B0}"/>
          </ac:spMkLst>
        </pc:spChg>
        <pc:spChg chg="mod">
          <ac:chgData name="Brown, Catherine (DPH)" userId="4a77f272-69bf-4d4c-a0b7-e8d5503ac332" providerId="ADAL" clId="{DFB4A5DC-7306-4BBE-AE8B-CA722A50B5EC}" dt="2021-10-12T18:53:29.058" v="6" actId="20577"/>
          <ac:spMkLst>
            <pc:docMk/>
            <pc:sldMk cId="1175791706" sldId="2147469660"/>
            <ac:spMk id="9" creationId="{582D6B31-2E00-418D-929F-F39C8036D3B0}"/>
          </ac:spMkLst>
        </pc:spChg>
        <pc:spChg chg="mod">
          <ac:chgData name="Brown, Catherine (DPH)" userId="4a77f272-69bf-4d4c-a0b7-e8d5503ac332" providerId="ADAL" clId="{DFB4A5DC-7306-4BBE-AE8B-CA722A50B5EC}" dt="2021-10-12T18:53:41.440" v="9"/>
          <ac:spMkLst>
            <pc:docMk/>
            <pc:sldMk cId="1175791706" sldId="2147469660"/>
            <ac:spMk id="26" creationId="{04D0B654-F933-48BD-AC25-7224F63B01E4}"/>
          </ac:spMkLst>
        </pc:spChg>
        <pc:spChg chg="mod">
          <ac:chgData name="Brown, Catherine (DPH)" userId="4a77f272-69bf-4d4c-a0b7-e8d5503ac332" providerId="ADAL" clId="{DFB4A5DC-7306-4BBE-AE8B-CA722A50B5EC}" dt="2021-10-12T18:54:00.811" v="26" actId="20577"/>
          <ac:spMkLst>
            <pc:docMk/>
            <pc:sldMk cId="1175791706" sldId="2147469660"/>
            <ac:spMk id="27" creationId="{F506CBEF-78F9-42DC-9E71-E803BA27F30C}"/>
          </ac:spMkLst>
        </pc:spChg>
        <pc:spChg chg="mod">
          <ac:chgData name="Brown, Catherine (DPH)" userId="4a77f272-69bf-4d4c-a0b7-e8d5503ac332" providerId="ADAL" clId="{DFB4A5DC-7306-4BBE-AE8B-CA722A50B5EC}" dt="2021-10-12T18:55:11.106" v="31" actId="20577"/>
          <ac:spMkLst>
            <pc:docMk/>
            <pc:sldMk cId="1175791706" sldId="2147469660"/>
            <ac:spMk id="29" creationId="{6E52F511-0B83-4FD5-A820-ECC203DCBA8F}"/>
          </ac:spMkLst>
        </pc:spChg>
        <pc:spChg chg="mod">
          <ac:chgData name="Brown, Catherine (DPH)" userId="4a77f272-69bf-4d4c-a0b7-e8d5503ac332" providerId="ADAL" clId="{DFB4A5DC-7306-4BBE-AE8B-CA722A50B5EC}" dt="2021-10-12T18:53:46.971" v="14" actId="20577"/>
          <ac:spMkLst>
            <pc:docMk/>
            <pc:sldMk cId="1175791706" sldId="2147469660"/>
            <ac:spMk id="30" creationId="{CDA178DA-0AF9-4038-92B9-206E606131A9}"/>
          </ac:spMkLst>
        </pc:spChg>
        <pc:spChg chg="mod">
          <ac:chgData name="Brown, Catherine (DPH)" userId="4a77f272-69bf-4d4c-a0b7-e8d5503ac332" providerId="ADAL" clId="{DFB4A5DC-7306-4BBE-AE8B-CA722A50B5EC}" dt="2021-10-12T18:56:48.961" v="68" actId="20577"/>
          <ac:spMkLst>
            <pc:docMk/>
            <pc:sldMk cId="1175791706" sldId="2147469660"/>
            <ac:spMk id="42" creationId="{7AE4F38C-41FF-4819-B98B-3A5B44987320}"/>
          </ac:spMkLst>
        </pc:spChg>
        <pc:spChg chg="mod">
          <ac:chgData name="Brown, Catherine (DPH)" userId="4a77f272-69bf-4d4c-a0b7-e8d5503ac332" providerId="ADAL" clId="{DFB4A5DC-7306-4BBE-AE8B-CA722A50B5EC}" dt="2021-10-12T18:56:21.882" v="64" actId="20577"/>
          <ac:spMkLst>
            <pc:docMk/>
            <pc:sldMk cId="1175791706" sldId="2147469660"/>
            <ac:spMk id="45" creationId="{D49E7087-8474-4532-8DF9-CB07DA945134}"/>
          </ac:spMkLst>
        </pc:spChg>
        <pc:spChg chg="mod">
          <ac:chgData name="Brown, Catherine (DPH)" userId="4a77f272-69bf-4d4c-a0b7-e8d5503ac332" providerId="ADAL" clId="{DFB4A5DC-7306-4BBE-AE8B-CA722A50B5EC}" dt="2021-10-12T18:57:21.307" v="70" actId="20577"/>
          <ac:spMkLst>
            <pc:docMk/>
            <pc:sldMk cId="1175791706" sldId="2147469660"/>
            <ac:spMk id="47" creationId="{CE1CDDC9-09EC-457A-885E-F416B6401BF2}"/>
          </ac:spMkLst>
        </pc:spChg>
        <pc:spChg chg="mod">
          <ac:chgData name="Brown, Catherine (DPH)" userId="4a77f272-69bf-4d4c-a0b7-e8d5503ac332" providerId="ADAL" clId="{DFB4A5DC-7306-4BBE-AE8B-CA722A50B5EC}" dt="2021-10-12T18:53:51.108" v="20" actId="20577"/>
          <ac:spMkLst>
            <pc:docMk/>
            <pc:sldMk cId="1175791706" sldId="2147469660"/>
            <ac:spMk id="54" creationId="{D4CB5594-0E5E-4CC0-9073-9D18D25E878F}"/>
          </ac:spMkLst>
        </pc:spChg>
        <pc:spChg chg="mod">
          <ac:chgData name="Brown, Catherine (DPH)" userId="4a77f272-69bf-4d4c-a0b7-e8d5503ac332" providerId="ADAL" clId="{DFB4A5DC-7306-4BBE-AE8B-CA722A50B5EC}" dt="2021-10-12T18:55:24.274" v="35" actId="20577"/>
          <ac:spMkLst>
            <pc:docMk/>
            <pc:sldMk cId="1175791706" sldId="2147469660"/>
            <ac:spMk id="55" creationId="{B1FC3175-5816-426B-9D7B-26640FA624D3}"/>
          </ac:spMkLst>
        </pc:spChg>
      </pc:sldChg>
    </pc:docChg>
  </pc:docChgLst>
  <pc:docChgLst>
    <pc:chgData name="Brown, Catherine (DPH)" userId="4a77f272-69bf-4d4c-a0b7-e8d5503ac332" providerId="ADAL" clId="{913AF7FC-95B3-4257-9263-8BE42F7502C1}"/>
    <pc:docChg chg="modSld">
      <pc:chgData name="Brown, Catherine (DPH)" userId="4a77f272-69bf-4d4c-a0b7-e8d5503ac332" providerId="ADAL" clId="{913AF7FC-95B3-4257-9263-8BE42F7502C1}" dt="2021-12-14T13:53:36.082" v="84" actId="20577"/>
      <pc:docMkLst>
        <pc:docMk/>
      </pc:docMkLst>
      <pc:sldChg chg="modSp mod">
        <pc:chgData name="Brown, Catherine (DPH)" userId="4a77f272-69bf-4d4c-a0b7-e8d5503ac332" providerId="ADAL" clId="{913AF7FC-95B3-4257-9263-8BE42F7502C1}" dt="2021-12-14T13:49:46.259" v="2" actId="20577"/>
        <pc:sldMkLst>
          <pc:docMk/>
          <pc:sldMk cId="2845333626" sldId="257"/>
        </pc:sldMkLst>
        <pc:spChg chg="mod">
          <ac:chgData name="Brown, Catherine (DPH)" userId="4a77f272-69bf-4d4c-a0b7-e8d5503ac332" providerId="ADAL" clId="{913AF7FC-95B3-4257-9263-8BE42F7502C1}" dt="2021-12-14T13:49:46.259" v="2" actId="20577"/>
          <ac:spMkLst>
            <pc:docMk/>
            <pc:sldMk cId="2845333626" sldId="257"/>
            <ac:spMk id="2" creationId="{ABC5D569-9406-4C36-B3C8-2609F7B40861}"/>
          </ac:spMkLst>
        </pc:spChg>
      </pc:sldChg>
      <pc:sldChg chg="modSp mod">
        <pc:chgData name="Brown, Catherine (DPH)" userId="4a77f272-69bf-4d4c-a0b7-e8d5503ac332" providerId="ADAL" clId="{913AF7FC-95B3-4257-9263-8BE42F7502C1}" dt="2021-12-14T13:53:36.082" v="84" actId="20577"/>
        <pc:sldMkLst>
          <pc:docMk/>
          <pc:sldMk cId="1175791706" sldId="2147469660"/>
        </pc:sldMkLst>
        <pc:spChg chg="mod">
          <ac:chgData name="Brown, Catherine (DPH)" userId="4a77f272-69bf-4d4c-a0b7-e8d5503ac332" providerId="ADAL" clId="{913AF7FC-95B3-4257-9263-8BE42F7502C1}" dt="2021-12-14T13:49:57.865" v="9" actId="20577"/>
          <ac:spMkLst>
            <pc:docMk/>
            <pc:sldMk cId="1175791706" sldId="2147469660"/>
            <ac:spMk id="7" creationId="{3BB7FEC4-043F-4CA4-92E9-5322FF6EA3B0}"/>
          </ac:spMkLst>
        </pc:spChg>
        <pc:spChg chg="mod">
          <ac:chgData name="Brown, Catherine (DPH)" userId="4a77f272-69bf-4d4c-a0b7-e8d5503ac332" providerId="ADAL" clId="{913AF7FC-95B3-4257-9263-8BE42F7502C1}" dt="2021-12-14T13:49:53.136" v="6" actId="20577"/>
          <ac:spMkLst>
            <pc:docMk/>
            <pc:sldMk cId="1175791706" sldId="2147469660"/>
            <ac:spMk id="9" creationId="{582D6B31-2E00-418D-929F-F39C8036D3B0}"/>
          </ac:spMkLst>
        </pc:spChg>
        <pc:spChg chg="mod">
          <ac:chgData name="Brown, Catherine (DPH)" userId="4a77f272-69bf-4d4c-a0b7-e8d5503ac332" providerId="ADAL" clId="{913AF7FC-95B3-4257-9263-8BE42F7502C1}" dt="2021-12-14T13:50:05.272" v="15" actId="20577"/>
          <ac:spMkLst>
            <pc:docMk/>
            <pc:sldMk cId="1175791706" sldId="2147469660"/>
            <ac:spMk id="26" creationId="{04D0B654-F933-48BD-AC25-7224F63B01E4}"/>
          </ac:spMkLst>
        </pc:spChg>
        <pc:spChg chg="mod">
          <ac:chgData name="Brown, Catherine (DPH)" userId="4a77f272-69bf-4d4c-a0b7-e8d5503ac332" providerId="ADAL" clId="{913AF7FC-95B3-4257-9263-8BE42F7502C1}" dt="2021-12-14T13:50:35.469" v="33" actId="20577"/>
          <ac:spMkLst>
            <pc:docMk/>
            <pc:sldMk cId="1175791706" sldId="2147469660"/>
            <ac:spMk id="27" creationId="{F506CBEF-78F9-42DC-9E71-E803BA27F30C}"/>
          </ac:spMkLst>
        </pc:spChg>
        <pc:spChg chg="mod">
          <ac:chgData name="Brown, Catherine (DPH)" userId="4a77f272-69bf-4d4c-a0b7-e8d5503ac332" providerId="ADAL" clId="{913AF7FC-95B3-4257-9263-8BE42F7502C1}" dt="2021-12-14T13:51:41.534" v="41" actId="20577"/>
          <ac:spMkLst>
            <pc:docMk/>
            <pc:sldMk cId="1175791706" sldId="2147469660"/>
            <ac:spMk id="29" creationId="{6E52F511-0B83-4FD5-A820-ECC203DCBA8F}"/>
          </ac:spMkLst>
        </pc:spChg>
        <pc:spChg chg="mod">
          <ac:chgData name="Brown, Catherine (DPH)" userId="4a77f272-69bf-4d4c-a0b7-e8d5503ac332" providerId="ADAL" clId="{913AF7FC-95B3-4257-9263-8BE42F7502C1}" dt="2021-12-14T13:50:11.337" v="20" actId="20577"/>
          <ac:spMkLst>
            <pc:docMk/>
            <pc:sldMk cId="1175791706" sldId="2147469660"/>
            <ac:spMk id="30" creationId="{CDA178DA-0AF9-4038-92B9-206E606131A9}"/>
          </ac:spMkLst>
        </pc:spChg>
        <pc:spChg chg="mod">
          <ac:chgData name="Brown, Catherine (DPH)" userId="4a77f272-69bf-4d4c-a0b7-e8d5503ac332" providerId="ADAL" clId="{913AF7FC-95B3-4257-9263-8BE42F7502C1}" dt="2021-12-14T13:53:16.647" v="82" actId="20577"/>
          <ac:spMkLst>
            <pc:docMk/>
            <pc:sldMk cId="1175791706" sldId="2147469660"/>
            <ac:spMk id="42" creationId="{7AE4F38C-41FF-4819-B98B-3A5B44987320}"/>
          </ac:spMkLst>
        </pc:spChg>
        <pc:spChg chg="mod">
          <ac:chgData name="Brown, Catherine (DPH)" userId="4a77f272-69bf-4d4c-a0b7-e8d5503ac332" providerId="ADAL" clId="{913AF7FC-95B3-4257-9263-8BE42F7502C1}" dt="2021-12-14T13:53:36.082" v="84" actId="20577"/>
          <ac:spMkLst>
            <pc:docMk/>
            <pc:sldMk cId="1175791706" sldId="2147469660"/>
            <ac:spMk id="44" creationId="{FFA26FAD-1CED-4AD2-9473-B9F3E8689B7F}"/>
          </ac:spMkLst>
        </pc:spChg>
        <pc:spChg chg="mod">
          <ac:chgData name="Brown, Catherine (DPH)" userId="4a77f272-69bf-4d4c-a0b7-e8d5503ac332" providerId="ADAL" clId="{913AF7FC-95B3-4257-9263-8BE42F7502C1}" dt="2021-12-14T13:52:39.156" v="78" actId="20577"/>
          <ac:spMkLst>
            <pc:docMk/>
            <pc:sldMk cId="1175791706" sldId="2147469660"/>
            <ac:spMk id="45" creationId="{D49E7087-8474-4532-8DF9-CB07DA945134}"/>
          </ac:spMkLst>
        </pc:spChg>
        <pc:spChg chg="mod">
          <ac:chgData name="Brown, Catherine (DPH)" userId="4a77f272-69bf-4d4c-a0b7-e8d5503ac332" providerId="ADAL" clId="{913AF7FC-95B3-4257-9263-8BE42F7502C1}" dt="2021-12-14T13:50:17.488" v="23" actId="20577"/>
          <ac:spMkLst>
            <pc:docMk/>
            <pc:sldMk cId="1175791706" sldId="2147469660"/>
            <ac:spMk id="54" creationId="{D4CB5594-0E5E-4CC0-9073-9D18D25E878F}"/>
          </ac:spMkLst>
        </pc:spChg>
        <pc:spChg chg="mod">
          <ac:chgData name="Brown, Catherine (DPH)" userId="4a77f272-69bf-4d4c-a0b7-e8d5503ac332" providerId="ADAL" clId="{913AF7FC-95B3-4257-9263-8BE42F7502C1}" dt="2021-12-14T13:51:27.100" v="36" actId="20577"/>
          <ac:spMkLst>
            <pc:docMk/>
            <pc:sldMk cId="1175791706" sldId="2147469660"/>
            <ac:spMk id="55" creationId="{B1FC3175-5816-426B-9D7B-26640FA624D3}"/>
          </ac:spMkLst>
        </pc:spChg>
      </pc:sldChg>
    </pc:docChg>
  </pc:docChgLst>
  <pc:docChgLst>
    <pc:chgData name="Brown, Catherine (DPH)" userId="4a77f272-69bf-4d4c-a0b7-e8d5503ac332" providerId="ADAL" clId="{FD2B325C-B145-4A93-9232-5E2FDD6859AC}"/>
    <pc:docChg chg="modSld">
      <pc:chgData name="Brown, Catherine (DPH)" userId="4a77f272-69bf-4d4c-a0b7-e8d5503ac332" providerId="ADAL" clId="{FD2B325C-B145-4A93-9232-5E2FDD6859AC}" dt="2022-02-01T23:34:00.834" v="78" actId="20577"/>
      <pc:docMkLst>
        <pc:docMk/>
      </pc:docMkLst>
      <pc:sldChg chg="modSp mod">
        <pc:chgData name="Brown, Catherine (DPH)" userId="4a77f272-69bf-4d4c-a0b7-e8d5503ac332" providerId="ADAL" clId="{FD2B325C-B145-4A93-9232-5E2FDD6859AC}" dt="2022-02-01T16:32:19.659" v="9" actId="20577"/>
        <pc:sldMkLst>
          <pc:docMk/>
          <pc:sldMk cId="2845333626" sldId="257"/>
        </pc:sldMkLst>
        <pc:spChg chg="mod">
          <ac:chgData name="Brown, Catherine (DPH)" userId="4a77f272-69bf-4d4c-a0b7-e8d5503ac332" providerId="ADAL" clId="{FD2B325C-B145-4A93-9232-5E2FDD6859AC}" dt="2022-02-01T16:32:19.659" v="9" actId="20577"/>
          <ac:spMkLst>
            <pc:docMk/>
            <pc:sldMk cId="2845333626" sldId="257"/>
            <ac:spMk id="2" creationId="{ABC5D569-9406-4C36-B3C8-2609F7B40861}"/>
          </ac:spMkLst>
        </pc:spChg>
      </pc:sldChg>
      <pc:sldChg chg="modSp mod">
        <pc:chgData name="Brown, Catherine (DPH)" userId="4a77f272-69bf-4d4c-a0b7-e8d5503ac332" providerId="ADAL" clId="{FD2B325C-B145-4A93-9232-5E2FDD6859AC}" dt="2022-02-01T23:34:00.834" v="78" actId="20577"/>
        <pc:sldMkLst>
          <pc:docMk/>
          <pc:sldMk cId="1175791706" sldId="2147469660"/>
        </pc:sldMkLst>
        <pc:spChg chg="mod">
          <ac:chgData name="Brown, Catherine (DPH)" userId="4a77f272-69bf-4d4c-a0b7-e8d5503ac332" providerId="ADAL" clId="{FD2B325C-B145-4A93-9232-5E2FDD6859AC}" dt="2022-02-01T23:34:00.834" v="78" actId="20577"/>
          <ac:spMkLst>
            <pc:docMk/>
            <pc:sldMk cId="1175791706" sldId="2147469660"/>
            <ac:spMk id="7" creationId="{3BB7FEC4-043F-4CA4-92E9-5322FF6EA3B0}"/>
          </ac:spMkLst>
        </pc:spChg>
        <pc:spChg chg="mod">
          <ac:chgData name="Brown, Catherine (DPH)" userId="4a77f272-69bf-4d4c-a0b7-e8d5503ac332" providerId="ADAL" clId="{FD2B325C-B145-4A93-9232-5E2FDD6859AC}" dt="2022-02-01T16:32:54.527" v="15" actId="20577"/>
          <ac:spMkLst>
            <pc:docMk/>
            <pc:sldMk cId="1175791706" sldId="2147469660"/>
            <ac:spMk id="9" creationId="{582D6B31-2E00-418D-929F-F39C8036D3B0}"/>
          </ac:spMkLst>
        </pc:spChg>
        <pc:spChg chg="mod">
          <ac:chgData name="Brown, Catherine (DPH)" userId="4a77f272-69bf-4d4c-a0b7-e8d5503ac332" providerId="ADAL" clId="{FD2B325C-B145-4A93-9232-5E2FDD6859AC}" dt="2022-02-01T16:33:05.500" v="17"/>
          <ac:spMkLst>
            <pc:docMk/>
            <pc:sldMk cId="1175791706" sldId="2147469660"/>
            <ac:spMk id="26" creationId="{04D0B654-F933-48BD-AC25-7224F63B01E4}"/>
          </ac:spMkLst>
        </pc:spChg>
        <pc:spChg chg="mod">
          <ac:chgData name="Brown, Catherine (DPH)" userId="4a77f272-69bf-4d4c-a0b7-e8d5503ac332" providerId="ADAL" clId="{FD2B325C-B145-4A93-9232-5E2FDD6859AC}" dt="2022-02-01T16:33:33.933" v="28" actId="20577"/>
          <ac:spMkLst>
            <pc:docMk/>
            <pc:sldMk cId="1175791706" sldId="2147469660"/>
            <ac:spMk id="27" creationId="{F506CBEF-78F9-42DC-9E71-E803BA27F30C}"/>
          </ac:spMkLst>
        </pc:spChg>
        <pc:spChg chg="mod">
          <ac:chgData name="Brown, Catherine (DPH)" userId="4a77f272-69bf-4d4c-a0b7-e8d5503ac332" providerId="ADAL" clId="{FD2B325C-B145-4A93-9232-5E2FDD6859AC}" dt="2022-02-01T16:34:31.727" v="33" actId="20577"/>
          <ac:spMkLst>
            <pc:docMk/>
            <pc:sldMk cId="1175791706" sldId="2147469660"/>
            <ac:spMk id="29" creationId="{6E52F511-0B83-4FD5-A820-ECC203DCBA8F}"/>
          </ac:spMkLst>
        </pc:spChg>
        <pc:spChg chg="mod">
          <ac:chgData name="Brown, Catherine (DPH)" userId="4a77f272-69bf-4d4c-a0b7-e8d5503ac332" providerId="ADAL" clId="{FD2B325C-B145-4A93-9232-5E2FDD6859AC}" dt="2022-02-01T16:33:13.637" v="19"/>
          <ac:spMkLst>
            <pc:docMk/>
            <pc:sldMk cId="1175791706" sldId="2147469660"/>
            <ac:spMk id="30" creationId="{CDA178DA-0AF9-4038-92B9-206E606131A9}"/>
          </ac:spMkLst>
        </pc:spChg>
        <pc:spChg chg="mod">
          <ac:chgData name="Brown, Catherine (DPH)" userId="4a77f272-69bf-4d4c-a0b7-e8d5503ac332" providerId="ADAL" clId="{FD2B325C-B145-4A93-9232-5E2FDD6859AC}" dt="2022-02-01T16:36:09.899" v="74" actId="20577"/>
          <ac:spMkLst>
            <pc:docMk/>
            <pc:sldMk cId="1175791706" sldId="2147469660"/>
            <ac:spMk id="42" creationId="{7AE4F38C-41FF-4819-B98B-3A5B44987320}"/>
          </ac:spMkLst>
        </pc:spChg>
        <pc:spChg chg="mod">
          <ac:chgData name="Brown, Catherine (DPH)" userId="4a77f272-69bf-4d4c-a0b7-e8d5503ac332" providerId="ADAL" clId="{FD2B325C-B145-4A93-9232-5E2FDD6859AC}" dt="2022-02-01T16:36:23.481" v="76" actId="20577"/>
          <ac:spMkLst>
            <pc:docMk/>
            <pc:sldMk cId="1175791706" sldId="2147469660"/>
            <ac:spMk id="44" creationId="{FFA26FAD-1CED-4AD2-9473-B9F3E8689B7F}"/>
          </ac:spMkLst>
        </pc:spChg>
        <pc:spChg chg="mod">
          <ac:chgData name="Brown, Catherine (DPH)" userId="4a77f272-69bf-4d4c-a0b7-e8d5503ac332" providerId="ADAL" clId="{FD2B325C-B145-4A93-9232-5E2FDD6859AC}" dt="2022-02-01T16:35:41.489" v="71" actId="20577"/>
          <ac:spMkLst>
            <pc:docMk/>
            <pc:sldMk cId="1175791706" sldId="2147469660"/>
            <ac:spMk id="45" creationId="{D49E7087-8474-4532-8DF9-CB07DA945134}"/>
          </ac:spMkLst>
        </pc:spChg>
        <pc:spChg chg="mod">
          <ac:chgData name="Brown, Catherine (DPH)" userId="4a77f272-69bf-4d4c-a0b7-e8d5503ac332" providerId="ADAL" clId="{FD2B325C-B145-4A93-9232-5E2FDD6859AC}" dt="2022-02-01T16:33:20.837" v="21"/>
          <ac:spMkLst>
            <pc:docMk/>
            <pc:sldMk cId="1175791706" sldId="2147469660"/>
            <ac:spMk id="54" creationId="{D4CB5594-0E5E-4CC0-9073-9D18D25E878F}"/>
          </ac:spMkLst>
        </pc:spChg>
        <pc:spChg chg="mod">
          <ac:chgData name="Brown, Catherine (DPH)" userId="4a77f272-69bf-4d4c-a0b7-e8d5503ac332" providerId="ADAL" clId="{FD2B325C-B145-4A93-9232-5E2FDD6859AC}" dt="2022-02-01T16:34:47.704" v="38" actId="20577"/>
          <ac:spMkLst>
            <pc:docMk/>
            <pc:sldMk cId="1175791706" sldId="2147469660"/>
            <ac:spMk id="55" creationId="{B1FC3175-5816-426B-9D7B-26640FA624D3}"/>
          </ac:spMkLst>
        </pc:spChg>
      </pc:sldChg>
    </pc:docChg>
  </pc:docChgLst>
  <pc:docChgLst>
    <pc:chgData name="Brown, Catherine (DPH)" userId="4a77f272-69bf-4d4c-a0b7-e8d5503ac332" providerId="ADAL" clId="{EB3C8155-0606-4AD4-8655-B02CF8D61FD5}"/>
    <pc:docChg chg="custSel modSld">
      <pc:chgData name="Brown, Catherine (DPH)" userId="4a77f272-69bf-4d4c-a0b7-e8d5503ac332" providerId="ADAL" clId="{EB3C8155-0606-4AD4-8655-B02CF8D61FD5}" dt="2021-11-09T13:53:38.824" v="86" actId="20577"/>
      <pc:docMkLst>
        <pc:docMk/>
      </pc:docMkLst>
      <pc:sldChg chg="modSp mod">
        <pc:chgData name="Brown, Catherine (DPH)" userId="4a77f272-69bf-4d4c-a0b7-e8d5503ac332" providerId="ADAL" clId="{EB3C8155-0606-4AD4-8655-B02CF8D61FD5}" dt="2021-11-09T13:53:13.883" v="67" actId="20577"/>
        <pc:sldMkLst>
          <pc:docMk/>
          <pc:sldMk cId="2845333626" sldId="257"/>
        </pc:sldMkLst>
        <pc:spChg chg="mod">
          <ac:chgData name="Brown, Catherine (DPH)" userId="4a77f272-69bf-4d4c-a0b7-e8d5503ac332" providerId="ADAL" clId="{EB3C8155-0606-4AD4-8655-B02CF8D61FD5}" dt="2021-11-09T13:53:13.883" v="67" actId="20577"/>
          <ac:spMkLst>
            <pc:docMk/>
            <pc:sldMk cId="2845333626" sldId="257"/>
            <ac:spMk id="2" creationId="{ABC5D569-9406-4C36-B3C8-2609F7B40861}"/>
          </ac:spMkLst>
        </pc:spChg>
      </pc:sldChg>
      <pc:sldChg chg="modSp mod">
        <pc:chgData name="Brown, Catherine (DPH)" userId="4a77f272-69bf-4d4c-a0b7-e8d5503ac332" providerId="ADAL" clId="{EB3C8155-0606-4AD4-8655-B02CF8D61FD5}" dt="2021-11-09T13:53:38.824" v="86" actId="20577"/>
        <pc:sldMkLst>
          <pc:docMk/>
          <pc:sldMk cId="1175791706" sldId="2147469660"/>
        </pc:sldMkLst>
        <pc:spChg chg="mod">
          <ac:chgData name="Brown, Catherine (DPH)" userId="4a77f272-69bf-4d4c-a0b7-e8d5503ac332" providerId="ADAL" clId="{EB3C8155-0606-4AD4-8655-B02CF8D61FD5}" dt="2021-11-09T13:49:22.286" v="21" actId="20577"/>
          <ac:spMkLst>
            <pc:docMk/>
            <pc:sldMk cId="1175791706" sldId="2147469660"/>
            <ac:spMk id="7" creationId="{3BB7FEC4-043F-4CA4-92E9-5322FF6EA3B0}"/>
          </ac:spMkLst>
        </pc:spChg>
        <pc:spChg chg="mod">
          <ac:chgData name="Brown, Catherine (DPH)" userId="4a77f272-69bf-4d4c-a0b7-e8d5503ac332" providerId="ADAL" clId="{EB3C8155-0606-4AD4-8655-B02CF8D61FD5}" dt="2021-11-09T13:48:59.672" v="3" actId="20577"/>
          <ac:spMkLst>
            <pc:docMk/>
            <pc:sldMk cId="1175791706" sldId="2147469660"/>
            <ac:spMk id="9" creationId="{582D6B31-2E00-418D-929F-F39C8036D3B0}"/>
          </ac:spMkLst>
        </pc:spChg>
        <pc:spChg chg="mod">
          <ac:chgData name="Brown, Catherine (DPH)" userId="4a77f272-69bf-4d4c-a0b7-e8d5503ac332" providerId="ADAL" clId="{EB3C8155-0606-4AD4-8655-B02CF8D61FD5}" dt="2021-11-09T13:49:05.453" v="9" actId="20577"/>
          <ac:spMkLst>
            <pc:docMk/>
            <pc:sldMk cId="1175791706" sldId="2147469660"/>
            <ac:spMk id="26" creationId="{04D0B654-F933-48BD-AC25-7224F63B01E4}"/>
          </ac:spMkLst>
        </pc:spChg>
        <pc:spChg chg="mod">
          <ac:chgData name="Brown, Catherine (DPH)" userId="4a77f272-69bf-4d4c-a0b7-e8d5503ac332" providerId="ADAL" clId="{EB3C8155-0606-4AD4-8655-B02CF8D61FD5}" dt="2021-11-09T13:49:30.530" v="27" actId="20577"/>
          <ac:spMkLst>
            <pc:docMk/>
            <pc:sldMk cId="1175791706" sldId="2147469660"/>
            <ac:spMk id="27" creationId="{F506CBEF-78F9-42DC-9E71-E803BA27F30C}"/>
          </ac:spMkLst>
        </pc:spChg>
        <pc:spChg chg="mod">
          <ac:chgData name="Brown, Catherine (DPH)" userId="4a77f272-69bf-4d4c-a0b7-e8d5503ac332" providerId="ADAL" clId="{EB3C8155-0606-4AD4-8655-B02CF8D61FD5}" dt="2021-11-09T13:51:19.658" v="51" actId="20577"/>
          <ac:spMkLst>
            <pc:docMk/>
            <pc:sldMk cId="1175791706" sldId="2147469660"/>
            <ac:spMk id="29" creationId="{6E52F511-0B83-4FD5-A820-ECC203DCBA8F}"/>
          </ac:spMkLst>
        </pc:spChg>
        <pc:spChg chg="mod">
          <ac:chgData name="Brown, Catherine (DPH)" userId="4a77f272-69bf-4d4c-a0b7-e8d5503ac332" providerId="ADAL" clId="{EB3C8155-0606-4AD4-8655-B02CF8D61FD5}" dt="2021-11-09T13:49:09.619" v="14" actId="20577"/>
          <ac:spMkLst>
            <pc:docMk/>
            <pc:sldMk cId="1175791706" sldId="2147469660"/>
            <ac:spMk id="30" creationId="{CDA178DA-0AF9-4038-92B9-206E606131A9}"/>
          </ac:spMkLst>
        </pc:spChg>
        <pc:spChg chg="mod">
          <ac:chgData name="Brown, Catherine (DPH)" userId="4a77f272-69bf-4d4c-a0b7-e8d5503ac332" providerId="ADAL" clId="{EB3C8155-0606-4AD4-8655-B02CF8D61FD5}" dt="2021-11-09T13:52:21.035" v="62" actId="20577"/>
          <ac:spMkLst>
            <pc:docMk/>
            <pc:sldMk cId="1175791706" sldId="2147469660"/>
            <ac:spMk id="42" creationId="{7AE4F38C-41FF-4819-B98B-3A5B44987320}"/>
          </ac:spMkLst>
        </pc:spChg>
        <pc:spChg chg="mod">
          <ac:chgData name="Brown, Catherine (DPH)" userId="4a77f272-69bf-4d4c-a0b7-e8d5503ac332" providerId="ADAL" clId="{EB3C8155-0606-4AD4-8655-B02CF8D61FD5}" dt="2021-11-09T13:53:38.824" v="86" actId="20577"/>
          <ac:spMkLst>
            <pc:docMk/>
            <pc:sldMk cId="1175791706" sldId="2147469660"/>
            <ac:spMk id="45" creationId="{D49E7087-8474-4532-8DF9-CB07DA945134}"/>
          </ac:spMkLst>
        </pc:spChg>
        <pc:spChg chg="mod">
          <ac:chgData name="Brown, Catherine (DPH)" userId="4a77f272-69bf-4d4c-a0b7-e8d5503ac332" providerId="ADAL" clId="{EB3C8155-0606-4AD4-8655-B02CF8D61FD5}" dt="2021-11-09T13:53:07.428" v="65" actId="20577"/>
          <ac:spMkLst>
            <pc:docMk/>
            <pc:sldMk cId="1175791706" sldId="2147469660"/>
            <ac:spMk id="47" creationId="{CE1CDDC9-09EC-457A-885E-F416B6401BF2}"/>
          </ac:spMkLst>
        </pc:spChg>
        <pc:spChg chg="mod">
          <ac:chgData name="Brown, Catherine (DPH)" userId="4a77f272-69bf-4d4c-a0b7-e8d5503ac332" providerId="ADAL" clId="{EB3C8155-0606-4AD4-8655-B02CF8D61FD5}" dt="2021-11-09T13:49:14.199" v="17" actId="20577"/>
          <ac:spMkLst>
            <pc:docMk/>
            <pc:sldMk cId="1175791706" sldId="2147469660"/>
            <ac:spMk id="54" creationId="{D4CB5594-0E5E-4CC0-9073-9D18D25E878F}"/>
          </ac:spMkLst>
        </pc:spChg>
        <pc:spChg chg="mod">
          <ac:chgData name="Brown, Catherine (DPH)" userId="4a77f272-69bf-4d4c-a0b7-e8d5503ac332" providerId="ADAL" clId="{EB3C8155-0606-4AD4-8655-B02CF8D61FD5}" dt="2021-11-09T13:51:04.509" v="46" actId="20577"/>
          <ac:spMkLst>
            <pc:docMk/>
            <pc:sldMk cId="1175791706" sldId="2147469660"/>
            <ac:spMk id="55" creationId="{B1FC3175-5816-426B-9D7B-26640FA624D3}"/>
          </ac:spMkLst>
        </pc:spChg>
      </pc:sldChg>
    </pc:docChg>
  </pc:docChgLst>
  <pc:docChgLst>
    <pc:chgData name="Brown, Catherine (DPH)" userId="4a77f272-69bf-4d4c-a0b7-e8d5503ac332" providerId="ADAL" clId="{06E037E5-38BB-49E4-8F3B-8D75DB112139}"/>
    <pc:docChg chg="modSld">
      <pc:chgData name="Brown, Catherine (DPH)" userId="4a77f272-69bf-4d4c-a0b7-e8d5503ac332" providerId="ADAL" clId="{06E037E5-38BB-49E4-8F3B-8D75DB112139}" dt="2021-12-28T15:53:40.882" v="81" actId="20577"/>
      <pc:docMkLst>
        <pc:docMk/>
      </pc:docMkLst>
      <pc:sldChg chg="modSp mod">
        <pc:chgData name="Brown, Catherine (DPH)" userId="4a77f272-69bf-4d4c-a0b7-e8d5503ac332" providerId="ADAL" clId="{06E037E5-38BB-49E4-8F3B-8D75DB112139}" dt="2021-12-28T15:42:09.710" v="1" actId="20577"/>
        <pc:sldMkLst>
          <pc:docMk/>
          <pc:sldMk cId="2845333626" sldId="257"/>
        </pc:sldMkLst>
        <pc:spChg chg="mod">
          <ac:chgData name="Brown, Catherine (DPH)" userId="4a77f272-69bf-4d4c-a0b7-e8d5503ac332" providerId="ADAL" clId="{06E037E5-38BB-49E4-8F3B-8D75DB112139}" dt="2021-12-28T15:42:09.710" v="1" actId="20577"/>
          <ac:spMkLst>
            <pc:docMk/>
            <pc:sldMk cId="2845333626" sldId="257"/>
            <ac:spMk id="2" creationId="{ABC5D569-9406-4C36-B3C8-2609F7B40861}"/>
          </ac:spMkLst>
        </pc:spChg>
      </pc:sldChg>
      <pc:sldChg chg="modSp mod">
        <pc:chgData name="Brown, Catherine (DPH)" userId="4a77f272-69bf-4d4c-a0b7-e8d5503ac332" providerId="ADAL" clId="{06E037E5-38BB-49E4-8F3B-8D75DB112139}" dt="2021-12-28T15:53:40.882" v="81" actId="20577"/>
        <pc:sldMkLst>
          <pc:docMk/>
          <pc:sldMk cId="1175791706" sldId="2147469660"/>
        </pc:sldMkLst>
        <pc:spChg chg="mod">
          <ac:chgData name="Brown, Catherine (DPH)" userId="4a77f272-69bf-4d4c-a0b7-e8d5503ac332" providerId="ADAL" clId="{06E037E5-38BB-49E4-8F3B-8D75DB112139}" dt="2021-12-28T15:42:25.769" v="11" actId="20577"/>
          <ac:spMkLst>
            <pc:docMk/>
            <pc:sldMk cId="1175791706" sldId="2147469660"/>
            <ac:spMk id="7" creationId="{3BB7FEC4-043F-4CA4-92E9-5322FF6EA3B0}"/>
          </ac:spMkLst>
        </pc:spChg>
        <pc:spChg chg="mod">
          <ac:chgData name="Brown, Catherine (DPH)" userId="4a77f272-69bf-4d4c-a0b7-e8d5503ac332" providerId="ADAL" clId="{06E037E5-38BB-49E4-8F3B-8D75DB112139}" dt="2021-12-28T15:42:21.925" v="7" actId="20577"/>
          <ac:spMkLst>
            <pc:docMk/>
            <pc:sldMk cId="1175791706" sldId="2147469660"/>
            <ac:spMk id="9" creationId="{582D6B31-2E00-418D-929F-F39C8036D3B0}"/>
          </ac:spMkLst>
        </pc:spChg>
        <pc:spChg chg="mod">
          <ac:chgData name="Brown, Catherine (DPH)" userId="4a77f272-69bf-4d4c-a0b7-e8d5503ac332" providerId="ADAL" clId="{06E037E5-38BB-49E4-8F3B-8D75DB112139}" dt="2021-12-28T15:42:31.489" v="18" actId="20577"/>
          <ac:spMkLst>
            <pc:docMk/>
            <pc:sldMk cId="1175791706" sldId="2147469660"/>
            <ac:spMk id="26" creationId="{04D0B654-F933-48BD-AC25-7224F63B01E4}"/>
          </ac:spMkLst>
        </pc:spChg>
        <pc:spChg chg="mod">
          <ac:chgData name="Brown, Catherine (DPH)" userId="4a77f272-69bf-4d4c-a0b7-e8d5503ac332" providerId="ADAL" clId="{06E037E5-38BB-49E4-8F3B-8D75DB112139}" dt="2021-12-28T15:52:09.815" v="46" actId="20577"/>
          <ac:spMkLst>
            <pc:docMk/>
            <pc:sldMk cId="1175791706" sldId="2147469660"/>
            <ac:spMk id="27" creationId="{F506CBEF-78F9-42DC-9E71-E803BA27F30C}"/>
          </ac:spMkLst>
        </pc:spChg>
        <pc:spChg chg="mod">
          <ac:chgData name="Brown, Catherine (DPH)" userId="4a77f272-69bf-4d4c-a0b7-e8d5503ac332" providerId="ADAL" clId="{06E037E5-38BB-49E4-8F3B-8D75DB112139}" dt="2021-12-28T15:51:45.587" v="44" actId="20577"/>
          <ac:spMkLst>
            <pc:docMk/>
            <pc:sldMk cId="1175791706" sldId="2147469660"/>
            <ac:spMk id="29" creationId="{6E52F511-0B83-4FD5-A820-ECC203DCBA8F}"/>
          </ac:spMkLst>
        </pc:spChg>
        <pc:spChg chg="mod">
          <ac:chgData name="Brown, Catherine (DPH)" userId="4a77f272-69bf-4d4c-a0b7-e8d5503ac332" providerId="ADAL" clId="{06E037E5-38BB-49E4-8F3B-8D75DB112139}" dt="2021-12-28T15:42:36.588" v="23" actId="20577"/>
          <ac:spMkLst>
            <pc:docMk/>
            <pc:sldMk cId="1175791706" sldId="2147469660"/>
            <ac:spMk id="30" creationId="{CDA178DA-0AF9-4038-92B9-206E606131A9}"/>
          </ac:spMkLst>
        </pc:spChg>
        <pc:spChg chg="mod">
          <ac:chgData name="Brown, Catherine (DPH)" userId="4a77f272-69bf-4d4c-a0b7-e8d5503ac332" providerId="ADAL" clId="{06E037E5-38BB-49E4-8F3B-8D75DB112139}" dt="2021-12-28T15:53:26.102" v="79" actId="20577"/>
          <ac:spMkLst>
            <pc:docMk/>
            <pc:sldMk cId="1175791706" sldId="2147469660"/>
            <ac:spMk id="42" creationId="{7AE4F38C-41FF-4819-B98B-3A5B44987320}"/>
          </ac:spMkLst>
        </pc:spChg>
        <pc:spChg chg="mod">
          <ac:chgData name="Brown, Catherine (DPH)" userId="4a77f272-69bf-4d4c-a0b7-e8d5503ac332" providerId="ADAL" clId="{06E037E5-38BB-49E4-8F3B-8D75DB112139}" dt="2021-12-28T15:53:40.882" v="81" actId="20577"/>
          <ac:spMkLst>
            <pc:docMk/>
            <pc:sldMk cId="1175791706" sldId="2147469660"/>
            <ac:spMk id="44" creationId="{FFA26FAD-1CED-4AD2-9473-B9F3E8689B7F}"/>
          </ac:spMkLst>
        </pc:spChg>
        <pc:spChg chg="mod">
          <ac:chgData name="Brown, Catherine (DPH)" userId="4a77f272-69bf-4d4c-a0b7-e8d5503ac332" providerId="ADAL" clId="{06E037E5-38BB-49E4-8F3B-8D75DB112139}" dt="2021-12-28T15:53:06.204" v="77" actId="20577"/>
          <ac:spMkLst>
            <pc:docMk/>
            <pc:sldMk cId="1175791706" sldId="2147469660"/>
            <ac:spMk id="45" creationId="{D49E7087-8474-4532-8DF9-CB07DA945134}"/>
          </ac:spMkLst>
        </pc:spChg>
        <pc:spChg chg="mod">
          <ac:chgData name="Brown, Catherine (DPH)" userId="4a77f272-69bf-4d4c-a0b7-e8d5503ac332" providerId="ADAL" clId="{06E037E5-38BB-49E4-8F3B-8D75DB112139}" dt="2021-12-28T15:42:40.154" v="26" actId="20577"/>
          <ac:spMkLst>
            <pc:docMk/>
            <pc:sldMk cId="1175791706" sldId="2147469660"/>
            <ac:spMk id="54" creationId="{D4CB5594-0E5E-4CC0-9073-9D18D25E878F}"/>
          </ac:spMkLst>
        </pc:spChg>
        <pc:spChg chg="mod">
          <ac:chgData name="Brown, Catherine (DPH)" userId="4a77f272-69bf-4d4c-a0b7-e8d5503ac332" providerId="ADAL" clId="{06E037E5-38BB-49E4-8F3B-8D75DB112139}" dt="2021-12-28T15:51:29.227" v="39" actId="20577"/>
          <ac:spMkLst>
            <pc:docMk/>
            <pc:sldMk cId="1175791706" sldId="2147469660"/>
            <ac:spMk id="55" creationId="{B1FC3175-5816-426B-9D7B-26640FA624D3}"/>
          </ac:spMkLst>
        </pc:spChg>
      </pc:sldChg>
    </pc:docChg>
  </pc:docChgLst>
  <pc:docChgLst>
    <pc:chgData name="Brown, Catherine (DPH)" userId="4a77f272-69bf-4d4c-a0b7-e8d5503ac332" providerId="ADAL" clId="{B251B4D7-1D37-4B74-B32E-6044573993E9}"/>
    <pc:docChg chg="modSld">
      <pc:chgData name="Brown, Catherine (DPH)" userId="4a77f272-69bf-4d4c-a0b7-e8d5503ac332" providerId="ADAL" clId="{B251B4D7-1D37-4B74-B32E-6044573993E9}" dt="2022-02-22T20:05:18.883" v="81" actId="20577"/>
      <pc:docMkLst>
        <pc:docMk/>
      </pc:docMkLst>
      <pc:sldChg chg="modSp mod">
        <pc:chgData name="Brown, Catherine (DPH)" userId="4a77f272-69bf-4d4c-a0b7-e8d5503ac332" providerId="ADAL" clId="{B251B4D7-1D37-4B74-B32E-6044573993E9}" dt="2022-02-22T20:01:36.251" v="3" actId="20577"/>
        <pc:sldMkLst>
          <pc:docMk/>
          <pc:sldMk cId="2845333626" sldId="257"/>
        </pc:sldMkLst>
        <pc:spChg chg="mod">
          <ac:chgData name="Brown, Catherine (DPH)" userId="4a77f272-69bf-4d4c-a0b7-e8d5503ac332" providerId="ADAL" clId="{B251B4D7-1D37-4B74-B32E-6044573993E9}" dt="2022-02-22T20:01:36.251" v="3" actId="20577"/>
          <ac:spMkLst>
            <pc:docMk/>
            <pc:sldMk cId="2845333626" sldId="257"/>
            <ac:spMk id="2" creationId="{ABC5D569-9406-4C36-B3C8-2609F7B40861}"/>
          </ac:spMkLst>
        </pc:spChg>
      </pc:sldChg>
      <pc:sldChg chg="modSp mod">
        <pc:chgData name="Brown, Catherine (DPH)" userId="4a77f272-69bf-4d4c-a0b7-e8d5503ac332" providerId="ADAL" clId="{B251B4D7-1D37-4B74-B32E-6044573993E9}" dt="2022-02-22T20:05:18.883" v="81" actId="20577"/>
        <pc:sldMkLst>
          <pc:docMk/>
          <pc:sldMk cId="1175791706" sldId="2147469660"/>
        </pc:sldMkLst>
        <pc:spChg chg="mod">
          <ac:chgData name="Brown, Catherine (DPH)" userId="4a77f272-69bf-4d4c-a0b7-e8d5503ac332" providerId="ADAL" clId="{B251B4D7-1D37-4B74-B32E-6044573993E9}" dt="2022-02-22T20:01:53.196" v="10" actId="20577"/>
          <ac:spMkLst>
            <pc:docMk/>
            <pc:sldMk cId="1175791706" sldId="2147469660"/>
            <ac:spMk id="7" creationId="{3BB7FEC4-043F-4CA4-92E9-5322FF6EA3B0}"/>
          </ac:spMkLst>
        </pc:spChg>
        <pc:spChg chg="mod">
          <ac:chgData name="Brown, Catherine (DPH)" userId="4a77f272-69bf-4d4c-a0b7-e8d5503ac332" providerId="ADAL" clId="{B251B4D7-1D37-4B74-B32E-6044573993E9}" dt="2022-02-22T20:01:49.915" v="8" actId="20577"/>
          <ac:spMkLst>
            <pc:docMk/>
            <pc:sldMk cId="1175791706" sldId="2147469660"/>
            <ac:spMk id="9" creationId="{582D6B31-2E00-418D-929F-F39C8036D3B0}"/>
          </ac:spMkLst>
        </pc:spChg>
        <pc:spChg chg="mod">
          <ac:chgData name="Brown, Catherine (DPH)" userId="4a77f272-69bf-4d4c-a0b7-e8d5503ac332" providerId="ADAL" clId="{B251B4D7-1D37-4B74-B32E-6044573993E9}" dt="2022-02-22T20:02:03.267" v="17" actId="20577"/>
          <ac:spMkLst>
            <pc:docMk/>
            <pc:sldMk cId="1175791706" sldId="2147469660"/>
            <ac:spMk id="26" creationId="{04D0B654-F933-48BD-AC25-7224F63B01E4}"/>
          </ac:spMkLst>
        </pc:spChg>
        <pc:spChg chg="mod">
          <ac:chgData name="Brown, Catherine (DPH)" userId="4a77f272-69bf-4d4c-a0b7-e8d5503ac332" providerId="ADAL" clId="{B251B4D7-1D37-4B74-B32E-6044573993E9}" dt="2022-02-22T20:02:26.084" v="35" actId="20577"/>
          <ac:spMkLst>
            <pc:docMk/>
            <pc:sldMk cId="1175791706" sldId="2147469660"/>
            <ac:spMk id="27" creationId="{F506CBEF-78F9-42DC-9E71-E803BA27F30C}"/>
          </ac:spMkLst>
        </pc:spChg>
        <pc:spChg chg="mod">
          <ac:chgData name="Brown, Catherine (DPH)" userId="4a77f272-69bf-4d4c-a0b7-e8d5503ac332" providerId="ADAL" clId="{B251B4D7-1D37-4B74-B32E-6044573993E9}" dt="2022-02-22T20:03:19.371" v="41" actId="20577"/>
          <ac:spMkLst>
            <pc:docMk/>
            <pc:sldMk cId="1175791706" sldId="2147469660"/>
            <ac:spMk id="29" creationId="{6E52F511-0B83-4FD5-A820-ECC203DCBA8F}"/>
          </ac:spMkLst>
        </pc:spChg>
        <pc:spChg chg="mod">
          <ac:chgData name="Brown, Catherine (DPH)" userId="4a77f272-69bf-4d4c-a0b7-e8d5503ac332" providerId="ADAL" clId="{B251B4D7-1D37-4B74-B32E-6044573993E9}" dt="2022-02-22T20:02:08.267" v="22" actId="20577"/>
          <ac:spMkLst>
            <pc:docMk/>
            <pc:sldMk cId="1175791706" sldId="2147469660"/>
            <ac:spMk id="30" creationId="{CDA178DA-0AF9-4038-92B9-206E606131A9}"/>
          </ac:spMkLst>
        </pc:spChg>
        <pc:spChg chg="mod">
          <ac:chgData name="Brown, Catherine (DPH)" userId="4a77f272-69bf-4d4c-a0b7-e8d5503ac332" providerId="ADAL" clId="{B251B4D7-1D37-4B74-B32E-6044573993E9}" dt="2022-02-22T20:05:02.835" v="79" actId="20577"/>
          <ac:spMkLst>
            <pc:docMk/>
            <pc:sldMk cId="1175791706" sldId="2147469660"/>
            <ac:spMk id="42" creationId="{7AE4F38C-41FF-4819-B98B-3A5B44987320}"/>
          </ac:spMkLst>
        </pc:spChg>
        <pc:spChg chg="mod">
          <ac:chgData name="Brown, Catherine (DPH)" userId="4a77f272-69bf-4d4c-a0b7-e8d5503ac332" providerId="ADAL" clId="{B251B4D7-1D37-4B74-B32E-6044573993E9}" dt="2022-02-22T20:05:18.883" v="81" actId="20577"/>
          <ac:spMkLst>
            <pc:docMk/>
            <pc:sldMk cId="1175791706" sldId="2147469660"/>
            <ac:spMk id="44" creationId="{FFA26FAD-1CED-4AD2-9473-B9F3E8689B7F}"/>
          </ac:spMkLst>
        </pc:spChg>
        <pc:spChg chg="mod">
          <ac:chgData name="Brown, Catherine (DPH)" userId="4a77f272-69bf-4d4c-a0b7-e8d5503ac332" providerId="ADAL" clId="{B251B4D7-1D37-4B74-B32E-6044573993E9}" dt="2022-02-22T20:04:23.379" v="77" actId="20577"/>
          <ac:spMkLst>
            <pc:docMk/>
            <pc:sldMk cId="1175791706" sldId="2147469660"/>
            <ac:spMk id="45" creationId="{D49E7087-8474-4532-8DF9-CB07DA945134}"/>
          </ac:spMkLst>
        </pc:spChg>
        <pc:spChg chg="mod">
          <ac:chgData name="Brown, Catherine (DPH)" userId="4a77f272-69bf-4d4c-a0b7-e8d5503ac332" providerId="ADAL" clId="{B251B4D7-1D37-4B74-B32E-6044573993E9}" dt="2022-02-22T20:02:13.658" v="28" actId="20577"/>
          <ac:spMkLst>
            <pc:docMk/>
            <pc:sldMk cId="1175791706" sldId="2147469660"/>
            <ac:spMk id="54" creationId="{D4CB5594-0E5E-4CC0-9073-9D18D25E878F}"/>
          </ac:spMkLst>
        </pc:spChg>
        <pc:spChg chg="mod">
          <ac:chgData name="Brown, Catherine (DPH)" userId="4a77f272-69bf-4d4c-a0b7-e8d5503ac332" providerId="ADAL" clId="{B251B4D7-1D37-4B74-B32E-6044573993E9}" dt="2022-02-22T20:03:32.347" v="47" actId="20577"/>
          <ac:spMkLst>
            <pc:docMk/>
            <pc:sldMk cId="1175791706" sldId="2147469660"/>
            <ac:spMk id="55" creationId="{B1FC3175-5816-426B-9D7B-26640FA624D3}"/>
          </ac:spMkLst>
        </pc:spChg>
      </pc:sldChg>
    </pc:docChg>
  </pc:docChgLst>
  <pc:docChgLst>
    <pc:chgData name="Brown, Catherine (DPH)" userId="4a77f272-69bf-4d4c-a0b7-e8d5503ac332" providerId="ADAL" clId="{DA66B63B-DFE7-47A2-BEEA-841CE1AC32F7}"/>
    <pc:docChg chg="modSld">
      <pc:chgData name="Brown, Catherine (DPH)" userId="4a77f272-69bf-4d4c-a0b7-e8d5503ac332" providerId="ADAL" clId="{DA66B63B-DFE7-47A2-BEEA-841CE1AC32F7}" dt="2022-02-15T18:18:50.281" v="85" actId="20577"/>
      <pc:docMkLst>
        <pc:docMk/>
      </pc:docMkLst>
      <pc:sldChg chg="modSp mod">
        <pc:chgData name="Brown, Catherine (DPH)" userId="4a77f272-69bf-4d4c-a0b7-e8d5503ac332" providerId="ADAL" clId="{DA66B63B-DFE7-47A2-BEEA-841CE1AC32F7}" dt="2022-02-15T18:15:10.666" v="2" actId="20577"/>
        <pc:sldMkLst>
          <pc:docMk/>
          <pc:sldMk cId="2845333626" sldId="257"/>
        </pc:sldMkLst>
        <pc:spChg chg="mod">
          <ac:chgData name="Brown, Catherine (DPH)" userId="4a77f272-69bf-4d4c-a0b7-e8d5503ac332" providerId="ADAL" clId="{DA66B63B-DFE7-47A2-BEEA-841CE1AC32F7}" dt="2022-02-15T18:15:10.666" v="2" actId="20577"/>
          <ac:spMkLst>
            <pc:docMk/>
            <pc:sldMk cId="2845333626" sldId="257"/>
            <ac:spMk id="2" creationId="{ABC5D569-9406-4C36-B3C8-2609F7B40861}"/>
          </ac:spMkLst>
        </pc:spChg>
      </pc:sldChg>
      <pc:sldChg chg="modSp mod">
        <pc:chgData name="Brown, Catherine (DPH)" userId="4a77f272-69bf-4d4c-a0b7-e8d5503ac332" providerId="ADAL" clId="{DA66B63B-DFE7-47A2-BEEA-841CE1AC32F7}" dt="2022-02-15T18:18:50.281" v="85" actId="20577"/>
        <pc:sldMkLst>
          <pc:docMk/>
          <pc:sldMk cId="1175791706" sldId="2147469660"/>
        </pc:sldMkLst>
        <pc:spChg chg="mod">
          <ac:chgData name="Brown, Catherine (DPH)" userId="4a77f272-69bf-4d4c-a0b7-e8d5503ac332" providerId="ADAL" clId="{DA66B63B-DFE7-47A2-BEEA-841CE1AC32F7}" dt="2022-02-15T18:15:22.161" v="8" actId="20577"/>
          <ac:spMkLst>
            <pc:docMk/>
            <pc:sldMk cId="1175791706" sldId="2147469660"/>
            <ac:spMk id="7" creationId="{3BB7FEC4-043F-4CA4-92E9-5322FF6EA3B0}"/>
          </ac:spMkLst>
        </pc:spChg>
        <pc:spChg chg="mod">
          <ac:chgData name="Brown, Catherine (DPH)" userId="4a77f272-69bf-4d4c-a0b7-e8d5503ac332" providerId="ADAL" clId="{DA66B63B-DFE7-47A2-BEEA-841CE1AC32F7}" dt="2022-02-15T18:15:18.280" v="5" actId="20577"/>
          <ac:spMkLst>
            <pc:docMk/>
            <pc:sldMk cId="1175791706" sldId="2147469660"/>
            <ac:spMk id="9" creationId="{582D6B31-2E00-418D-929F-F39C8036D3B0}"/>
          </ac:spMkLst>
        </pc:spChg>
        <pc:spChg chg="mod">
          <ac:chgData name="Brown, Catherine (DPH)" userId="4a77f272-69bf-4d4c-a0b7-e8d5503ac332" providerId="ADAL" clId="{DA66B63B-DFE7-47A2-BEEA-841CE1AC32F7}" dt="2022-02-15T18:15:37.670" v="12"/>
          <ac:spMkLst>
            <pc:docMk/>
            <pc:sldMk cId="1175791706" sldId="2147469660"/>
            <ac:spMk id="26" creationId="{04D0B654-F933-48BD-AC25-7224F63B01E4}"/>
          </ac:spMkLst>
        </pc:spChg>
        <pc:spChg chg="mod">
          <ac:chgData name="Brown, Catherine (DPH)" userId="4a77f272-69bf-4d4c-a0b7-e8d5503ac332" providerId="ADAL" clId="{DA66B63B-DFE7-47A2-BEEA-841CE1AC32F7}" dt="2022-02-15T18:16:59.576" v="48" actId="20577"/>
          <ac:spMkLst>
            <pc:docMk/>
            <pc:sldMk cId="1175791706" sldId="2147469660"/>
            <ac:spMk id="27" creationId="{F506CBEF-78F9-42DC-9E71-E803BA27F30C}"/>
          </ac:spMkLst>
        </pc:spChg>
        <pc:spChg chg="mod">
          <ac:chgData name="Brown, Catherine (DPH)" userId="4a77f272-69bf-4d4c-a0b7-e8d5503ac332" providerId="ADAL" clId="{DA66B63B-DFE7-47A2-BEEA-841CE1AC32F7}" dt="2022-02-15T18:17:54.234" v="58" actId="20577"/>
          <ac:spMkLst>
            <pc:docMk/>
            <pc:sldMk cId="1175791706" sldId="2147469660"/>
            <ac:spMk id="29" creationId="{6E52F511-0B83-4FD5-A820-ECC203DCBA8F}"/>
          </ac:spMkLst>
        </pc:spChg>
        <pc:spChg chg="mod">
          <ac:chgData name="Brown, Catherine (DPH)" userId="4a77f272-69bf-4d4c-a0b7-e8d5503ac332" providerId="ADAL" clId="{DA66B63B-DFE7-47A2-BEEA-841CE1AC32F7}" dt="2022-02-15T18:15:42.424" v="17" actId="20577"/>
          <ac:spMkLst>
            <pc:docMk/>
            <pc:sldMk cId="1175791706" sldId="2147469660"/>
            <ac:spMk id="30" creationId="{CDA178DA-0AF9-4038-92B9-206E606131A9}"/>
          </ac:spMkLst>
        </pc:spChg>
        <pc:spChg chg="mod">
          <ac:chgData name="Brown, Catherine (DPH)" userId="4a77f272-69bf-4d4c-a0b7-e8d5503ac332" providerId="ADAL" clId="{DA66B63B-DFE7-47A2-BEEA-841CE1AC32F7}" dt="2022-02-15T18:18:50.281" v="85" actId="20577"/>
          <ac:spMkLst>
            <pc:docMk/>
            <pc:sldMk cId="1175791706" sldId="2147469660"/>
            <ac:spMk id="42" creationId="{7AE4F38C-41FF-4819-B98B-3A5B44987320}"/>
          </ac:spMkLst>
        </pc:spChg>
        <pc:spChg chg="mod">
          <ac:chgData name="Brown, Catherine (DPH)" userId="4a77f272-69bf-4d4c-a0b7-e8d5503ac332" providerId="ADAL" clId="{DA66B63B-DFE7-47A2-BEEA-841CE1AC32F7}" dt="2022-02-15T18:18:28.976" v="83" actId="20577"/>
          <ac:spMkLst>
            <pc:docMk/>
            <pc:sldMk cId="1175791706" sldId="2147469660"/>
            <ac:spMk id="45" creationId="{D49E7087-8474-4532-8DF9-CB07DA945134}"/>
          </ac:spMkLst>
        </pc:spChg>
        <pc:spChg chg="mod">
          <ac:chgData name="Brown, Catherine (DPH)" userId="4a77f272-69bf-4d4c-a0b7-e8d5503ac332" providerId="ADAL" clId="{DA66B63B-DFE7-47A2-BEEA-841CE1AC32F7}" dt="2022-02-15T18:15:46.653" v="22" actId="20577"/>
          <ac:spMkLst>
            <pc:docMk/>
            <pc:sldMk cId="1175791706" sldId="2147469660"/>
            <ac:spMk id="54" creationId="{D4CB5594-0E5E-4CC0-9073-9D18D25E878F}"/>
          </ac:spMkLst>
        </pc:spChg>
        <pc:spChg chg="mod">
          <ac:chgData name="Brown, Catherine (DPH)" userId="4a77f272-69bf-4d4c-a0b7-e8d5503ac332" providerId="ADAL" clId="{DA66B63B-DFE7-47A2-BEEA-841CE1AC32F7}" dt="2022-02-15T18:17:38.160" v="53" actId="20577"/>
          <ac:spMkLst>
            <pc:docMk/>
            <pc:sldMk cId="1175791706" sldId="2147469660"/>
            <ac:spMk id="55" creationId="{B1FC3175-5816-426B-9D7B-26640FA624D3}"/>
          </ac:spMkLst>
        </pc:spChg>
      </pc:sldChg>
    </pc:docChg>
  </pc:docChgLst>
  <pc:docChgLst>
    <pc:chgData name="Brown, Catherine (DPH)" userId="4a77f272-69bf-4d4c-a0b7-e8d5503ac332" providerId="ADAL" clId="{220A68A3-2D3A-410A-8EFC-A67F1537A535}"/>
    <pc:docChg chg="modSld">
      <pc:chgData name="Brown, Catherine (DPH)" userId="4a77f272-69bf-4d4c-a0b7-e8d5503ac332" providerId="ADAL" clId="{220A68A3-2D3A-410A-8EFC-A67F1537A535}" dt="2022-02-08T17:01:06.651" v="97" actId="20577"/>
      <pc:docMkLst>
        <pc:docMk/>
      </pc:docMkLst>
      <pc:sldChg chg="modSp mod">
        <pc:chgData name="Brown, Catherine (DPH)" userId="4a77f272-69bf-4d4c-a0b7-e8d5503ac332" providerId="ADAL" clId="{220A68A3-2D3A-410A-8EFC-A67F1537A535}" dt="2022-02-08T15:56:43.526" v="1" actId="20577"/>
        <pc:sldMkLst>
          <pc:docMk/>
          <pc:sldMk cId="2845333626" sldId="257"/>
        </pc:sldMkLst>
        <pc:spChg chg="mod">
          <ac:chgData name="Brown, Catherine (DPH)" userId="4a77f272-69bf-4d4c-a0b7-e8d5503ac332" providerId="ADAL" clId="{220A68A3-2D3A-410A-8EFC-A67F1537A535}" dt="2022-02-08T15:56:43.526" v="1" actId="20577"/>
          <ac:spMkLst>
            <pc:docMk/>
            <pc:sldMk cId="2845333626" sldId="257"/>
            <ac:spMk id="2" creationId="{ABC5D569-9406-4C36-B3C8-2609F7B40861}"/>
          </ac:spMkLst>
        </pc:spChg>
      </pc:sldChg>
      <pc:sldChg chg="modSp mod">
        <pc:chgData name="Brown, Catherine (DPH)" userId="4a77f272-69bf-4d4c-a0b7-e8d5503ac332" providerId="ADAL" clId="{220A68A3-2D3A-410A-8EFC-A67F1537A535}" dt="2022-02-08T17:01:06.651" v="97" actId="20577"/>
        <pc:sldMkLst>
          <pc:docMk/>
          <pc:sldMk cId="1175791706" sldId="2147469660"/>
        </pc:sldMkLst>
        <pc:spChg chg="mod">
          <ac:chgData name="Brown, Catherine (DPH)" userId="4a77f272-69bf-4d4c-a0b7-e8d5503ac332" providerId="ADAL" clId="{220A68A3-2D3A-410A-8EFC-A67F1537A535}" dt="2022-02-08T15:57:06.402" v="8" actId="20577"/>
          <ac:spMkLst>
            <pc:docMk/>
            <pc:sldMk cId="1175791706" sldId="2147469660"/>
            <ac:spMk id="7" creationId="{3BB7FEC4-043F-4CA4-92E9-5322FF6EA3B0}"/>
          </ac:spMkLst>
        </pc:spChg>
        <pc:spChg chg="mod">
          <ac:chgData name="Brown, Catherine (DPH)" userId="4a77f272-69bf-4d4c-a0b7-e8d5503ac332" providerId="ADAL" clId="{220A68A3-2D3A-410A-8EFC-A67F1537A535}" dt="2022-02-08T15:56:50.090" v="3" actId="20577"/>
          <ac:spMkLst>
            <pc:docMk/>
            <pc:sldMk cId="1175791706" sldId="2147469660"/>
            <ac:spMk id="9" creationId="{582D6B31-2E00-418D-929F-F39C8036D3B0}"/>
          </ac:spMkLst>
        </pc:spChg>
        <pc:spChg chg="mod">
          <ac:chgData name="Brown, Catherine (DPH)" userId="4a77f272-69bf-4d4c-a0b7-e8d5503ac332" providerId="ADAL" clId="{220A68A3-2D3A-410A-8EFC-A67F1537A535}" dt="2022-02-08T15:57:41.315" v="15" actId="20577"/>
          <ac:spMkLst>
            <pc:docMk/>
            <pc:sldMk cId="1175791706" sldId="2147469660"/>
            <ac:spMk id="26" creationId="{04D0B654-F933-48BD-AC25-7224F63B01E4}"/>
          </ac:spMkLst>
        </pc:spChg>
        <pc:spChg chg="mod">
          <ac:chgData name="Brown, Catherine (DPH)" userId="4a77f272-69bf-4d4c-a0b7-e8d5503ac332" providerId="ADAL" clId="{220A68A3-2D3A-410A-8EFC-A67F1537A535}" dt="2022-02-08T15:58:07.338" v="35" actId="20577"/>
          <ac:spMkLst>
            <pc:docMk/>
            <pc:sldMk cId="1175791706" sldId="2147469660"/>
            <ac:spMk id="27" creationId="{F506CBEF-78F9-42DC-9E71-E803BA27F30C}"/>
          </ac:spMkLst>
        </pc:spChg>
        <pc:spChg chg="mod">
          <ac:chgData name="Brown, Catherine (DPH)" userId="4a77f272-69bf-4d4c-a0b7-e8d5503ac332" providerId="ADAL" clId="{220A68A3-2D3A-410A-8EFC-A67F1537A535}" dt="2022-02-08T16:01:25.125" v="71" actId="20577"/>
          <ac:spMkLst>
            <pc:docMk/>
            <pc:sldMk cId="1175791706" sldId="2147469660"/>
            <ac:spMk id="29" creationId="{6E52F511-0B83-4FD5-A820-ECC203DCBA8F}"/>
          </ac:spMkLst>
        </pc:spChg>
        <pc:spChg chg="mod">
          <ac:chgData name="Brown, Catherine (DPH)" userId="4a77f272-69bf-4d4c-a0b7-e8d5503ac332" providerId="ADAL" clId="{220A68A3-2D3A-410A-8EFC-A67F1537A535}" dt="2022-02-08T15:57:46.859" v="20" actId="20577"/>
          <ac:spMkLst>
            <pc:docMk/>
            <pc:sldMk cId="1175791706" sldId="2147469660"/>
            <ac:spMk id="30" creationId="{CDA178DA-0AF9-4038-92B9-206E606131A9}"/>
          </ac:spMkLst>
        </pc:spChg>
        <pc:spChg chg="mod">
          <ac:chgData name="Brown, Catherine (DPH)" userId="4a77f272-69bf-4d4c-a0b7-e8d5503ac332" providerId="ADAL" clId="{220A68A3-2D3A-410A-8EFC-A67F1537A535}" dt="2022-02-08T17:00:13.852" v="93" actId="20577"/>
          <ac:spMkLst>
            <pc:docMk/>
            <pc:sldMk cId="1175791706" sldId="2147469660"/>
            <ac:spMk id="42" creationId="{7AE4F38C-41FF-4819-B98B-3A5B44987320}"/>
          </ac:spMkLst>
        </pc:spChg>
        <pc:spChg chg="mod">
          <ac:chgData name="Brown, Catherine (DPH)" userId="4a77f272-69bf-4d4c-a0b7-e8d5503ac332" providerId="ADAL" clId="{220A68A3-2D3A-410A-8EFC-A67F1537A535}" dt="2022-02-08T17:00:35.443" v="95" actId="20577"/>
          <ac:spMkLst>
            <pc:docMk/>
            <pc:sldMk cId="1175791706" sldId="2147469660"/>
            <ac:spMk id="44" creationId="{FFA26FAD-1CED-4AD2-9473-B9F3E8689B7F}"/>
          </ac:spMkLst>
        </pc:spChg>
        <pc:spChg chg="mod">
          <ac:chgData name="Brown, Catherine (DPH)" userId="4a77f272-69bf-4d4c-a0b7-e8d5503ac332" providerId="ADAL" clId="{220A68A3-2D3A-410A-8EFC-A67F1537A535}" dt="2022-02-08T16:58:44.559" v="91" actId="20577"/>
          <ac:spMkLst>
            <pc:docMk/>
            <pc:sldMk cId="1175791706" sldId="2147469660"/>
            <ac:spMk id="45" creationId="{D49E7087-8474-4532-8DF9-CB07DA945134}"/>
          </ac:spMkLst>
        </pc:spChg>
        <pc:spChg chg="mod">
          <ac:chgData name="Brown, Catherine (DPH)" userId="4a77f272-69bf-4d4c-a0b7-e8d5503ac332" providerId="ADAL" clId="{220A68A3-2D3A-410A-8EFC-A67F1537A535}" dt="2022-02-08T17:01:06.651" v="97" actId="20577"/>
          <ac:spMkLst>
            <pc:docMk/>
            <pc:sldMk cId="1175791706" sldId="2147469660"/>
            <ac:spMk id="47" creationId="{CE1CDDC9-09EC-457A-885E-F416B6401BF2}"/>
          </ac:spMkLst>
        </pc:spChg>
        <pc:spChg chg="mod">
          <ac:chgData name="Brown, Catherine (DPH)" userId="4a77f272-69bf-4d4c-a0b7-e8d5503ac332" providerId="ADAL" clId="{220A68A3-2D3A-410A-8EFC-A67F1537A535}" dt="2022-02-08T15:57:52.271" v="25" actId="20577"/>
          <ac:spMkLst>
            <pc:docMk/>
            <pc:sldMk cId="1175791706" sldId="2147469660"/>
            <ac:spMk id="54" creationId="{D4CB5594-0E5E-4CC0-9073-9D18D25E878F}"/>
          </ac:spMkLst>
        </pc:spChg>
        <pc:spChg chg="mod">
          <ac:chgData name="Brown, Catherine (DPH)" userId="4a77f272-69bf-4d4c-a0b7-e8d5503ac332" providerId="ADAL" clId="{220A68A3-2D3A-410A-8EFC-A67F1537A535}" dt="2022-02-08T16:01:09.902" v="66" actId="20577"/>
          <ac:spMkLst>
            <pc:docMk/>
            <pc:sldMk cId="1175791706" sldId="2147469660"/>
            <ac:spMk id="55" creationId="{B1FC3175-5816-426B-9D7B-26640FA624D3}"/>
          </ac:spMkLst>
        </pc:spChg>
      </pc:sldChg>
    </pc:docChg>
  </pc:docChgLst>
  <pc:docChgLst>
    <pc:chgData name="Brown, Catherine (DPH)" userId="4a77f272-69bf-4d4c-a0b7-e8d5503ac332" providerId="ADAL" clId="{005E0512-0961-4B2B-9DD6-A7614ED4A16B}"/>
    <pc:docChg chg="modSld">
      <pc:chgData name="Brown, Catherine (DPH)" userId="4a77f272-69bf-4d4c-a0b7-e8d5503ac332" providerId="ADAL" clId="{005E0512-0961-4B2B-9DD6-A7614ED4A16B}" dt="2021-10-19T12:25:20.500" v="67" actId="20577"/>
      <pc:docMkLst>
        <pc:docMk/>
      </pc:docMkLst>
      <pc:sldChg chg="modSp mod">
        <pc:chgData name="Brown, Catherine (DPH)" userId="4a77f272-69bf-4d4c-a0b7-e8d5503ac332" providerId="ADAL" clId="{005E0512-0961-4B2B-9DD6-A7614ED4A16B}" dt="2021-10-19T12:19:18.429" v="1" actId="20577"/>
        <pc:sldMkLst>
          <pc:docMk/>
          <pc:sldMk cId="2845333626" sldId="257"/>
        </pc:sldMkLst>
        <pc:spChg chg="mod">
          <ac:chgData name="Brown, Catherine (DPH)" userId="4a77f272-69bf-4d4c-a0b7-e8d5503ac332" providerId="ADAL" clId="{005E0512-0961-4B2B-9DD6-A7614ED4A16B}" dt="2021-10-19T12:19:18.429" v="1" actId="20577"/>
          <ac:spMkLst>
            <pc:docMk/>
            <pc:sldMk cId="2845333626" sldId="257"/>
            <ac:spMk id="2" creationId="{ABC5D569-9406-4C36-B3C8-2609F7B40861}"/>
          </ac:spMkLst>
        </pc:spChg>
      </pc:sldChg>
      <pc:sldChg chg="modSp mod">
        <pc:chgData name="Brown, Catherine (DPH)" userId="4a77f272-69bf-4d4c-a0b7-e8d5503ac332" providerId="ADAL" clId="{005E0512-0961-4B2B-9DD6-A7614ED4A16B}" dt="2021-10-19T12:25:20.500" v="67" actId="20577"/>
        <pc:sldMkLst>
          <pc:docMk/>
          <pc:sldMk cId="1175791706" sldId="2147469660"/>
        </pc:sldMkLst>
        <pc:spChg chg="mod">
          <ac:chgData name="Brown, Catherine (DPH)" userId="4a77f272-69bf-4d4c-a0b7-e8d5503ac332" providerId="ADAL" clId="{005E0512-0961-4B2B-9DD6-A7614ED4A16B}" dt="2021-10-19T12:25:20.500" v="67" actId="20577"/>
          <ac:spMkLst>
            <pc:docMk/>
            <pc:sldMk cId="1175791706" sldId="2147469660"/>
            <ac:spMk id="7" creationId="{3BB7FEC4-043F-4CA4-92E9-5322FF6EA3B0}"/>
          </ac:spMkLst>
        </pc:spChg>
        <pc:spChg chg="mod">
          <ac:chgData name="Brown, Catherine (DPH)" userId="4a77f272-69bf-4d4c-a0b7-e8d5503ac332" providerId="ADAL" clId="{005E0512-0961-4B2B-9DD6-A7614ED4A16B}" dt="2021-10-19T12:25:16.387" v="64" actId="20577"/>
          <ac:spMkLst>
            <pc:docMk/>
            <pc:sldMk cId="1175791706" sldId="2147469660"/>
            <ac:spMk id="9" creationId="{582D6B31-2E00-418D-929F-F39C8036D3B0}"/>
          </ac:spMkLst>
        </pc:spChg>
        <pc:spChg chg="mod">
          <ac:chgData name="Brown, Catherine (DPH)" userId="4a77f272-69bf-4d4c-a0b7-e8d5503ac332" providerId="ADAL" clId="{005E0512-0961-4B2B-9DD6-A7614ED4A16B}" dt="2021-10-19T12:20:39.755" v="16" actId="20577"/>
          <ac:spMkLst>
            <pc:docMk/>
            <pc:sldMk cId="1175791706" sldId="2147469660"/>
            <ac:spMk id="26" creationId="{04D0B654-F933-48BD-AC25-7224F63B01E4}"/>
          </ac:spMkLst>
        </pc:spChg>
        <pc:spChg chg="mod">
          <ac:chgData name="Brown, Catherine (DPH)" userId="4a77f272-69bf-4d4c-a0b7-e8d5503ac332" providerId="ADAL" clId="{005E0512-0961-4B2B-9DD6-A7614ED4A16B}" dt="2021-10-19T12:20:57.404" v="31" actId="20577"/>
          <ac:spMkLst>
            <pc:docMk/>
            <pc:sldMk cId="1175791706" sldId="2147469660"/>
            <ac:spMk id="27" creationId="{F506CBEF-78F9-42DC-9E71-E803BA27F30C}"/>
          </ac:spMkLst>
        </pc:spChg>
        <pc:spChg chg="mod">
          <ac:chgData name="Brown, Catherine (DPH)" userId="4a77f272-69bf-4d4c-a0b7-e8d5503ac332" providerId="ADAL" clId="{005E0512-0961-4B2B-9DD6-A7614ED4A16B}" dt="2021-10-19T12:22:35.451" v="48" actId="20577"/>
          <ac:spMkLst>
            <pc:docMk/>
            <pc:sldMk cId="1175791706" sldId="2147469660"/>
            <ac:spMk id="29" creationId="{6E52F511-0B83-4FD5-A820-ECC203DCBA8F}"/>
          </ac:spMkLst>
        </pc:spChg>
        <pc:spChg chg="mod">
          <ac:chgData name="Brown, Catherine (DPH)" userId="4a77f272-69bf-4d4c-a0b7-e8d5503ac332" providerId="ADAL" clId="{005E0512-0961-4B2B-9DD6-A7614ED4A16B}" dt="2021-10-19T12:20:45.587" v="21" actId="20577"/>
          <ac:spMkLst>
            <pc:docMk/>
            <pc:sldMk cId="1175791706" sldId="2147469660"/>
            <ac:spMk id="30" creationId="{CDA178DA-0AF9-4038-92B9-206E606131A9}"/>
          </ac:spMkLst>
        </pc:spChg>
        <pc:spChg chg="mod">
          <ac:chgData name="Brown, Catherine (DPH)" userId="4a77f272-69bf-4d4c-a0b7-e8d5503ac332" providerId="ADAL" clId="{005E0512-0961-4B2B-9DD6-A7614ED4A16B}" dt="2021-10-19T12:24:14.435" v="60" actId="20577"/>
          <ac:spMkLst>
            <pc:docMk/>
            <pc:sldMk cId="1175791706" sldId="2147469660"/>
            <ac:spMk id="42" creationId="{7AE4F38C-41FF-4819-B98B-3A5B44987320}"/>
          </ac:spMkLst>
        </pc:spChg>
        <pc:spChg chg="mod">
          <ac:chgData name="Brown, Catherine (DPH)" userId="4a77f272-69bf-4d4c-a0b7-e8d5503ac332" providerId="ADAL" clId="{005E0512-0961-4B2B-9DD6-A7614ED4A16B}" dt="2021-10-19T12:23:30.667" v="56" actId="20577"/>
          <ac:spMkLst>
            <pc:docMk/>
            <pc:sldMk cId="1175791706" sldId="2147469660"/>
            <ac:spMk id="45" creationId="{D49E7087-8474-4532-8DF9-CB07DA945134}"/>
          </ac:spMkLst>
        </pc:spChg>
        <pc:spChg chg="mod">
          <ac:chgData name="Brown, Catherine (DPH)" userId="4a77f272-69bf-4d4c-a0b7-e8d5503ac332" providerId="ADAL" clId="{005E0512-0961-4B2B-9DD6-A7614ED4A16B}" dt="2021-10-19T12:24:51.397" v="62" actId="20577"/>
          <ac:spMkLst>
            <pc:docMk/>
            <pc:sldMk cId="1175791706" sldId="2147469660"/>
            <ac:spMk id="47" creationId="{CE1CDDC9-09EC-457A-885E-F416B6401BF2}"/>
          </ac:spMkLst>
        </pc:spChg>
        <pc:spChg chg="mod">
          <ac:chgData name="Brown, Catherine (DPH)" userId="4a77f272-69bf-4d4c-a0b7-e8d5503ac332" providerId="ADAL" clId="{005E0512-0961-4B2B-9DD6-A7614ED4A16B}" dt="2021-10-19T12:20:49.829" v="25" actId="20577"/>
          <ac:spMkLst>
            <pc:docMk/>
            <pc:sldMk cId="1175791706" sldId="2147469660"/>
            <ac:spMk id="54" creationId="{D4CB5594-0E5E-4CC0-9073-9D18D25E878F}"/>
          </ac:spMkLst>
        </pc:spChg>
        <pc:spChg chg="mod">
          <ac:chgData name="Brown, Catherine (DPH)" userId="4a77f272-69bf-4d4c-a0b7-e8d5503ac332" providerId="ADAL" clId="{005E0512-0961-4B2B-9DD6-A7614ED4A16B}" dt="2021-10-19T12:22:52.877" v="51" actId="20577"/>
          <ac:spMkLst>
            <pc:docMk/>
            <pc:sldMk cId="1175791706" sldId="2147469660"/>
            <ac:spMk id="55" creationId="{B1FC3175-5816-426B-9D7B-26640FA624D3}"/>
          </ac:spMkLst>
        </pc:spChg>
      </pc:sldChg>
    </pc:docChg>
  </pc:docChgLst>
  <pc:docChgLst>
    <pc:chgData name="Brown, Catherine (DPH)" userId="4a77f272-69bf-4d4c-a0b7-e8d5503ac332" providerId="ADAL" clId="{B17E9B9C-4DBC-4891-BED3-D43CE90A4FC1}"/>
    <pc:docChg chg="modSld">
      <pc:chgData name="Brown, Catherine (DPH)" userId="4a77f272-69bf-4d4c-a0b7-e8d5503ac332" providerId="ADAL" clId="{B17E9B9C-4DBC-4891-BED3-D43CE90A4FC1}" dt="2021-11-23T16:46:11.505" v="76" actId="20577"/>
      <pc:docMkLst>
        <pc:docMk/>
      </pc:docMkLst>
      <pc:sldChg chg="modSp mod">
        <pc:chgData name="Brown, Catherine (DPH)" userId="4a77f272-69bf-4d4c-a0b7-e8d5503ac332" providerId="ADAL" clId="{B17E9B9C-4DBC-4891-BED3-D43CE90A4FC1}" dt="2021-11-23T16:41:26.190" v="3" actId="20577"/>
        <pc:sldMkLst>
          <pc:docMk/>
          <pc:sldMk cId="2845333626" sldId="257"/>
        </pc:sldMkLst>
        <pc:spChg chg="mod">
          <ac:chgData name="Brown, Catherine (DPH)" userId="4a77f272-69bf-4d4c-a0b7-e8d5503ac332" providerId="ADAL" clId="{B17E9B9C-4DBC-4891-BED3-D43CE90A4FC1}" dt="2021-11-23T16:41:26.190" v="3" actId="20577"/>
          <ac:spMkLst>
            <pc:docMk/>
            <pc:sldMk cId="2845333626" sldId="257"/>
            <ac:spMk id="2" creationId="{ABC5D569-9406-4C36-B3C8-2609F7B40861}"/>
          </ac:spMkLst>
        </pc:spChg>
      </pc:sldChg>
      <pc:sldChg chg="modSp mod">
        <pc:chgData name="Brown, Catherine (DPH)" userId="4a77f272-69bf-4d4c-a0b7-e8d5503ac332" providerId="ADAL" clId="{B17E9B9C-4DBC-4891-BED3-D43CE90A4FC1}" dt="2021-11-23T16:46:11.505" v="76" actId="20577"/>
        <pc:sldMkLst>
          <pc:docMk/>
          <pc:sldMk cId="1175791706" sldId="2147469660"/>
        </pc:sldMkLst>
        <pc:spChg chg="mod">
          <ac:chgData name="Brown, Catherine (DPH)" userId="4a77f272-69bf-4d4c-a0b7-e8d5503ac332" providerId="ADAL" clId="{B17E9B9C-4DBC-4891-BED3-D43CE90A4FC1}" dt="2021-11-23T16:41:45.230" v="14" actId="20577"/>
          <ac:spMkLst>
            <pc:docMk/>
            <pc:sldMk cId="1175791706" sldId="2147469660"/>
            <ac:spMk id="7" creationId="{3BB7FEC4-043F-4CA4-92E9-5322FF6EA3B0}"/>
          </ac:spMkLst>
        </pc:spChg>
        <pc:spChg chg="mod">
          <ac:chgData name="Brown, Catherine (DPH)" userId="4a77f272-69bf-4d4c-a0b7-e8d5503ac332" providerId="ADAL" clId="{B17E9B9C-4DBC-4891-BED3-D43CE90A4FC1}" dt="2021-11-23T16:41:41.923" v="10" actId="20577"/>
          <ac:spMkLst>
            <pc:docMk/>
            <pc:sldMk cId="1175791706" sldId="2147469660"/>
            <ac:spMk id="9" creationId="{582D6B31-2E00-418D-929F-F39C8036D3B0}"/>
          </ac:spMkLst>
        </pc:spChg>
        <pc:spChg chg="mod">
          <ac:chgData name="Brown, Catherine (DPH)" userId="4a77f272-69bf-4d4c-a0b7-e8d5503ac332" providerId="ADAL" clId="{B17E9B9C-4DBC-4891-BED3-D43CE90A4FC1}" dt="2021-11-23T16:41:50.526" v="20" actId="20577"/>
          <ac:spMkLst>
            <pc:docMk/>
            <pc:sldMk cId="1175791706" sldId="2147469660"/>
            <ac:spMk id="26" creationId="{04D0B654-F933-48BD-AC25-7224F63B01E4}"/>
          </ac:spMkLst>
        </pc:spChg>
        <pc:spChg chg="mod">
          <ac:chgData name="Brown, Catherine (DPH)" userId="4a77f272-69bf-4d4c-a0b7-e8d5503ac332" providerId="ADAL" clId="{B17E9B9C-4DBC-4891-BED3-D43CE90A4FC1}" dt="2021-11-23T16:42:07.656" v="34" actId="20577"/>
          <ac:spMkLst>
            <pc:docMk/>
            <pc:sldMk cId="1175791706" sldId="2147469660"/>
            <ac:spMk id="27" creationId="{F506CBEF-78F9-42DC-9E71-E803BA27F30C}"/>
          </ac:spMkLst>
        </pc:spChg>
        <pc:spChg chg="mod">
          <ac:chgData name="Brown, Catherine (DPH)" userId="4a77f272-69bf-4d4c-a0b7-e8d5503ac332" providerId="ADAL" clId="{B17E9B9C-4DBC-4891-BED3-D43CE90A4FC1}" dt="2021-11-23T16:44:19.215" v="44" actId="20577"/>
          <ac:spMkLst>
            <pc:docMk/>
            <pc:sldMk cId="1175791706" sldId="2147469660"/>
            <ac:spMk id="29" creationId="{6E52F511-0B83-4FD5-A820-ECC203DCBA8F}"/>
          </ac:spMkLst>
        </pc:spChg>
        <pc:spChg chg="mod">
          <ac:chgData name="Brown, Catherine (DPH)" userId="4a77f272-69bf-4d4c-a0b7-e8d5503ac332" providerId="ADAL" clId="{B17E9B9C-4DBC-4891-BED3-D43CE90A4FC1}" dt="2021-11-23T16:41:55.547" v="25" actId="20577"/>
          <ac:spMkLst>
            <pc:docMk/>
            <pc:sldMk cId="1175791706" sldId="2147469660"/>
            <ac:spMk id="30" creationId="{CDA178DA-0AF9-4038-92B9-206E606131A9}"/>
          </ac:spMkLst>
        </pc:spChg>
        <pc:spChg chg="mod">
          <ac:chgData name="Brown, Catherine (DPH)" userId="4a77f272-69bf-4d4c-a0b7-e8d5503ac332" providerId="ADAL" clId="{B17E9B9C-4DBC-4891-BED3-D43CE90A4FC1}" dt="2021-11-23T16:45:49.350" v="74" actId="20577"/>
          <ac:spMkLst>
            <pc:docMk/>
            <pc:sldMk cId="1175791706" sldId="2147469660"/>
            <ac:spMk id="42" creationId="{7AE4F38C-41FF-4819-B98B-3A5B44987320}"/>
          </ac:spMkLst>
        </pc:spChg>
        <pc:spChg chg="mod">
          <ac:chgData name="Brown, Catherine (DPH)" userId="4a77f272-69bf-4d4c-a0b7-e8d5503ac332" providerId="ADAL" clId="{B17E9B9C-4DBC-4891-BED3-D43CE90A4FC1}" dt="2021-11-23T16:46:11.505" v="76" actId="20577"/>
          <ac:spMkLst>
            <pc:docMk/>
            <pc:sldMk cId="1175791706" sldId="2147469660"/>
            <ac:spMk id="44" creationId="{FFA26FAD-1CED-4AD2-9473-B9F3E8689B7F}"/>
          </ac:spMkLst>
        </pc:spChg>
        <pc:spChg chg="mod">
          <ac:chgData name="Brown, Catherine (DPH)" userId="4a77f272-69bf-4d4c-a0b7-e8d5503ac332" providerId="ADAL" clId="{B17E9B9C-4DBC-4891-BED3-D43CE90A4FC1}" dt="2021-11-23T16:45:25.174" v="72" actId="20577"/>
          <ac:spMkLst>
            <pc:docMk/>
            <pc:sldMk cId="1175791706" sldId="2147469660"/>
            <ac:spMk id="45" creationId="{D49E7087-8474-4532-8DF9-CB07DA945134}"/>
          </ac:spMkLst>
        </pc:spChg>
        <pc:spChg chg="mod">
          <ac:chgData name="Brown, Catherine (DPH)" userId="4a77f272-69bf-4d4c-a0b7-e8d5503ac332" providerId="ADAL" clId="{B17E9B9C-4DBC-4891-BED3-D43CE90A4FC1}" dt="2021-11-23T16:41:59.510" v="28" actId="20577"/>
          <ac:spMkLst>
            <pc:docMk/>
            <pc:sldMk cId="1175791706" sldId="2147469660"/>
            <ac:spMk id="54" creationId="{D4CB5594-0E5E-4CC0-9073-9D18D25E878F}"/>
          </ac:spMkLst>
        </pc:spChg>
        <pc:spChg chg="mod">
          <ac:chgData name="Brown, Catherine (DPH)" userId="4a77f272-69bf-4d4c-a0b7-e8d5503ac332" providerId="ADAL" clId="{B17E9B9C-4DBC-4891-BED3-D43CE90A4FC1}" dt="2021-11-23T16:44:02.987" v="38" actId="20577"/>
          <ac:spMkLst>
            <pc:docMk/>
            <pc:sldMk cId="1175791706" sldId="2147469660"/>
            <ac:spMk id="55" creationId="{B1FC3175-5816-426B-9D7B-26640FA624D3}"/>
          </ac:spMkLst>
        </pc:spChg>
      </pc:sldChg>
    </pc:docChg>
  </pc:docChgLst>
  <pc:docChgLst>
    <pc:chgData name="Brown, Catherine (DPH)" userId="4a77f272-69bf-4d4c-a0b7-e8d5503ac332" providerId="ADAL" clId="{254D9CDC-D414-4A4F-A1B1-810D047768F2}"/>
    <pc:docChg chg="modSld">
      <pc:chgData name="Brown, Catherine (DPH)" userId="4a77f272-69bf-4d4c-a0b7-e8d5503ac332" providerId="ADAL" clId="{254D9CDC-D414-4A4F-A1B1-810D047768F2}" dt="2022-03-08T20:49:21.092" v="108" actId="20577"/>
      <pc:docMkLst>
        <pc:docMk/>
      </pc:docMkLst>
      <pc:sldChg chg="modSp mod">
        <pc:chgData name="Brown, Catherine (DPH)" userId="4a77f272-69bf-4d4c-a0b7-e8d5503ac332" providerId="ADAL" clId="{254D9CDC-D414-4A4F-A1B1-810D047768F2}" dt="2022-03-08T20:43:06.220" v="6" actId="20577"/>
        <pc:sldMkLst>
          <pc:docMk/>
          <pc:sldMk cId="2845333626" sldId="257"/>
        </pc:sldMkLst>
        <pc:spChg chg="mod">
          <ac:chgData name="Brown, Catherine (DPH)" userId="4a77f272-69bf-4d4c-a0b7-e8d5503ac332" providerId="ADAL" clId="{254D9CDC-D414-4A4F-A1B1-810D047768F2}" dt="2022-03-08T20:43:06.220" v="6" actId="20577"/>
          <ac:spMkLst>
            <pc:docMk/>
            <pc:sldMk cId="2845333626" sldId="257"/>
            <ac:spMk id="2" creationId="{ABC5D569-9406-4C36-B3C8-2609F7B40861}"/>
          </ac:spMkLst>
        </pc:spChg>
      </pc:sldChg>
      <pc:sldChg chg="modSp mod">
        <pc:chgData name="Brown, Catherine (DPH)" userId="4a77f272-69bf-4d4c-a0b7-e8d5503ac332" providerId="ADAL" clId="{254D9CDC-D414-4A4F-A1B1-810D047768F2}" dt="2022-03-08T20:49:21.092" v="108" actId="20577"/>
        <pc:sldMkLst>
          <pc:docMk/>
          <pc:sldMk cId="1175791706" sldId="2147469660"/>
        </pc:sldMkLst>
        <pc:spChg chg="mod">
          <ac:chgData name="Brown, Catherine (DPH)" userId="4a77f272-69bf-4d4c-a0b7-e8d5503ac332" providerId="ADAL" clId="{254D9CDC-D414-4A4F-A1B1-810D047768F2}" dt="2022-03-08T20:46:11.822" v="55" actId="20577"/>
          <ac:spMkLst>
            <pc:docMk/>
            <pc:sldMk cId="1175791706" sldId="2147469660"/>
            <ac:spMk id="7" creationId="{3BB7FEC4-043F-4CA4-92E9-5322FF6EA3B0}"/>
          </ac:spMkLst>
        </pc:spChg>
        <pc:spChg chg="mod">
          <ac:chgData name="Brown, Catherine (DPH)" userId="4a77f272-69bf-4d4c-a0b7-e8d5503ac332" providerId="ADAL" clId="{254D9CDC-D414-4A4F-A1B1-810D047768F2}" dt="2022-03-08T20:45:35.546" v="25" actId="20577"/>
          <ac:spMkLst>
            <pc:docMk/>
            <pc:sldMk cId="1175791706" sldId="2147469660"/>
            <ac:spMk id="9" creationId="{582D6B31-2E00-418D-929F-F39C8036D3B0}"/>
          </ac:spMkLst>
        </pc:spChg>
        <pc:spChg chg="mod">
          <ac:chgData name="Brown, Catherine (DPH)" userId="4a77f272-69bf-4d4c-a0b7-e8d5503ac332" providerId="ADAL" clId="{254D9CDC-D414-4A4F-A1B1-810D047768F2}" dt="2022-03-08T20:45:47.772" v="38" actId="20577"/>
          <ac:spMkLst>
            <pc:docMk/>
            <pc:sldMk cId="1175791706" sldId="2147469660"/>
            <ac:spMk id="26" creationId="{04D0B654-F933-48BD-AC25-7224F63B01E4}"/>
          </ac:spMkLst>
        </pc:spChg>
        <pc:spChg chg="mod">
          <ac:chgData name="Brown, Catherine (DPH)" userId="4a77f272-69bf-4d4c-a0b7-e8d5503ac332" providerId="ADAL" clId="{254D9CDC-D414-4A4F-A1B1-810D047768F2}" dt="2022-03-08T20:46:53.781" v="62" actId="20577"/>
          <ac:spMkLst>
            <pc:docMk/>
            <pc:sldMk cId="1175791706" sldId="2147469660"/>
            <ac:spMk id="27" creationId="{F506CBEF-78F9-42DC-9E71-E803BA27F30C}"/>
          </ac:spMkLst>
        </pc:spChg>
        <pc:spChg chg="mod">
          <ac:chgData name="Brown, Catherine (DPH)" userId="4a77f272-69bf-4d4c-a0b7-e8d5503ac332" providerId="ADAL" clId="{254D9CDC-D414-4A4F-A1B1-810D047768F2}" dt="2022-03-08T20:47:34.829" v="74" actId="20577"/>
          <ac:spMkLst>
            <pc:docMk/>
            <pc:sldMk cId="1175791706" sldId="2147469660"/>
            <ac:spMk id="29" creationId="{6E52F511-0B83-4FD5-A820-ECC203DCBA8F}"/>
          </ac:spMkLst>
        </pc:spChg>
        <pc:spChg chg="mod">
          <ac:chgData name="Brown, Catherine (DPH)" userId="4a77f272-69bf-4d4c-a0b7-e8d5503ac332" providerId="ADAL" clId="{254D9CDC-D414-4A4F-A1B1-810D047768F2}" dt="2022-03-08T20:45:55.189" v="43" actId="20577"/>
          <ac:spMkLst>
            <pc:docMk/>
            <pc:sldMk cId="1175791706" sldId="2147469660"/>
            <ac:spMk id="30" creationId="{CDA178DA-0AF9-4038-92B9-206E606131A9}"/>
          </ac:spMkLst>
        </pc:spChg>
        <pc:spChg chg="mod">
          <ac:chgData name="Brown, Catherine (DPH)" userId="4a77f272-69bf-4d4c-a0b7-e8d5503ac332" providerId="ADAL" clId="{254D9CDC-D414-4A4F-A1B1-810D047768F2}" dt="2022-03-08T20:48:20.860" v="82" actId="20577"/>
          <ac:spMkLst>
            <pc:docMk/>
            <pc:sldMk cId="1175791706" sldId="2147469660"/>
            <ac:spMk id="42" creationId="{7AE4F38C-41FF-4819-B98B-3A5B44987320}"/>
          </ac:spMkLst>
        </pc:spChg>
        <pc:spChg chg="mod">
          <ac:chgData name="Brown, Catherine (DPH)" userId="4a77f272-69bf-4d4c-a0b7-e8d5503ac332" providerId="ADAL" clId="{254D9CDC-D414-4A4F-A1B1-810D047768F2}" dt="2022-03-08T20:49:21.092" v="108" actId="20577"/>
          <ac:spMkLst>
            <pc:docMk/>
            <pc:sldMk cId="1175791706" sldId="2147469660"/>
            <ac:spMk id="45" creationId="{D49E7087-8474-4532-8DF9-CB07DA945134}"/>
          </ac:spMkLst>
        </pc:spChg>
        <pc:spChg chg="mod">
          <ac:chgData name="Brown, Catherine (DPH)" userId="4a77f272-69bf-4d4c-a0b7-e8d5503ac332" providerId="ADAL" clId="{254D9CDC-D414-4A4F-A1B1-810D047768F2}" dt="2022-03-08T20:48:51.572" v="84" actId="20577"/>
          <ac:spMkLst>
            <pc:docMk/>
            <pc:sldMk cId="1175791706" sldId="2147469660"/>
            <ac:spMk id="47" creationId="{CE1CDDC9-09EC-457A-885E-F416B6401BF2}"/>
          </ac:spMkLst>
        </pc:spChg>
        <pc:spChg chg="mod">
          <ac:chgData name="Brown, Catherine (DPH)" userId="4a77f272-69bf-4d4c-a0b7-e8d5503ac332" providerId="ADAL" clId="{254D9CDC-D414-4A4F-A1B1-810D047768F2}" dt="2022-03-08T20:46:01.092" v="48" actId="20577"/>
          <ac:spMkLst>
            <pc:docMk/>
            <pc:sldMk cId="1175791706" sldId="2147469660"/>
            <ac:spMk id="54" creationId="{D4CB5594-0E5E-4CC0-9073-9D18D25E878F}"/>
          </ac:spMkLst>
        </pc:spChg>
        <pc:spChg chg="mod">
          <ac:chgData name="Brown, Catherine (DPH)" userId="4a77f272-69bf-4d4c-a0b7-e8d5503ac332" providerId="ADAL" clId="{254D9CDC-D414-4A4F-A1B1-810D047768F2}" dt="2022-03-08T20:47:54.269" v="80" actId="20577"/>
          <ac:spMkLst>
            <pc:docMk/>
            <pc:sldMk cId="1175791706" sldId="2147469660"/>
            <ac:spMk id="55" creationId="{B1FC3175-5816-426B-9D7B-26640FA624D3}"/>
          </ac:spMkLst>
        </pc:spChg>
      </pc:sldChg>
    </pc:docChg>
  </pc:docChgLst>
  <pc:docChgLst>
    <pc:chgData name="Brown, Catherine (DPH)" userId="4a77f272-69bf-4d4c-a0b7-e8d5503ac332" providerId="ADAL" clId="{E0FD6207-8C7C-49EB-AF55-D67BD285C630}"/>
    <pc:docChg chg="modSld">
      <pc:chgData name="Brown, Catherine (DPH)" userId="4a77f272-69bf-4d4c-a0b7-e8d5503ac332" providerId="ADAL" clId="{E0FD6207-8C7C-49EB-AF55-D67BD285C630}" dt="2022-01-21T15:01:39.426" v="74" actId="20577"/>
      <pc:docMkLst>
        <pc:docMk/>
      </pc:docMkLst>
      <pc:sldChg chg="modSp mod">
        <pc:chgData name="Brown, Catherine (DPH)" userId="4a77f272-69bf-4d4c-a0b7-e8d5503ac332" providerId="ADAL" clId="{E0FD6207-8C7C-49EB-AF55-D67BD285C630}" dt="2022-01-18T16:56:34.823" v="1" actId="20577"/>
        <pc:sldMkLst>
          <pc:docMk/>
          <pc:sldMk cId="2845333626" sldId="257"/>
        </pc:sldMkLst>
        <pc:spChg chg="mod">
          <ac:chgData name="Brown, Catherine (DPH)" userId="4a77f272-69bf-4d4c-a0b7-e8d5503ac332" providerId="ADAL" clId="{E0FD6207-8C7C-49EB-AF55-D67BD285C630}" dt="2022-01-18T16:56:34.823" v="1" actId="20577"/>
          <ac:spMkLst>
            <pc:docMk/>
            <pc:sldMk cId="2845333626" sldId="257"/>
            <ac:spMk id="2" creationId="{ABC5D569-9406-4C36-B3C8-2609F7B40861}"/>
          </ac:spMkLst>
        </pc:spChg>
      </pc:sldChg>
      <pc:sldChg chg="modSp mod">
        <pc:chgData name="Brown, Catherine (DPH)" userId="4a77f272-69bf-4d4c-a0b7-e8d5503ac332" providerId="ADAL" clId="{E0FD6207-8C7C-49EB-AF55-D67BD285C630}" dt="2022-01-21T15:01:39.426" v="74" actId="20577"/>
        <pc:sldMkLst>
          <pc:docMk/>
          <pc:sldMk cId="1175791706" sldId="2147469660"/>
        </pc:sldMkLst>
        <pc:spChg chg="mod">
          <ac:chgData name="Brown, Catherine (DPH)" userId="4a77f272-69bf-4d4c-a0b7-e8d5503ac332" providerId="ADAL" clId="{E0FD6207-8C7C-49EB-AF55-D67BD285C630}" dt="2022-01-18T16:56:59.423" v="17" actId="20577"/>
          <ac:spMkLst>
            <pc:docMk/>
            <pc:sldMk cId="1175791706" sldId="2147469660"/>
            <ac:spMk id="7" creationId="{3BB7FEC4-043F-4CA4-92E9-5322FF6EA3B0}"/>
          </ac:spMkLst>
        </pc:spChg>
        <pc:spChg chg="mod">
          <ac:chgData name="Brown, Catherine (DPH)" userId="4a77f272-69bf-4d4c-a0b7-e8d5503ac332" providerId="ADAL" clId="{E0FD6207-8C7C-49EB-AF55-D67BD285C630}" dt="2022-01-18T16:56:46.906" v="6" actId="20577"/>
          <ac:spMkLst>
            <pc:docMk/>
            <pc:sldMk cId="1175791706" sldId="2147469660"/>
            <ac:spMk id="9" creationId="{582D6B31-2E00-418D-929F-F39C8036D3B0}"/>
          </ac:spMkLst>
        </pc:spChg>
        <pc:spChg chg="mod">
          <ac:chgData name="Brown, Catherine (DPH)" userId="4a77f272-69bf-4d4c-a0b7-e8d5503ac332" providerId="ADAL" clId="{E0FD6207-8C7C-49EB-AF55-D67BD285C630}" dt="2022-01-18T16:56:53.539" v="13" actId="20577"/>
          <ac:spMkLst>
            <pc:docMk/>
            <pc:sldMk cId="1175791706" sldId="2147469660"/>
            <ac:spMk id="26" creationId="{04D0B654-F933-48BD-AC25-7224F63B01E4}"/>
          </ac:spMkLst>
        </pc:spChg>
        <pc:spChg chg="mod">
          <ac:chgData name="Brown, Catherine (DPH)" userId="4a77f272-69bf-4d4c-a0b7-e8d5503ac332" providerId="ADAL" clId="{E0FD6207-8C7C-49EB-AF55-D67BD285C630}" dt="2022-01-21T14:57:38.249" v="45" actId="20577"/>
          <ac:spMkLst>
            <pc:docMk/>
            <pc:sldMk cId="1175791706" sldId="2147469660"/>
            <ac:spMk id="27" creationId="{F506CBEF-78F9-42DC-9E71-E803BA27F30C}"/>
          </ac:spMkLst>
        </pc:spChg>
        <pc:spChg chg="mod">
          <ac:chgData name="Brown, Catherine (DPH)" userId="4a77f272-69bf-4d4c-a0b7-e8d5503ac332" providerId="ADAL" clId="{E0FD6207-8C7C-49EB-AF55-D67BD285C630}" dt="2022-01-21T14:58:53.323" v="56" actId="20577"/>
          <ac:spMkLst>
            <pc:docMk/>
            <pc:sldMk cId="1175791706" sldId="2147469660"/>
            <ac:spMk id="29" creationId="{6E52F511-0B83-4FD5-A820-ECC203DCBA8F}"/>
          </ac:spMkLst>
        </pc:spChg>
        <pc:spChg chg="mod">
          <ac:chgData name="Brown, Catherine (DPH)" userId="4a77f272-69bf-4d4c-a0b7-e8d5503ac332" providerId="ADAL" clId="{E0FD6207-8C7C-49EB-AF55-D67BD285C630}" dt="2022-01-18T16:57:04.255" v="22" actId="20577"/>
          <ac:spMkLst>
            <pc:docMk/>
            <pc:sldMk cId="1175791706" sldId="2147469660"/>
            <ac:spMk id="30" creationId="{CDA178DA-0AF9-4038-92B9-206E606131A9}"/>
          </ac:spMkLst>
        </pc:spChg>
        <pc:spChg chg="mod">
          <ac:chgData name="Brown, Catherine (DPH)" userId="4a77f272-69bf-4d4c-a0b7-e8d5503ac332" providerId="ADAL" clId="{E0FD6207-8C7C-49EB-AF55-D67BD285C630}" dt="2022-01-21T15:01:39.426" v="74" actId="20577"/>
          <ac:spMkLst>
            <pc:docMk/>
            <pc:sldMk cId="1175791706" sldId="2147469660"/>
            <ac:spMk id="42" creationId="{7AE4F38C-41FF-4819-B98B-3A5B44987320}"/>
          </ac:spMkLst>
        </pc:spChg>
        <pc:spChg chg="mod">
          <ac:chgData name="Brown, Catherine (DPH)" userId="4a77f272-69bf-4d4c-a0b7-e8d5503ac332" providerId="ADAL" clId="{E0FD6207-8C7C-49EB-AF55-D67BD285C630}" dt="2022-01-21T15:01:21.059" v="71" actId="20577"/>
          <ac:spMkLst>
            <pc:docMk/>
            <pc:sldMk cId="1175791706" sldId="2147469660"/>
            <ac:spMk id="44" creationId="{FFA26FAD-1CED-4AD2-9473-B9F3E8689B7F}"/>
          </ac:spMkLst>
        </pc:spChg>
        <pc:spChg chg="mod">
          <ac:chgData name="Brown, Catherine (DPH)" userId="4a77f272-69bf-4d4c-a0b7-e8d5503ac332" providerId="ADAL" clId="{E0FD6207-8C7C-49EB-AF55-D67BD285C630}" dt="2022-01-21T15:00:58.275" v="69" actId="20577"/>
          <ac:spMkLst>
            <pc:docMk/>
            <pc:sldMk cId="1175791706" sldId="2147469660"/>
            <ac:spMk id="45" creationId="{D49E7087-8474-4532-8DF9-CB07DA945134}"/>
          </ac:spMkLst>
        </pc:spChg>
        <pc:spChg chg="mod">
          <ac:chgData name="Brown, Catherine (DPH)" userId="4a77f272-69bf-4d4c-a0b7-e8d5503ac332" providerId="ADAL" clId="{E0FD6207-8C7C-49EB-AF55-D67BD285C630}" dt="2022-01-18T16:57:09.703" v="27" actId="20577"/>
          <ac:spMkLst>
            <pc:docMk/>
            <pc:sldMk cId="1175791706" sldId="2147469660"/>
            <ac:spMk id="54" creationId="{D4CB5594-0E5E-4CC0-9073-9D18D25E878F}"/>
          </ac:spMkLst>
        </pc:spChg>
        <pc:spChg chg="mod">
          <ac:chgData name="Brown, Catherine (DPH)" userId="4a77f272-69bf-4d4c-a0b7-e8d5503ac332" providerId="ADAL" clId="{E0FD6207-8C7C-49EB-AF55-D67BD285C630}" dt="2022-01-21T14:59:09.883" v="61" actId="20577"/>
          <ac:spMkLst>
            <pc:docMk/>
            <pc:sldMk cId="1175791706" sldId="2147469660"/>
            <ac:spMk id="55" creationId="{B1FC3175-5816-426B-9D7B-26640FA624D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4BC41E-EAC0-4D88-BA59-21A53C68F870}"/>
              </a:ext>
            </a:extLst>
          </p:cNvPr>
          <p:cNvSpPr>
            <a:spLocks noGrp="1"/>
          </p:cNvSpPr>
          <p:nvPr>
            <p:ph type="hdr" sz="quarter"/>
          </p:nvPr>
        </p:nvSpPr>
        <p:spPr>
          <a:xfrm>
            <a:off x="2" y="0"/>
            <a:ext cx="3038259" cy="465291"/>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0B5C4BB-B13C-4942-8E14-023ED14A3DB8}"/>
              </a:ext>
            </a:extLst>
          </p:cNvPr>
          <p:cNvSpPr>
            <a:spLocks noGrp="1"/>
          </p:cNvSpPr>
          <p:nvPr>
            <p:ph type="dt" sz="quarter" idx="1"/>
          </p:nvPr>
        </p:nvSpPr>
        <p:spPr>
          <a:xfrm>
            <a:off x="3970576" y="0"/>
            <a:ext cx="3038259" cy="465291"/>
          </a:xfrm>
          <a:prstGeom prst="rect">
            <a:avLst/>
          </a:prstGeom>
        </p:spPr>
        <p:txBody>
          <a:bodyPr vert="horz" lIns="91440" tIns="45720" rIns="91440" bIns="45720" rtlCol="0"/>
          <a:lstStyle>
            <a:lvl1pPr algn="r">
              <a:defRPr sz="1200"/>
            </a:lvl1pPr>
          </a:lstStyle>
          <a:p>
            <a:fld id="{A6BD5B6C-20AF-4F0F-889A-7AADC7535123}" type="datetime3">
              <a:rPr lang="en-US" smtClean="0"/>
              <a:t>8 March 2022</a:t>
            </a:fld>
            <a:endParaRPr lang="en-US" dirty="0"/>
          </a:p>
        </p:txBody>
      </p:sp>
      <p:sp>
        <p:nvSpPr>
          <p:cNvPr id="4" name="Footer Placeholder 3">
            <a:extLst>
              <a:ext uri="{FF2B5EF4-FFF2-40B4-BE49-F238E27FC236}">
                <a16:creationId xmlns:a16="http://schemas.microsoft.com/office/drawing/2014/main" id="{78221145-1027-4A39-B15A-DD84A26C2039}"/>
              </a:ext>
            </a:extLst>
          </p:cNvPr>
          <p:cNvSpPr>
            <a:spLocks noGrp="1"/>
          </p:cNvSpPr>
          <p:nvPr>
            <p:ph type="ftr" sz="quarter" idx="2"/>
          </p:nvPr>
        </p:nvSpPr>
        <p:spPr>
          <a:xfrm>
            <a:off x="2" y="8831113"/>
            <a:ext cx="3038259" cy="465291"/>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A147719-50F5-4089-8123-86F5AF9C8847}"/>
              </a:ext>
            </a:extLst>
          </p:cNvPr>
          <p:cNvSpPr>
            <a:spLocks noGrp="1"/>
          </p:cNvSpPr>
          <p:nvPr>
            <p:ph type="sldNum" sz="quarter" idx="3"/>
          </p:nvPr>
        </p:nvSpPr>
        <p:spPr>
          <a:xfrm>
            <a:off x="3970576" y="8831113"/>
            <a:ext cx="3038259" cy="465291"/>
          </a:xfrm>
          <a:prstGeom prst="rect">
            <a:avLst/>
          </a:prstGeom>
        </p:spPr>
        <p:txBody>
          <a:bodyPr vert="horz" lIns="91440" tIns="45720" rIns="91440" bIns="45720" rtlCol="0" anchor="b"/>
          <a:lstStyle>
            <a:lvl1pPr algn="r">
              <a:defRPr sz="1200"/>
            </a:lvl1pPr>
          </a:lstStyle>
          <a:p>
            <a:fld id="{D2610F73-99D1-48E7-A408-B5EB5C8393F8}" type="slidenum">
              <a:rPr lang="en-US" smtClean="0"/>
              <a:t>‹#›</a:t>
            </a:fld>
            <a:endParaRPr lang="en-US" dirty="0"/>
          </a:p>
        </p:txBody>
      </p:sp>
    </p:spTree>
    <p:extLst>
      <p:ext uri="{BB962C8B-B14F-4D97-AF65-F5344CB8AC3E}">
        <p14:creationId xmlns:p14="http://schemas.microsoft.com/office/powerpoint/2010/main" val="24731965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39" cy="466434"/>
          </a:xfrm>
          <a:prstGeom prst="rect">
            <a:avLst/>
          </a:prstGeom>
        </p:spPr>
        <p:txBody>
          <a:bodyPr vert="horz" lIns="914400" tIns="47114" rIns="94229" bIns="47114" rtlCol="0"/>
          <a:lstStyle>
            <a:lvl1pPr algn="l">
              <a:defRPr sz="900">
                <a:latin typeface="+mn-lt"/>
                <a:cs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1"/>
            <a:ext cx="3037839" cy="466434"/>
          </a:xfrm>
          <a:prstGeom prst="rect">
            <a:avLst/>
          </a:prstGeom>
        </p:spPr>
        <p:txBody>
          <a:bodyPr vert="horz" lIns="94229" tIns="47114" rIns="914400" bIns="47114" rtlCol="0"/>
          <a:lstStyle>
            <a:lvl1pPr algn="r">
              <a:defRPr sz="900">
                <a:latin typeface="+mn-lt"/>
                <a:cs typeface="Arial" panose="020B0604020202020204" pitchFamily="34" charset="0"/>
              </a:defRPr>
            </a:lvl1pPr>
          </a:lstStyle>
          <a:p>
            <a:fld id="{1DF34805-1F01-4BDA-A8CA-FCEA2B4BC8D0}" type="datetime3">
              <a:rPr lang="en-US" smtClean="0"/>
              <a:pPr/>
              <a:t>8 March 2022</a:t>
            </a:fld>
            <a:endParaRPr lang="en-US"/>
          </a:p>
        </p:txBody>
      </p:sp>
      <p:sp>
        <p:nvSpPr>
          <p:cNvPr id="4" name="Slide Image Placeholder 3"/>
          <p:cNvSpPr>
            <a:spLocks noGrp="1" noRot="1" noChangeAspect="1"/>
          </p:cNvSpPr>
          <p:nvPr>
            <p:ph type="sldImg" idx="2"/>
          </p:nvPr>
        </p:nvSpPr>
        <p:spPr>
          <a:xfrm>
            <a:off x="989013" y="582613"/>
            <a:ext cx="5032375" cy="3773487"/>
          </a:xfrm>
          <a:prstGeom prst="rect">
            <a:avLst/>
          </a:prstGeom>
          <a:noFill/>
          <a:ln w="6350">
            <a:solidFill>
              <a:prstClr val="black"/>
            </a:solidFill>
          </a:ln>
        </p:spPr>
        <p:txBody>
          <a:bodyPr vert="horz" lIns="94229" tIns="47114" rIns="94229" bIns="47114" rtlCol="0" anchor="ctr"/>
          <a:lstStyle/>
          <a:p>
            <a:endParaRPr lang="en-US"/>
          </a:p>
        </p:txBody>
      </p:sp>
      <p:sp>
        <p:nvSpPr>
          <p:cNvPr id="6" name="Footer Placeholder 5"/>
          <p:cNvSpPr>
            <a:spLocks noGrp="1"/>
          </p:cNvSpPr>
          <p:nvPr>
            <p:ph type="ftr" sz="quarter" idx="4"/>
          </p:nvPr>
        </p:nvSpPr>
        <p:spPr>
          <a:xfrm>
            <a:off x="1" y="8829972"/>
            <a:ext cx="3037839" cy="466433"/>
          </a:xfrm>
          <a:prstGeom prst="rect">
            <a:avLst/>
          </a:prstGeom>
        </p:spPr>
        <p:txBody>
          <a:bodyPr vert="horz" lIns="914400" tIns="47114" rIns="94229" bIns="47114" rtlCol="0" anchor="b"/>
          <a:lstStyle>
            <a:lvl1pPr algn="l">
              <a:defRPr sz="900">
                <a:latin typeface="+mn-lt"/>
                <a:cs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970938" y="8829972"/>
            <a:ext cx="3037839" cy="466433"/>
          </a:xfrm>
          <a:prstGeom prst="rect">
            <a:avLst/>
          </a:prstGeom>
        </p:spPr>
        <p:txBody>
          <a:bodyPr vert="horz" lIns="94229" tIns="47114" rIns="914400" bIns="47114" rtlCol="0" anchor="b"/>
          <a:lstStyle>
            <a:lvl1pPr algn="r">
              <a:defRPr sz="900">
                <a:latin typeface="+mn-lt"/>
                <a:cs typeface="Arial" panose="020B0604020202020204" pitchFamily="34" charset="0"/>
              </a:defRPr>
            </a:lvl1pPr>
          </a:lstStyle>
          <a:p>
            <a:fld id="{CF5EBCF4-26FC-4F76-8DA1-52FDDC328D44}" type="slidenum">
              <a:rPr lang="en-US" smtClean="0"/>
              <a:pPr/>
              <a:t>‹#›</a:t>
            </a:fld>
            <a:endParaRPr lang="en-US"/>
          </a:p>
        </p:txBody>
      </p:sp>
      <p:sp>
        <p:nvSpPr>
          <p:cNvPr id="8" name="Notes Placeholder 7">
            <a:extLst>
              <a:ext uri="{FF2B5EF4-FFF2-40B4-BE49-F238E27FC236}">
                <a16:creationId xmlns:a16="http://schemas.microsoft.com/office/drawing/2014/main" id="{C9DD6736-F296-466C-A9BC-35AE03FEA2BA}"/>
              </a:ext>
            </a:extLst>
          </p:cNvPr>
          <p:cNvSpPr>
            <a:spLocks noGrp="1"/>
          </p:cNvSpPr>
          <p:nvPr>
            <p:ph type="body" sz="quarter" idx="3"/>
          </p:nvPr>
        </p:nvSpPr>
        <p:spPr>
          <a:xfrm>
            <a:off x="700416" y="4473716"/>
            <a:ext cx="5609574" cy="1000274"/>
          </a:xfrm>
          <a:prstGeom prst="rect">
            <a:avLst/>
          </a:prstGeom>
        </p:spPr>
        <p:txBody>
          <a:bodyPr vert="horz"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80066646"/>
      </p:ext>
    </p:extLst>
  </p:cSld>
  <p:clrMap bg1="lt1" tx1="dk1" bg2="lt2" tx2="dk2" accent1="accent1" accent2="accent2" accent3="accent3" accent4="accent4" accent5="accent5" accent6="accent6" hlink="hlink" folHlink="folHlink"/>
  <p:hf hdr="0" ftr="0"/>
  <p:notesStyle>
    <a:lvl1pPr marL="0" algn="l" defTabSz="914400" rtl="0" eaLnBrk="1" latinLnBrk="0" hangingPunct="1">
      <a:lnSpc>
        <a:spcPct val="100000"/>
      </a:lnSpc>
      <a:spcBef>
        <a:spcPts val="300"/>
      </a:spcBef>
      <a:spcAft>
        <a:spcPts val="300"/>
      </a:spcAft>
      <a:buFontTx/>
      <a:buNone/>
      <a:defRPr lang="en-US" sz="1100" kern="1200">
        <a:solidFill>
          <a:schemeClr val="tx1"/>
        </a:solidFill>
        <a:latin typeface="+mn-lt"/>
        <a:ea typeface="+mn-ea"/>
        <a:cs typeface="Arial" panose="020B0604020202020204" pitchFamily="34" charset="0"/>
      </a:defRPr>
    </a:lvl1pPr>
    <a:lvl2pPr marL="144000" indent="-144000" algn="l" defTabSz="914400" rtl="0" eaLnBrk="1" latinLnBrk="0" hangingPunct="1">
      <a:spcAft>
        <a:spcPts val="300"/>
      </a:spcAft>
      <a:buSzPct val="110000"/>
      <a:buFont typeface="Wingdings" panose="05000000000000000000" pitchFamily="2" charset="2"/>
      <a:buChar char=""/>
      <a:defRPr lang="en-US" sz="1100" kern="1200">
        <a:solidFill>
          <a:schemeClr val="tx1"/>
        </a:solidFill>
        <a:latin typeface="+mn-lt"/>
        <a:ea typeface="+mn-ea"/>
        <a:cs typeface="+mn-cs"/>
      </a:defRPr>
    </a:lvl2pPr>
    <a:lvl3pPr marL="288000" indent="-144000" algn="l" defTabSz="914400" rtl="0" eaLnBrk="1" latinLnBrk="0" hangingPunct="1">
      <a:spcAft>
        <a:spcPts val="300"/>
      </a:spcAft>
      <a:buSzPct val="110000"/>
      <a:buFont typeface="Arial" panose="020B0604020202020204" pitchFamily="34" charset="0"/>
      <a:buChar char="‒"/>
      <a:defRPr lang="en-US" sz="1100" kern="1200">
        <a:solidFill>
          <a:schemeClr val="tx1"/>
        </a:solidFill>
        <a:latin typeface="+mn-lt"/>
        <a:ea typeface="+mn-ea"/>
        <a:cs typeface="+mn-cs"/>
      </a:defRPr>
    </a:lvl3pPr>
    <a:lvl4pPr marL="432000" indent="-144000" algn="l" defTabSz="914400" rtl="0" eaLnBrk="1" latinLnBrk="0" hangingPunct="1">
      <a:spcAft>
        <a:spcPts val="300"/>
      </a:spcAft>
      <a:buFont typeface="Arial" panose="020B0604020202020204" pitchFamily="34" charset="0"/>
      <a:buChar char="•"/>
      <a:defRPr lang="en-US" sz="1100" kern="1200">
        <a:solidFill>
          <a:schemeClr val="tx1"/>
        </a:solidFill>
        <a:latin typeface="+mn-lt"/>
        <a:ea typeface="+mn-ea"/>
        <a:cs typeface="+mn-cs"/>
      </a:defRPr>
    </a:lvl4pPr>
    <a:lvl5pPr marL="576000" indent="-144000" algn="l" defTabSz="914400" rtl="0" eaLnBrk="1" latinLnBrk="0" hangingPunct="1">
      <a:spcAft>
        <a:spcPts val="300"/>
      </a:spcAft>
      <a:buFont typeface="Arial" panose="020B0604020202020204" pitchFamily="34" charset="0"/>
      <a:buChar char="̶"/>
      <a:defRPr lang="en-US"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A852744-050C-4151-A5D6-E551A656645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9315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F34805-1F01-4BDA-A8CA-FCEA2B4BC8D0}" type="datetime3">
              <a:rPr kumimoji="0" lang="en-US" sz="900" b="0" i="0" u="none" strike="noStrike" kern="1200" cap="none" spc="0" normalizeH="0" baseline="0" noProof="0" smtClean="0">
                <a:ln>
                  <a:noFill/>
                </a:ln>
                <a:solidFill>
                  <a:srgbClr val="000000"/>
                </a:solidFill>
                <a:effectLst/>
                <a:uLnTx/>
                <a:uFillTx/>
                <a:latin typeface="Arial"/>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 March 2022</a:t>
            </a:fld>
            <a:endParaRPr kumimoji="0" lang="en-US" sz="900" b="0" i="0" u="none" strike="noStrike" kern="1200" cap="none" spc="0" normalizeH="0" baseline="0" noProof="0">
              <a:ln>
                <a:noFill/>
              </a:ln>
              <a:solidFill>
                <a:srgbClr val="000000"/>
              </a:solidFill>
              <a:effectLst/>
              <a:uLnTx/>
              <a:uFillTx/>
              <a:latin typeface="Arial"/>
              <a:ea typeface="+mn-ea"/>
              <a:cs typeface="Arial" panose="020B0604020202020204" pitchFamily="34" charset="0"/>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5EBCF4-26FC-4F76-8DA1-52FDDC328D44}" type="slidenum">
              <a:rPr kumimoji="0" lang="en-US" sz="900" b="0" i="0" u="none" strike="noStrike" kern="1200" cap="none" spc="0" normalizeH="0" baseline="0" noProof="0" smtClean="0">
                <a:ln>
                  <a:noFill/>
                </a:ln>
                <a:solidFill>
                  <a:srgbClr val="000000"/>
                </a:solidFill>
                <a:effectLst/>
                <a:uLnTx/>
                <a:uFillTx/>
                <a:latin typeface="Arial"/>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000000"/>
              </a:solidFill>
              <a:effectLst/>
              <a:uLnTx/>
              <a:uFillTx/>
              <a:latin typeface="Arial"/>
              <a:ea typeface="+mn-ea"/>
              <a:cs typeface="Arial" panose="020B0604020202020204" pitchFamily="34" charset="0"/>
            </a:endParaRPr>
          </a:p>
        </p:txBody>
      </p:sp>
    </p:spTree>
    <p:extLst>
      <p:ext uri="{BB962C8B-B14F-4D97-AF65-F5344CB8AC3E}">
        <p14:creationId xmlns:p14="http://schemas.microsoft.com/office/powerpoint/2010/main" val="132619020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10" Type="http://schemas.openxmlformats.org/officeDocument/2006/relationships/image" Target="../media/image2.emf"/><Relationship Id="rId4" Type="http://schemas.openxmlformats.org/officeDocument/2006/relationships/tags" Target="../tags/tag26.xml"/><Relationship Id="rId9"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94.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image" Target="../media/image2.emf"/><Relationship Id="rId5" Type="http://schemas.openxmlformats.org/officeDocument/2006/relationships/tags" Target="../tags/tag91.xml"/><Relationship Id="rId10" Type="http://schemas.openxmlformats.org/officeDocument/2006/relationships/oleObject" Target="../embeddings/oleObject11.bin"/><Relationship Id="rId4" Type="http://schemas.openxmlformats.org/officeDocument/2006/relationships/tags" Target="../tags/tag90.xml"/><Relationship Id="rId9"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102.xml"/><Relationship Id="rId3" Type="http://schemas.openxmlformats.org/officeDocument/2006/relationships/tags" Target="../tags/tag97.xml"/><Relationship Id="rId7" Type="http://schemas.openxmlformats.org/officeDocument/2006/relationships/tags" Target="../tags/tag101.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image" Target="../media/image3.emf"/><Relationship Id="rId5" Type="http://schemas.openxmlformats.org/officeDocument/2006/relationships/tags" Target="../tags/tag99.xml"/><Relationship Id="rId10" Type="http://schemas.openxmlformats.org/officeDocument/2006/relationships/oleObject" Target="../embeddings/oleObject12.bin"/><Relationship Id="rId4" Type="http://schemas.openxmlformats.org/officeDocument/2006/relationships/tags" Target="../tags/tag98.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tags" Target="../tags/tag105.xml"/><Relationship Id="rId7" Type="http://schemas.openxmlformats.org/officeDocument/2006/relationships/slideMaster" Target="../slideMasters/slideMaster1.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9"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111.xml"/><Relationship Id="rId7" Type="http://schemas.openxmlformats.org/officeDocument/2006/relationships/image" Target="../media/image2.emf"/><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oleObject" Target="../embeddings/oleObject14.bin"/><Relationship Id="rId5" Type="http://schemas.openxmlformats.org/officeDocument/2006/relationships/slideMaster" Target="../slideMasters/slideMaster1.xml"/><Relationship Id="rId4" Type="http://schemas.openxmlformats.org/officeDocument/2006/relationships/tags" Target="../tags/tag112.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image" Target="../media/image2.emf"/><Relationship Id="rId5" Type="http://schemas.openxmlformats.org/officeDocument/2006/relationships/oleObject" Target="../embeddings/oleObject15.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39.xml"/><Relationship Id="rId7" Type="http://schemas.openxmlformats.org/officeDocument/2006/relationships/tags" Target="../tags/tag143.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5" Type="http://schemas.openxmlformats.org/officeDocument/2006/relationships/tags" Target="../tags/tag141.xml"/><Relationship Id="rId10" Type="http://schemas.openxmlformats.org/officeDocument/2006/relationships/image" Target="../media/image2.emf"/><Relationship Id="rId4" Type="http://schemas.openxmlformats.org/officeDocument/2006/relationships/tags" Target="../tags/tag140.xml"/><Relationship Id="rId9" Type="http://schemas.openxmlformats.org/officeDocument/2006/relationships/oleObject" Target="../embeddings/oleObject17.bin"/></Relationships>
</file>

<file path=ppt/slideLayouts/_rels/slideLayout16.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tags" Target="../tags/tag146.xml"/><Relationship Id="rId7" Type="http://schemas.openxmlformats.org/officeDocument/2006/relationships/slideMaster" Target="../slideMasters/slideMaster2.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5" Type="http://schemas.openxmlformats.org/officeDocument/2006/relationships/tags" Target="../tags/tag148.xml"/><Relationship Id="rId4" Type="http://schemas.openxmlformats.org/officeDocument/2006/relationships/tags" Target="../tags/tag147.xml"/><Relationship Id="rId9" Type="http://schemas.openxmlformats.org/officeDocument/2006/relationships/image" Target="../media/image3.emf"/></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tags" Target="../tags/tag152.xml"/><Relationship Id="rId7" Type="http://schemas.openxmlformats.org/officeDocument/2006/relationships/slideMaster" Target="../slideMasters/slideMaster2.xml"/><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tags" Target="../tags/tag153.xml"/><Relationship Id="rId9"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tags" Target="../tags/tag158.xml"/><Relationship Id="rId7" Type="http://schemas.openxmlformats.org/officeDocument/2006/relationships/slideMaster" Target="../slideMasters/slideMaster2.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 Id="rId9" Type="http://schemas.openxmlformats.org/officeDocument/2006/relationships/image" Target="../media/image2.emf"/></Relationships>
</file>

<file path=ppt/slideLayouts/_rels/slideLayout19.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tags" Target="../tags/tag164.xml"/><Relationship Id="rId7" Type="http://schemas.openxmlformats.org/officeDocument/2006/relationships/slideMaster" Target="../slideMasters/slideMaster2.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tags" Target="../tags/tag167.xml"/><Relationship Id="rId5" Type="http://schemas.openxmlformats.org/officeDocument/2006/relationships/tags" Target="../tags/tag166.xml"/><Relationship Id="rId4" Type="http://schemas.openxmlformats.org/officeDocument/2006/relationships/tags" Target="../tags/tag165.xml"/><Relationship Id="rId9"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10" Type="http://schemas.openxmlformats.org/officeDocument/2006/relationships/image" Target="../media/image1.emf"/><Relationship Id="rId4" Type="http://schemas.openxmlformats.org/officeDocument/2006/relationships/tags" Target="../tags/tag33.xml"/><Relationship Id="rId9"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70.xml"/><Relationship Id="rId7" Type="http://schemas.openxmlformats.org/officeDocument/2006/relationships/tags" Target="../tags/tag174.xml"/><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tags" Target="../tags/tag173.xml"/><Relationship Id="rId5" Type="http://schemas.openxmlformats.org/officeDocument/2006/relationships/tags" Target="../tags/tag172.xml"/><Relationship Id="rId10" Type="http://schemas.openxmlformats.org/officeDocument/2006/relationships/image" Target="../media/image2.emf"/><Relationship Id="rId4" Type="http://schemas.openxmlformats.org/officeDocument/2006/relationships/tags" Target="../tags/tag171.xml"/><Relationship Id="rId9" Type="http://schemas.openxmlformats.org/officeDocument/2006/relationships/oleObject" Target="../embeddings/oleObject22.bin"/></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82.xml"/><Relationship Id="rId3" Type="http://schemas.openxmlformats.org/officeDocument/2006/relationships/tags" Target="../tags/tag177.xml"/><Relationship Id="rId7" Type="http://schemas.openxmlformats.org/officeDocument/2006/relationships/tags" Target="../tags/tag181.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tags" Target="../tags/tag180.xml"/><Relationship Id="rId11" Type="http://schemas.openxmlformats.org/officeDocument/2006/relationships/image" Target="../media/image3.emf"/><Relationship Id="rId5" Type="http://schemas.openxmlformats.org/officeDocument/2006/relationships/tags" Target="../tags/tag179.xml"/><Relationship Id="rId10" Type="http://schemas.openxmlformats.org/officeDocument/2006/relationships/oleObject" Target="../embeddings/oleObject23.bin"/><Relationship Id="rId4" Type="http://schemas.openxmlformats.org/officeDocument/2006/relationships/tags" Target="../tags/tag178.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90.xml"/><Relationship Id="rId3" Type="http://schemas.openxmlformats.org/officeDocument/2006/relationships/tags" Target="../tags/tag185.xml"/><Relationship Id="rId7" Type="http://schemas.openxmlformats.org/officeDocument/2006/relationships/tags" Target="../tags/tag189.xml"/><Relationship Id="rId2" Type="http://schemas.openxmlformats.org/officeDocument/2006/relationships/tags" Target="../tags/tag184.xml"/><Relationship Id="rId1" Type="http://schemas.openxmlformats.org/officeDocument/2006/relationships/tags" Target="../tags/tag183.xml"/><Relationship Id="rId6" Type="http://schemas.openxmlformats.org/officeDocument/2006/relationships/tags" Target="../tags/tag188.xml"/><Relationship Id="rId11" Type="http://schemas.openxmlformats.org/officeDocument/2006/relationships/image" Target="../media/image3.emf"/><Relationship Id="rId5" Type="http://schemas.openxmlformats.org/officeDocument/2006/relationships/tags" Target="../tags/tag187.xml"/><Relationship Id="rId10" Type="http://schemas.openxmlformats.org/officeDocument/2006/relationships/oleObject" Target="../embeddings/oleObject24.bin"/><Relationship Id="rId4" Type="http://schemas.openxmlformats.org/officeDocument/2006/relationships/tags" Target="../tags/tag186.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98.xml"/><Relationship Id="rId3" Type="http://schemas.openxmlformats.org/officeDocument/2006/relationships/tags" Target="../tags/tag193.xml"/><Relationship Id="rId7" Type="http://schemas.openxmlformats.org/officeDocument/2006/relationships/tags" Target="../tags/tag197.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tags" Target="../tags/tag196.xml"/><Relationship Id="rId11" Type="http://schemas.openxmlformats.org/officeDocument/2006/relationships/image" Target="../media/image2.emf"/><Relationship Id="rId5" Type="http://schemas.openxmlformats.org/officeDocument/2006/relationships/tags" Target="../tags/tag195.xml"/><Relationship Id="rId10" Type="http://schemas.openxmlformats.org/officeDocument/2006/relationships/oleObject" Target="../embeddings/oleObject25.bin"/><Relationship Id="rId4" Type="http://schemas.openxmlformats.org/officeDocument/2006/relationships/tags" Target="../tags/tag194.xml"/><Relationship Id="rId9"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206.xml"/><Relationship Id="rId3" Type="http://schemas.openxmlformats.org/officeDocument/2006/relationships/tags" Target="../tags/tag201.xml"/><Relationship Id="rId7" Type="http://schemas.openxmlformats.org/officeDocument/2006/relationships/tags" Target="../tags/tag205.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tags" Target="../tags/tag204.xml"/><Relationship Id="rId11" Type="http://schemas.openxmlformats.org/officeDocument/2006/relationships/image" Target="../media/image2.emf"/><Relationship Id="rId5" Type="http://schemas.openxmlformats.org/officeDocument/2006/relationships/tags" Target="../tags/tag203.xml"/><Relationship Id="rId10" Type="http://schemas.openxmlformats.org/officeDocument/2006/relationships/oleObject" Target="../embeddings/oleObject26.bin"/><Relationship Id="rId4" Type="http://schemas.openxmlformats.org/officeDocument/2006/relationships/tags" Target="../tags/tag202.xml"/><Relationship Id="rId9"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214.xml"/><Relationship Id="rId3" Type="http://schemas.openxmlformats.org/officeDocument/2006/relationships/tags" Target="../tags/tag209.xml"/><Relationship Id="rId7" Type="http://schemas.openxmlformats.org/officeDocument/2006/relationships/tags" Target="../tags/tag21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image" Target="../media/image2.emf"/><Relationship Id="rId5" Type="http://schemas.openxmlformats.org/officeDocument/2006/relationships/tags" Target="../tags/tag211.xml"/><Relationship Id="rId10" Type="http://schemas.openxmlformats.org/officeDocument/2006/relationships/oleObject" Target="../embeddings/oleObject27.bin"/><Relationship Id="rId4" Type="http://schemas.openxmlformats.org/officeDocument/2006/relationships/tags" Target="../tags/tag210.xml"/><Relationship Id="rId9"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tags" Target="../tags/tag217.xml"/><Relationship Id="rId7" Type="http://schemas.openxmlformats.org/officeDocument/2006/relationships/slideMaster" Target="../slideMasters/slideMaster2.xml"/><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tags" Target="../tags/tag220.xml"/><Relationship Id="rId5" Type="http://schemas.openxmlformats.org/officeDocument/2006/relationships/tags" Target="../tags/tag219.xml"/><Relationship Id="rId4" Type="http://schemas.openxmlformats.org/officeDocument/2006/relationships/tags" Target="../tags/tag218.xml"/><Relationship Id="rId9"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223.xml"/><Relationship Id="rId7" Type="http://schemas.openxmlformats.org/officeDocument/2006/relationships/image" Target="../media/image2.emf"/><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oleObject" Target="../embeddings/oleObject29.bin"/><Relationship Id="rId5" Type="http://schemas.openxmlformats.org/officeDocument/2006/relationships/slideMaster" Target="../slideMasters/slideMaster2.xml"/><Relationship Id="rId4" Type="http://schemas.openxmlformats.org/officeDocument/2006/relationships/tags" Target="../tags/tag224.xml"/></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26.xml"/><Relationship Id="rId1" Type="http://schemas.openxmlformats.org/officeDocument/2006/relationships/tags" Target="../tags/tag225.xml"/><Relationship Id="rId5" Type="http://schemas.openxmlformats.org/officeDocument/2006/relationships/image" Target="../media/image2.emf"/><Relationship Id="rId4" Type="http://schemas.openxmlformats.org/officeDocument/2006/relationships/oleObject" Target="../embeddings/oleObject30.bin"/></Relationships>
</file>

<file path=ppt/slideLayouts/_rels/slideLayout29.xml.rels><?xml version="1.0" encoding="UTF-8" standalone="yes"?>
<Relationships xmlns="http://schemas.openxmlformats.org/package/2006/relationships"><Relationship Id="rId8" Type="http://schemas.openxmlformats.org/officeDocument/2006/relationships/slideMaster" Target="../slideMasters/slideMaster3.xml"/><Relationship Id="rId3" Type="http://schemas.openxmlformats.org/officeDocument/2006/relationships/tags" Target="../tags/tag250.xml"/><Relationship Id="rId7" Type="http://schemas.openxmlformats.org/officeDocument/2006/relationships/tags" Target="../tags/tag254.xml"/><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tags" Target="../tags/tag253.xml"/><Relationship Id="rId5" Type="http://schemas.openxmlformats.org/officeDocument/2006/relationships/tags" Target="../tags/tag252.xml"/><Relationship Id="rId10" Type="http://schemas.openxmlformats.org/officeDocument/2006/relationships/image" Target="../media/image2.emf"/><Relationship Id="rId4" Type="http://schemas.openxmlformats.org/officeDocument/2006/relationships/tags" Target="../tags/tag251.xml"/><Relationship Id="rId9" Type="http://schemas.openxmlformats.org/officeDocument/2006/relationships/oleObject" Target="../embeddings/oleObject32.bin"/></Relationships>
</file>

<file path=ppt/slideLayouts/_rels/slideLayout3.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39.xml"/><Relationship Id="rId7"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image" Target="../media/image2.emf"/></Relationships>
</file>

<file path=ppt/slideLayouts/_rels/slideLayout30.xml.rels><?xml version="1.0" encoding="UTF-8" standalone="yes"?>
<Relationships xmlns="http://schemas.openxmlformats.org/package/2006/relationships"><Relationship Id="rId8" Type="http://schemas.openxmlformats.org/officeDocument/2006/relationships/slideMaster" Target="../slideMasters/slideMaster3.xml"/><Relationship Id="rId3" Type="http://schemas.openxmlformats.org/officeDocument/2006/relationships/tags" Target="../tags/tag257.xml"/><Relationship Id="rId7" Type="http://schemas.openxmlformats.org/officeDocument/2006/relationships/tags" Target="../tags/tag261.xml"/><Relationship Id="rId2" Type="http://schemas.openxmlformats.org/officeDocument/2006/relationships/tags" Target="../tags/tag256.xml"/><Relationship Id="rId1" Type="http://schemas.openxmlformats.org/officeDocument/2006/relationships/tags" Target="../tags/tag255.xml"/><Relationship Id="rId6" Type="http://schemas.openxmlformats.org/officeDocument/2006/relationships/tags" Target="../tags/tag260.xml"/><Relationship Id="rId5" Type="http://schemas.openxmlformats.org/officeDocument/2006/relationships/tags" Target="../tags/tag259.xml"/><Relationship Id="rId10" Type="http://schemas.openxmlformats.org/officeDocument/2006/relationships/image" Target="../media/image1.emf"/><Relationship Id="rId4" Type="http://schemas.openxmlformats.org/officeDocument/2006/relationships/tags" Target="../tags/tag258.xml"/><Relationship Id="rId9" Type="http://schemas.openxmlformats.org/officeDocument/2006/relationships/oleObject" Target="../embeddings/oleObject33.bin"/></Relationships>
</file>

<file path=ppt/slideLayouts/_rels/slideLayout31.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tags" Target="../tags/tag264.xml"/><Relationship Id="rId7" Type="http://schemas.openxmlformats.org/officeDocument/2006/relationships/slideMaster" Target="../slideMasters/slideMaster3.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tags" Target="../tags/tag267.xml"/><Relationship Id="rId5" Type="http://schemas.openxmlformats.org/officeDocument/2006/relationships/tags" Target="../tags/tag266.xml"/><Relationship Id="rId4" Type="http://schemas.openxmlformats.org/officeDocument/2006/relationships/tags" Target="../tags/tag265.xml"/><Relationship Id="rId9" Type="http://schemas.openxmlformats.org/officeDocument/2006/relationships/image" Target="../media/image2.emf"/></Relationships>
</file>

<file path=ppt/slideLayouts/_rels/slideLayout32.xml.rels><?xml version="1.0" encoding="UTF-8" standalone="yes"?>
<Relationships xmlns="http://schemas.openxmlformats.org/package/2006/relationships"><Relationship Id="rId8" Type="http://schemas.openxmlformats.org/officeDocument/2006/relationships/slideMaster" Target="../slideMasters/slideMaster3.xml"/><Relationship Id="rId3" Type="http://schemas.openxmlformats.org/officeDocument/2006/relationships/tags" Target="../tags/tag270.xml"/><Relationship Id="rId7" Type="http://schemas.openxmlformats.org/officeDocument/2006/relationships/tags" Target="../tags/tag274.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tags" Target="../tags/tag273.xml"/><Relationship Id="rId5" Type="http://schemas.openxmlformats.org/officeDocument/2006/relationships/tags" Target="../tags/tag272.xml"/><Relationship Id="rId10" Type="http://schemas.openxmlformats.org/officeDocument/2006/relationships/image" Target="../media/image2.emf"/><Relationship Id="rId4" Type="http://schemas.openxmlformats.org/officeDocument/2006/relationships/tags" Target="../tags/tag271.xml"/><Relationship Id="rId9" Type="http://schemas.openxmlformats.org/officeDocument/2006/relationships/oleObject" Target="../embeddings/oleObject35.bin"/></Relationships>
</file>

<file path=ppt/slideLayouts/_rels/slideLayout33.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tags" Target="../tags/tag277.xml"/><Relationship Id="rId7" Type="http://schemas.openxmlformats.org/officeDocument/2006/relationships/slideMaster" Target="../slideMasters/slideMaster3.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tags" Target="../tags/tag280.xml"/><Relationship Id="rId5" Type="http://schemas.openxmlformats.org/officeDocument/2006/relationships/tags" Target="../tags/tag279.xml"/><Relationship Id="rId4" Type="http://schemas.openxmlformats.org/officeDocument/2006/relationships/tags" Target="../tags/tag278.xml"/><Relationship Id="rId9" Type="http://schemas.openxmlformats.org/officeDocument/2006/relationships/image" Target="../media/image2.emf"/></Relationships>
</file>

<file path=ppt/slideLayouts/_rels/slideLayout34.xml.rels><?xml version="1.0" encoding="UTF-8" standalone="yes"?>
<Relationships xmlns="http://schemas.openxmlformats.org/package/2006/relationships"><Relationship Id="rId8" Type="http://schemas.openxmlformats.org/officeDocument/2006/relationships/slideMaster" Target="../slideMasters/slideMaster3.xml"/><Relationship Id="rId3" Type="http://schemas.openxmlformats.org/officeDocument/2006/relationships/tags" Target="../tags/tag283.xml"/><Relationship Id="rId7" Type="http://schemas.openxmlformats.org/officeDocument/2006/relationships/tags" Target="../tags/tag287.xml"/><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5" Type="http://schemas.openxmlformats.org/officeDocument/2006/relationships/tags" Target="../tags/tag285.xml"/><Relationship Id="rId10" Type="http://schemas.openxmlformats.org/officeDocument/2006/relationships/image" Target="../media/image2.emf"/><Relationship Id="rId4" Type="http://schemas.openxmlformats.org/officeDocument/2006/relationships/tags" Target="../tags/tag284.xml"/><Relationship Id="rId9" Type="http://schemas.openxmlformats.org/officeDocument/2006/relationships/oleObject" Target="../embeddings/oleObject37.bin"/></Relationships>
</file>

<file path=ppt/slideLayouts/_rels/slideLayout35.xml.rels><?xml version="1.0" encoding="UTF-8" standalone="yes"?>
<Relationships xmlns="http://schemas.openxmlformats.org/package/2006/relationships"><Relationship Id="rId8" Type="http://schemas.openxmlformats.org/officeDocument/2006/relationships/tags" Target="../tags/tag295.xml"/><Relationship Id="rId3" Type="http://schemas.openxmlformats.org/officeDocument/2006/relationships/tags" Target="../tags/tag290.xml"/><Relationship Id="rId7" Type="http://schemas.openxmlformats.org/officeDocument/2006/relationships/tags" Target="../tags/tag294.xml"/><Relationship Id="rId2" Type="http://schemas.openxmlformats.org/officeDocument/2006/relationships/tags" Target="../tags/tag289.xml"/><Relationship Id="rId1" Type="http://schemas.openxmlformats.org/officeDocument/2006/relationships/tags" Target="../tags/tag288.xml"/><Relationship Id="rId6" Type="http://schemas.openxmlformats.org/officeDocument/2006/relationships/tags" Target="../tags/tag293.xml"/><Relationship Id="rId11" Type="http://schemas.openxmlformats.org/officeDocument/2006/relationships/image" Target="../media/image3.emf"/><Relationship Id="rId5" Type="http://schemas.openxmlformats.org/officeDocument/2006/relationships/tags" Target="../tags/tag292.xml"/><Relationship Id="rId10" Type="http://schemas.openxmlformats.org/officeDocument/2006/relationships/oleObject" Target="../embeddings/oleObject38.bin"/><Relationship Id="rId4" Type="http://schemas.openxmlformats.org/officeDocument/2006/relationships/tags" Target="../tags/tag291.xml"/><Relationship Id="rId9"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8" Type="http://schemas.openxmlformats.org/officeDocument/2006/relationships/tags" Target="../tags/tag303.xml"/><Relationship Id="rId3" Type="http://schemas.openxmlformats.org/officeDocument/2006/relationships/tags" Target="../tags/tag298.xml"/><Relationship Id="rId7" Type="http://schemas.openxmlformats.org/officeDocument/2006/relationships/tags" Target="../tags/tag302.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tags" Target="../tags/tag301.xml"/><Relationship Id="rId11" Type="http://schemas.openxmlformats.org/officeDocument/2006/relationships/image" Target="../media/image3.emf"/><Relationship Id="rId5" Type="http://schemas.openxmlformats.org/officeDocument/2006/relationships/tags" Target="../tags/tag300.xml"/><Relationship Id="rId10" Type="http://schemas.openxmlformats.org/officeDocument/2006/relationships/oleObject" Target="../embeddings/oleObject39.bin"/><Relationship Id="rId4" Type="http://schemas.openxmlformats.org/officeDocument/2006/relationships/tags" Target="../tags/tag299.xml"/><Relationship Id="rId9"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311.xml"/><Relationship Id="rId3" Type="http://schemas.openxmlformats.org/officeDocument/2006/relationships/tags" Target="../tags/tag306.xml"/><Relationship Id="rId7" Type="http://schemas.openxmlformats.org/officeDocument/2006/relationships/tags" Target="../tags/tag310.xml"/><Relationship Id="rId2" Type="http://schemas.openxmlformats.org/officeDocument/2006/relationships/tags" Target="../tags/tag305.xml"/><Relationship Id="rId1" Type="http://schemas.openxmlformats.org/officeDocument/2006/relationships/tags" Target="../tags/tag304.xml"/><Relationship Id="rId6" Type="http://schemas.openxmlformats.org/officeDocument/2006/relationships/tags" Target="../tags/tag309.xml"/><Relationship Id="rId11" Type="http://schemas.openxmlformats.org/officeDocument/2006/relationships/image" Target="../media/image2.emf"/><Relationship Id="rId5" Type="http://schemas.openxmlformats.org/officeDocument/2006/relationships/tags" Target="../tags/tag308.xml"/><Relationship Id="rId10" Type="http://schemas.openxmlformats.org/officeDocument/2006/relationships/oleObject" Target="../embeddings/oleObject40.bin"/><Relationship Id="rId4" Type="http://schemas.openxmlformats.org/officeDocument/2006/relationships/tags" Target="../tags/tag307.xml"/><Relationship Id="rId9"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8" Type="http://schemas.openxmlformats.org/officeDocument/2006/relationships/tags" Target="../tags/tag319.xml"/><Relationship Id="rId3" Type="http://schemas.openxmlformats.org/officeDocument/2006/relationships/tags" Target="../tags/tag314.xml"/><Relationship Id="rId7" Type="http://schemas.openxmlformats.org/officeDocument/2006/relationships/tags" Target="../tags/tag318.xml"/><Relationship Id="rId2" Type="http://schemas.openxmlformats.org/officeDocument/2006/relationships/tags" Target="../tags/tag313.xml"/><Relationship Id="rId1" Type="http://schemas.openxmlformats.org/officeDocument/2006/relationships/tags" Target="../tags/tag312.xml"/><Relationship Id="rId6" Type="http://schemas.openxmlformats.org/officeDocument/2006/relationships/tags" Target="../tags/tag317.xml"/><Relationship Id="rId11" Type="http://schemas.openxmlformats.org/officeDocument/2006/relationships/image" Target="../media/image2.emf"/><Relationship Id="rId5" Type="http://schemas.openxmlformats.org/officeDocument/2006/relationships/tags" Target="../tags/tag316.xml"/><Relationship Id="rId10" Type="http://schemas.openxmlformats.org/officeDocument/2006/relationships/oleObject" Target="../embeddings/oleObject41.bin"/><Relationship Id="rId4" Type="http://schemas.openxmlformats.org/officeDocument/2006/relationships/tags" Target="../tags/tag315.xml"/><Relationship Id="rId9"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8" Type="http://schemas.openxmlformats.org/officeDocument/2006/relationships/tags" Target="../tags/tag327.xml"/><Relationship Id="rId3" Type="http://schemas.openxmlformats.org/officeDocument/2006/relationships/tags" Target="../tags/tag322.xml"/><Relationship Id="rId7" Type="http://schemas.openxmlformats.org/officeDocument/2006/relationships/tags" Target="../tags/tag326.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image" Target="../media/image3.emf"/><Relationship Id="rId5" Type="http://schemas.openxmlformats.org/officeDocument/2006/relationships/tags" Target="../tags/tag324.xml"/><Relationship Id="rId10" Type="http://schemas.openxmlformats.org/officeDocument/2006/relationships/oleObject" Target="../embeddings/oleObject42.bin"/><Relationship Id="rId4" Type="http://schemas.openxmlformats.org/officeDocument/2006/relationships/tags" Target="../tags/tag323.xml"/><Relationship Id="rId9"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5.xml"/><Relationship Id="rId7" Type="http://schemas.openxmlformats.org/officeDocument/2006/relationships/tags" Target="../tags/tag49.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10" Type="http://schemas.openxmlformats.org/officeDocument/2006/relationships/image" Target="../media/image2.emf"/><Relationship Id="rId4" Type="http://schemas.openxmlformats.org/officeDocument/2006/relationships/tags" Target="../tags/tag46.xml"/><Relationship Id="rId9" Type="http://schemas.openxmlformats.org/officeDocument/2006/relationships/oleObject" Target="../embeddings/oleObject5.bin"/></Relationships>
</file>

<file path=ppt/slideLayouts/_rels/slideLayout40.xml.rels><?xml version="1.0" encoding="UTF-8" standalone="yes"?>
<Relationships xmlns="http://schemas.openxmlformats.org/package/2006/relationships"><Relationship Id="rId8" Type="http://schemas.openxmlformats.org/officeDocument/2006/relationships/oleObject" Target="../embeddings/oleObject43.bin"/><Relationship Id="rId3" Type="http://schemas.openxmlformats.org/officeDocument/2006/relationships/tags" Target="../tags/tag330.xml"/><Relationship Id="rId7" Type="http://schemas.openxmlformats.org/officeDocument/2006/relationships/slideMaster" Target="../slideMasters/slideMaster3.xml"/><Relationship Id="rId2" Type="http://schemas.openxmlformats.org/officeDocument/2006/relationships/tags" Target="../tags/tag329.xml"/><Relationship Id="rId1" Type="http://schemas.openxmlformats.org/officeDocument/2006/relationships/tags" Target="../tags/tag328.xml"/><Relationship Id="rId6" Type="http://schemas.openxmlformats.org/officeDocument/2006/relationships/tags" Target="../tags/tag333.xml"/><Relationship Id="rId5" Type="http://schemas.openxmlformats.org/officeDocument/2006/relationships/tags" Target="../tags/tag332.xml"/><Relationship Id="rId4" Type="http://schemas.openxmlformats.org/officeDocument/2006/relationships/tags" Target="../tags/tag331.xml"/><Relationship Id="rId9" Type="http://schemas.openxmlformats.org/officeDocument/2006/relationships/image" Target="../media/image1.emf"/></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336.xml"/><Relationship Id="rId7" Type="http://schemas.openxmlformats.org/officeDocument/2006/relationships/image" Target="../media/image2.emf"/><Relationship Id="rId2" Type="http://schemas.openxmlformats.org/officeDocument/2006/relationships/tags" Target="../tags/tag335.xml"/><Relationship Id="rId1" Type="http://schemas.openxmlformats.org/officeDocument/2006/relationships/tags" Target="../tags/tag334.xml"/><Relationship Id="rId6" Type="http://schemas.openxmlformats.org/officeDocument/2006/relationships/oleObject" Target="../embeddings/oleObject44.bin"/><Relationship Id="rId5" Type="http://schemas.openxmlformats.org/officeDocument/2006/relationships/slideMaster" Target="../slideMasters/slideMaster3.xml"/><Relationship Id="rId4" Type="http://schemas.openxmlformats.org/officeDocument/2006/relationships/tags" Target="../tags/tag337.xml"/></Relationships>
</file>

<file path=ppt/slideLayouts/_rels/slideLayout42.xml.rels><?xml version="1.0" encoding="UTF-8" standalone="yes"?>
<Relationships xmlns="http://schemas.openxmlformats.org/package/2006/relationships"><Relationship Id="rId3" Type="http://schemas.openxmlformats.org/officeDocument/2006/relationships/tags" Target="../tags/tag340.xml"/><Relationship Id="rId2" Type="http://schemas.openxmlformats.org/officeDocument/2006/relationships/tags" Target="../tags/tag339.xml"/><Relationship Id="rId1" Type="http://schemas.openxmlformats.org/officeDocument/2006/relationships/tags" Target="../tags/tag338.xml"/><Relationship Id="rId6" Type="http://schemas.openxmlformats.org/officeDocument/2006/relationships/image" Target="../media/image2.emf"/><Relationship Id="rId5" Type="http://schemas.openxmlformats.org/officeDocument/2006/relationships/oleObject" Target="../embeddings/oleObject45.bin"/><Relationship Id="rId4"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65.xml"/><Relationship Id="rId7" Type="http://schemas.openxmlformats.org/officeDocument/2006/relationships/tags" Target="../tags/tag369.xml"/><Relationship Id="rId2" Type="http://schemas.openxmlformats.org/officeDocument/2006/relationships/tags" Target="../tags/tag364.xml"/><Relationship Id="rId1" Type="http://schemas.openxmlformats.org/officeDocument/2006/relationships/tags" Target="../tags/tag363.xml"/><Relationship Id="rId6" Type="http://schemas.openxmlformats.org/officeDocument/2006/relationships/tags" Target="../tags/tag368.xml"/><Relationship Id="rId5" Type="http://schemas.openxmlformats.org/officeDocument/2006/relationships/tags" Target="../tags/tag367.xml"/><Relationship Id="rId10" Type="http://schemas.openxmlformats.org/officeDocument/2006/relationships/image" Target="../media/image2.emf"/><Relationship Id="rId4" Type="http://schemas.openxmlformats.org/officeDocument/2006/relationships/tags" Target="../tags/tag366.xml"/><Relationship Id="rId9" Type="http://schemas.openxmlformats.org/officeDocument/2006/relationships/oleObject" Target="../embeddings/oleObject47.bin"/></Relationships>
</file>

<file path=ppt/slideLayouts/_rels/slideLayout44.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72.xml"/><Relationship Id="rId7" Type="http://schemas.openxmlformats.org/officeDocument/2006/relationships/tags" Target="../tags/tag376.xml"/><Relationship Id="rId2" Type="http://schemas.openxmlformats.org/officeDocument/2006/relationships/tags" Target="../tags/tag371.xml"/><Relationship Id="rId1" Type="http://schemas.openxmlformats.org/officeDocument/2006/relationships/tags" Target="../tags/tag370.xml"/><Relationship Id="rId6" Type="http://schemas.openxmlformats.org/officeDocument/2006/relationships/tags" Target="../tags/tag375.xml"/><Relationship Id="rId5" Type="http://schemas.openxmlformats.org/officeDocument/2006/relationships/tags" Target="../tags/tag374.xml"/><Relationship Id="rId10" Type="http://schemas.openxmlformats.org/officeDocument/2006/relationships/image" Target="../media/image2.emf"/><Relationship Id="rId4" Type="http://schemas.openxmlformats.org/officeDocument/2006/relationships/tags" Target="../tags/tag373.xml"/><Relationship Id="rId9" Type="http://schemas.openxmlformats.org/officeDocument/2006/relationships/oleObject" Target="../embeddings/oleObject48.bin"/></Relationships>
</file>

<file path=ppt/slideLayouts/_rels/slideLayout45.xml.rels><?xml version="1.0" encoding="UTF-8" standalone="yes"?>
<Relationships xmlns="http://schemas.openxmlformats.org/package/2006/relationships"><Relationship Id="rId8" Type="http://schemas.openxmlformats.org/officeDocument/2006/relationships/tags" Target="../tags/tag384.xml"/><Relationship Id="rId3" Type="http://schemas.openxmlformats.org/officeDocument/2006/relationships/tags" Target="../tags/tag379.xml"/><Relationship Id="rId7" Type="http://schemas.openxmlformats.org/officeDocument/2006/relationships/tags" Target="../tags/tag383.xml"/><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tags" Target="../tags/tag382.xml"/><Relationship Id="rId11" Type="http://schemas.openxmlformats.org/officeDocument/2006/relationships/image" Target="../media/image1.emf"/><Relationship Id="rId5" Type="http://schemas.openxmlformats.org/officeDocument/2006/relationships/tags" Target="../tags/tag381.xml"/><Relationship Id="rId10" Type="http://schemas.openxmlformats.org/officeDocument/2006/relationships/oleObject" Target="../embeddings/oleObject49.bin"/><Relationship Id="rId4" Type="http://schemas.openxmlformats.org/officeDocument/2006/relationships/tags" Target="../tags/tag380.xml"/><Relationship Id="rId9"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87.xml"/><Relationship Id="rId7" Type="http://schemas.openxmlformats.org/officeDocument/2006/relationships/tags" Target="../tags/tag391.xml"/><Relationship Id="rId2" Type="http://schemas.openxmlformats.org/officeDocument/2006/relationships/tags" Target="../tags/tag386.xml"/><Relationship Id="rId1" Type="http://schemas.openxmlformats.org/officeDocument/2006/relationships/tags" Target="../tags/tag385.xml"/><Relationship Id="rId6" Type="http://schemas.openxmlformats.org/officeDocument/2006/relationships/tags" Target="../tags/tag390.xml"/><Relationship Id="rId5" Type="http://schemas.openxmlformats.org/officeDocument/2006/relationships/tags" Target="../tags/tag389.xml"/><Relationship Id="rId10" Type="http://schemas.openxmlformats.org/officeDocument/2006/relationships/image" Target="../media/image2.emf"/><Relationship Id="rId4" Type="http://schemas.openxmlformats.org/officeDocument/2006/relationships/tags" Target="../tags/tag388.xml"/><Relationship Id="rId9" Type="http://schemas.openxmlformats.org/officeDocument/2006/relationships/oleObject" Target="../embeddings/oleObject50.bin"/></Relationships>
</file>

<file path=ppt/slideLayouts/_rels/slideLayout47.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94.xml"/><Relationship Id="rId7" Type="http://schemas.openxmlformats.org/officeDocument/2006/relationships/tags" Target="../tags/tag398.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5" Type="http://schemas.openxmlformats.org/officeDocument/2006/relationships/tags" Target="../tags/tag396.xml"/><Relationship Id="rId10" Type="http://schemas.openxmlformats.org/officeDocument/2006/relationships/image" Target="../media/image2.emf"/><Relationship Id="rId4" Type="http://schemas.openxmlformats.org/officeDocument/2006/relationships/tags" Target="../tags/tag395.xml"/><Relationship Id="rId9" Type="http://schemas.openxmlformats.org/officeDocument/2006/relationships/oleObject" Target="../embeddings/oleObject51.bin"/></Relationships>
</file>

<file path=ppt/slideLayouts/_rels/slideLayout48.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401.xml"/><Relationship Id="rId7" Type="http://schemas.openxmlformats.org/officeDocument/2006/relationships/tags" Target="../tags/tag405.xml"/><Relationship Id="rId2" Type="http://schemas.openxmlformats.org/officeDocument/2006/relationships/tags" Target="../tags/tag400.xml"/><Relationship Id="rId1" Type="http://schemas.openxmlformats.org/officeDocument/2006/relationships/tags" Target="../tags/tag399.xml"/><Relationship Id="rId6" Type="http://schemas.openxmlformats.org/officeDocument/2006/relationships/tags" Target="../tags/tag404.xml"/><Relationship Id="rId5" Type="http://schemas.openxmlformats.org/officeDocument/2006/relationships/tags" Target="../tags/tag403.xml"/><Relationship Id="rId10" Type="http://schemas.openxmlformats.org/officeDocument/2006/relationships/image" Target="../media/image2.emf"/><Relationship Id="rId4" Type="http://schemas.openxmlformats.org/officeDocument/2006/relationships/tags" Target="../tags/tag402.xml"/><Relationship Id="rId9" Type="http://schemas.openxmlformats.org/officeDocument/2006/relationships/oleObject" Target="../embeddings/oleObject52.bin"/></Relationships>
</file>

<file path=ppt/slideLayouts/_rels/slideLayout49.xml.rels><?xml version="1.0" encoding="UTF-8" standalone="yes"?>
<Relationships xmlns="http://schemas.openxmlformats.org/package/2006/relationships"><Relationship Id="rId8" Type="http://schemas.openxmlformats.org/officeDocument/2006/relationships/tags" Target="../tags/tag413.xml"/><Relationship Id="rId3" Type="http://schemas.openxmlformats.org/officeDocument/2006/relationships/tags" Target="../tags/tag408.xml"/><Relationship Id="rId7" Type="http://schemas.openxmlformats.org/officeDocument/2006/relationships/tags" Target="../tags/tag412.xml"/><Relationship Id="rId2" Type="http://schemas.openxmlformats.org/officeDocument/2006/relationships/tags" Target="../tags/tag407.xml"/><Relationship Id="rId1" Type="http://schemas.openxmlformats.org/officeDocument/2006/relationships/tags" Target="../tags/tag406.xml"/><Relationship Id="rId6" Type="http://schemas.openxmlformats.org/officeDocument/2006/relationships/tags" Target="../tags/tag411.xml"/><Relationship Id="rId11" Type="http://schemas.openxmlformats.org/officeDocument/2006/relationships/image" Target="../media/image2.emf"/><Relationship Id="rId5" Type="http://schemas.openxmlformats.org/officeDocument/2006/relationships/tags" Target="../tags/tag410.xml"/><Relationship Id="rId10" Type="http://schemas.openxmlformats.org/officeDocument/2006/relationships/oleObject" Target="../embeddings/oleObject53.bin"/><Relationship Id="rId4" Type="http://schemas.openxmlformats.org/officeDocument/2006/relationships/tags" Target="../tags/tag409.xml"/><Relationship Id="rId9"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52.xml"/><Relationship Id="rId7" Type="http://schemas.openxmlformats.org/officeDocument/2006/relationships/slideMaster" Target="../slideMasters/slideMaster1.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9" Type="http://schemas.openxmlformats.org/officeDocument/2006/relationships/image" Target="../media/image2.emf"/></Relationships>
</file>

<file path=ppt/slideLayouts/_rels/slideLayout50.xml.rels><?xml version="1.0" encoding="UTF-8" standalone="yes"?>
<Relationships xmlns="http://schemas.openxmlformats.org/package/2006/relationships"><Relationship Id="rId8" Type="http://schemas.openxmlformats.org/officeDocument/2006/relationships/tags" Target="../tags/tag421.xml"/><Relationship Id="rId3" Type="http://schemas.openxmlformats.org/officeDocument/2006/relationships/tags" Target="../tags/tag416.xml"/><Relationship Id="rId7" Type="http://schemas.openxmlformats.org/officeDocument/2006/relationships/tags" Target="../tags/tag420.xml"/><Relationship Id="rId12" Type="http://schemas.openxmlformats.org/officeDocument/2006/relationships/image" Target="../media/image3.emf"/><Relationship Id="rId2" Type="http://schemas.openxmlformats.org/officeDocument/2006/relationships/tags" Target="../tags/tag415.xml"/><Relationship Id="rId1" Type="http://schemas.openxmlformats.org/officeDocument/2006/relationships/tags" Target="../tags/tag414.xml"/><Relationship Id="rId6" Type="http://schemas.openxmlformats.org/officeDocument/2006/relationships/tags" Target="../tags/tag419.xml"/><Relationship Id="rId11" Type="http://schemas.openxmlformats.org/officeDocument/2006/relationships/oleObject" Target="../embeddings/oleObject54.bin"/><Relationship Id="rId5" Type="http://schemas.openxmlformats.org/officeDocument/2006/relationships/tags" Target="../tags/tag418.xml"/><Relationship Id="rId10" Type="http://schemas.openxmlformats.org/officeDocument/2006/relationships/slideMaster" Target="../slideMasters/slideMaster4.xml"/><Relationship Id="rId4" Type="http://schemas.openxmlformats.org/officeDocument/2006/relationships/tags" Target="../tags/tag417.xml"/><Relationship Id="rId9" Type="http://schemas.openxmlformats.org/officeDocument/2006/relationships/tags" Target="../tags/tag422.xml"/></Relationships>
</file>

<file path=ppt/slideLayouts/_rels/slideLayout51.xml.rels><?xml version="1.0" encoding="UTF-8" standalone="yes"?>
<Relationships xmlns="http://schemas.openxmlformats.org/package/2006/relationships"><Relationship Id="rId8" Type="http://schemas.openxmlformats.org/officeDocument/2006/relationships/tags" Target="../tags/tag430.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image" Target="../media/image3.emf"/><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oleObject" Target="../embeddings/oleObject55.bin"/><Relationship Id="rId5" Type="http://schemas.openxmlformats.org/officeDocument/2006/relationships/tags" Target="../tags/tag427.xml"/><Relationship Id="rId10" Type="http://schemas.openxmlformats.org/officeDocument/2006/relationships/slideMaster" Target="../slideMasters/slideMaster4.xml"/><Relationship Id="rId4" Type="http://schemas.openxmlformats.org/officeDocument/2006/relationships/tags" Target="../tags/tag426.xml"/><Relationship Id="rId9" Type="http://schemas.openxmlformats.org/officeDocument/2006/relationships/tags" Target="../tags/tag431.xml"/></Relationships>
</file>

<file path=ppt/slideLayouts/_rels/slideLayout52.xml.rels><?xml version="1.0" encoding="UTF-8" standalone="yes"?>
<Relationships xmlns="http://schemas.openxmlformats.org/package/2006/relationships"><Relationship Id="rId8" Type="http://schemas.openxmlformats.org/officeDocument/2006/relationships/tags" Target="../tags/tag439.xml"/><Relationship Id="rId3" Type="http://schemas.openxmlformats.org/officeDocument/2006/relationships/tags" Target="../tags/tag434.xml"/><Relationship Id="rId7" Type="http://schemas.openxmlformats.org/officeDocument/2006/relationships/tags" Target="../tags/tag438.xml"/><Relationship Id="rId12" Type="http://schemas.openxmlformats.org/officeDocument/2006/relationships/image" Target="../media/image2.emf"/><Relationship Id="rId2" Type="http://schemas.openxmlformats.org/officeDocument/2006/relationships/tags" Target="../tags/tag433.xml"/><Relationship Id="rId1" Type="http://schemas.openxmlformats.org/officeDocument/2006/relationships/tags" Target="../tags/tag432.xml"/><Relationship Id="rId6" Type="http://schemas.openxmlformats.org/officeDocument/2006/relationships/tags" Target="../tags/tag437.xml"/><Relationship Id="rId11" Type="http://schemas.openxmlformats.org/officeDocument/2006/relationships/oleObject" Target="../embeddings/oleObject56.bin"/><Relationship Id="rId5" Type="http://schemas.openxmlformats.org/officeDocument/2006/relationships/tags" Target="../tags/tag436.xml"/><Relationship Id="rId10" Type="http://schemas.openxmlformats.org/officeDocument/2006/relationships/slideMaster" Target="../slideMasters/slideMaster4.xml"/><Relationship Id="rId4" Type="http://schemas.openxmlformats.org/officeDocument/2006/relationships/tags" Target="../tags/tag435.xml"/><Relationship Id="rId9" Type="http://schemas.openxmlformats.org/officeDocument/2006/relationships/tags" Target="../tags/tag440.xml"/></Relationships>
</file>

<file path=ppt/slideLayouts/_rels/slideLayout53.xml.rels><?xml version="1.0" encoding="UTF-8" standalone="yes"?>
<Relationships xmlns="http://schemas.openxmlformats.org/package/2006/relationships"><Relationship Id="rId8" Type="http://schemas.openxmlformats.org/officeDocument/2006/relationships/tags" Target="../tags/tag448.xml"/><Relationship Id="rId3" Type="http://schemas.openxmlformats.org/officeDocument/2006/relationships/tags" Target="../tags/tag443.xml"/><Relationship Id="rId7" Type="http://schemas.openxmlformats.org/officeDocument/2006/relationships/tags" Target="../tags/tag447.xml"/><Relationship Id="rId12" Type="http://schemas.openxmlformats.org/officeDocument/2006/relationships/image" Target="../media/image2.emf"/><Relationship Id="rId2" Type="http://schemas.openxmlformats.org/officeDocument/2006/relationships/tags" Target="../tags/tag442.xml"/><Relationship Id="rId1" Type="http://schemas.openxmlformats.org/officeDocument/2006/relationships/tags" Target="../tags/tag441.xml"/><Relationship Id="rId6" Type="http://schemas.openxmlformats.org/officeDocument/2006/relationships/tags" Target="../tags/tag446.xml"/><Relationship Id="rId11" Type="http://schemas.openxmlformats.org/officeDocument/2006/relationships/oleObject" Target="../embeddings/oleObject57.bin"/><Relationship Id="rId5" Type="http://schemas.openxmlformats.org/officeDocument/2006/relationships/tags" Target="../tags/tag445.xml"/><Relationship Id="rId10" Type="http://schemas.openxmlformats.org/officeDocument/2006/relationships/slideMaster" Target="../slideMasters/slideMaster4.xml"/><Relationship Id="rId4" Type="http://schemas.openxmlformats.org/officeDocument/2006/relationships/tags" Target="../tags/tag444.xml"/><Relationship Id="rId9" Type="http://schemas.openxmlformats.org/officeDocument/2006/relationships/tags" Target="../tags/tag449.xml"/></Relationships>
</file>

<file path=ppt/slideLayouts/_rels/slideLayout54.xml.rels><?xml version="1.0" encoding="UTF-8" standalone="yes"?>
<Relationships xmlns="http://schemas.openxmlformats.org/package/2006/relationships"><Relationship Id="rId8" Type="http://schemas.openxmlformats.org/officeDocument/2006/relationships/tags" Target="../tags/tag457.xml"/><Relationship Id="rId3" Type="http://schemas.openxmlformats.org/officeDocument/2006/relationships/tags" Target="../tags/tag452.xml"/><Relationship Id="rId7" Type="http://schemas.openxmlformats.org/officeDocument/2006/relationships/tags" Target="../tags/tag456.xml"/><Relationship Id="rId12" Type="http://schemas.openxmlformats.org/officeDocument/2006/relationships/image" Target="../media/image3.emf"/><Relationship Id="rId2" Type="http://schemas.openxmlformats.org/officeDocument/2006/relationships/tags" Target="../tags/tag451.xml"/><Relationship Id="rId1" Type="http://schemas.openxmlformats.org/officeDocument/2006/relationships/tags" Target="../tags/tag450.xml"/><Relationship Id="rId6" Type="http://schemas.openxmlformats.org/officeDocument/2006/relationships/tags" Target="../tags/tag455.xml"/><Relationship Id="rId11" Type="http://schemas.openxmlformats.org/officeDocument/2006/relationships/oleObject" Target="../embeddings/oleObject58.bin"/><Relationship Id="rId5" Type="http://schemas.openxmlformats.org/officeDocument/2006/relationships/tags" Target="../tags/tag454.xml"/><Relationship Id="rId10" Type="http://schemas.openxmlformats.org/officeDocument/2006/relationships/slideMaster" Target="../slideMasters/slideMaster4.xml"/><Relationship Id="rId4" Type="http://schemas.openxmlformats.org/officeDocument/2006/relationships/tags" Target="../tags/tag453.xml"/><Relationship Id="rId9" Type="http://schemas.openxmlformats.org/officeDocument/2006/relationships/tags" Target="../tags/tag458.xml"/></Relationships>
</file>

<file path=ppt/slideLayouts/_rels/slideLayout55.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461.xml"/><Relationship Id="rId7" Type="http://schemas.openxmlformats.org/officeDocument/2006/relationships/tags" Target="../tags/tag465.xml"/><Relationship Id="rId2" Type="http://schemas.openxmlformats.org/officeDocument/2006/relationships/tags" Target="../tags/tag460.xml"/><Relationship Id="rId1" Type="http://schemas.openxmlformats.org/officeDocument/2006/relationships/tags" Target="../tags/tag459.xml"/><Relationship Id="rId6" Type="http://schemas.openxmlformats.org/officeDocument/2006/relationships/tags" Target="../tags/tag464.xml"/><Relationship Id="rId5" Type="http://schemas.openxmlformats.org/officeDocument/2006/relationships/tags" Target="../tags/tag463.xml"/><Relationship Id="rId10" Type="http://schemas.openxmlformats.org/officeDocument/2006/relationships/image" Target="../media/image1.emf"/><Relationship Id="rId4" Type="http://schemas.openxmlformats.org/officeDocument/2006/relationships/tags" Target="../tags/tag462.xml"/><Relationship Id="rId9" Type="http://schemas.openxmlformats.org/officeDocument/2006/relationships/oleObject" Target="../embeddings/oleObject59.bin"/></Relationships>
</file>

<file path=ppt/slideLayouts/_rels/slideLayout56.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468.xml"/><Relationship Id="rId7" Type="http://schemas.openxmlformats.org/officeDocument/2006/relationships/oleObject" Target="../embeddings/oleObject60.bin"/><Relationship Id="rId2" Type="http://schemas.openxmlformats.org/officeDocument/2006/relationships/tags" Target="../tags/tag467.xml"/><Relationship Id="rId1" Type="http://schemas.openxmlformats.org/officeDocument/2006/relationships/tags" Target="../tags/tag466.xml"/><Relationship Id="rId6" Type="http://schemas.openxmlformats.org/officeDocument/2006/relationships/slideMaster" Target="../slideMasters/slideMaster4.xml"/><Relationship Id="rId5" Type="http://schemas.openxmlformats.org/officeDocument/2006/relationships/tags" Target="../tags/tag470.xml"/><Relationship Id="rId4" Type="http://schemas.openxmlformats.org/officeDocument/2006/relationships/tags" Target="../tags/tag469.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473.xml"/><Relationship Id="rId2" Type="http://schemas.openxmlformats.org/officeDocument/2006/relationships/tags" Target="../tags/tag472.xml"/><Relationship Id="rId1" Type="http://schemas.openxmlformats.org/officeDocument/2006/relationships/tags" Target="../tags/tag471.xml"/><Relationship Id="rId6" Type="http://schemas.openxmlformats.org/officeDocument/2006/relationships/image" Target="../media/image2.emf"/><Relationship Id="rId5" Type="http://schemas.openxmlformats.org/officeDocument/2006/relationships/oleObject" Target="../embeddings/oleObject61.bin"/><Relationship Id="rId4"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5" Type="http://schemas.openxmlformats.org/officeDocument/2006/relationships/tags" Target="../tags/tag60.xml"/><Relationship Id="rId10" Type="http://schemas.openxmlformats.org/officeDocument/2006/relationships/image" Target="../media/image2.emf"/><Relationship Id="rId4" Type="http://schemas.openxmlformats.org/officeDocument/2006/relationships/tags" Target="../tags/tag59.xml"/><Relationship Id="rId9"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image" Target="../media/image3.emf"/><Relationship Id="rId5" Type="http://schemas.openxmlformats.org/officeDocument/2006/relationships/tags" Target="../tags/tag67.xml"/><Relationship Id="rId10" Type="http://schemas.openxmlformats.org/officeDocument/2006/relationships/oleObject" Target="../embeddings/oleObject8.bin"/><Relationship Id="rId4" Type="http://schemas.openxmlformats.org/officeDocument/2006/relationships/tags" Target="../tags/tag66.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image" Target="../media/image3.emf"/><Relationship Id="rId5" Type="http://schemas.openxmlformats.org/officeDocument/2006/relationships/tags" Target="../tags/tag75.xml"/><Relationship Id="rId10" Type="http://schemas.openxmlformats.org/officeDocument/2006/relationships/oleObject" Target="../embeddings/oleObject9.bin"/><Relationship Id="rId4" Type="http://schemas.openxmlformats.org/officeDocument/2006/relationships/tags" Target="../tags/tag74.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image" Target="../media/image2.emf"/><Relationship Id="rId5" Type="http://schemas.openxmlformats.org/officeDocument/2006/relationships/tags" Target="../tags/tag83.xml"/><Relationship Id="rId10" Type="http://schemas.openxmlformats.org/officeDocument/2006/relationships/oleObject" Target="../embeddings/oleObject10.bin"/><Relationship Id="rId4" Type="http://schemas.openxmlformats.org/officeDocument/2006/relationships/tags" Target="../tags/tag82.xml"/><Relationship Id="rId9"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F9F2487-C04B-4E89-A85F-F145412FF7CC}"/>
              </a:ext>
            </a:extLst>
          </p:cNvPr>
          <p:cNvGraphicFramePr>
            <a:graphicFrameLocks noChangeAspect="1"/>
          </p:cNvGraphicFramePr>
          <p:nvPr userDrawn="1">
            <p:custDataLst>
              <p:tags r:id="rId1"/>
            </p:custDataLst>
            <p:extLst>
              <p:ext uri="{D42A27DB-BD31-4B8C-83A1-F6EECF244321}">
                <p14:modId xmlns:p14="http://schemas.microsoft.com/office/powerpoint/2010/main" val="35475629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1F9F2487-C04B-4E89-A85F-F145412FF7CC}"/>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956CE3-D200-4AF9-99E3-3BD7CEED13D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4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Title">
            <a:extLst>
              <a:ext uri="{FF2B5EF4-FFF2-40B4-BE49-F238E27FC236}">
                <a16:creationId xmlns:a16="http://schemas.microsoft.com/office/drawing/2014/main" id="{EC187452-EF26-4A49-8688-4231C110BE03}"/>
              </a:ext>
            </a:extLst>
          </p:cNvPr>
          <p:cNvSpPr>
            <a:spLocks noGrp="1"/>
          </p:cNvSpPr>
          <p:nvPr>
            <p:ph type="title"/>
            <p:custDataLst>
              <p:tags r:id="rId3"/>
            </p:custDataLst>
          </p:nvPr>
        </p:nvSpPr>
        <p:spPr>
          <a:xfrm>
            <a:off x="412114" y="2406303"/>
            <a:ext cx="7487877" cy="523220"/>
          </a:xfr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3400" dirty="0"/>
            </a:lvl1pPr>
          </a:lstStyle>
          <a:p>
            <a:pPr lvl="0"/>
            <a:r>
              <a:rPr lang="en-US"/>
              <a:t>Click to edit Master title style</a:t>
            </a:r>
            <a:endParaRPr lang="en-US" dirty="0"/>
          </a:p>
        </p:txBody>
      </p:sp>
      <p:sp>
        <p:nvSpPr>
          <p:cNvPr id="8" name="Documenttype">
            <a:extLst>
              <a:ext uri="{FF2B5EF4-FFF2-40B4-BE49-F238E27FC236}">
                <a16:creationId xmlns:a16="http://schemas.microsoft.com/office/drawing/2014/main" id="{352FE74A-18F1-4E97-9130-944A69675F90}"/>
              </a:ext>
            </a:extLst>
          </p:cNvPr>
          <p:cNvSpPr>
            <a:spLocks noGrp="1"/>
          </p:cNvSpPr>
          <p:nvPr>
            <p:ph type="body" sz="quarter" idx="13" hasCustomPrompt="1"/>
            <p:custDataLst>
              <p:tags r:id="rId4"/>
            </p:custDataLst>
          </p:nvPr>
        </p:nvSpPr>
        <p:spPr>
          <a:xfrm>
            <a:off x="412114" y="4539678"/>
            <a:ext cx="7486100"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dirty="0"/>
              <a:t>Edit date or title/role</a:t>
            </a:r>
          </a:p>
        </p:txBody>
      </p:sp>
      <p:sp>
        <p:nvSpPr>
          <p:cNvPr id="9" name="Subtitle">
            <a:extLst>
              <a:ext uri="{FF2B5EF4-FFF2-40B4-BE49-F238E27FC236}">
                <a16:creationId xmlns:a16="http://schemas.microsoft.com/office/drawing/2014/main" id="{FD5DF6FA-4E98-4564-8E2E-E3C01BE738EC}"/>
              </a:ext>
            </a:extLst>
          </p:cNvPr>
          <p:cNvSpPr>
            <a:spLocks noGrp="1"/>
          </p:cNvSpPr>
          <p:nvPr>
            <p:ph type="subTitle" idx="1"/>
            <p:custDataLst>
              <p:tags r:id="rId5"/>
            </p:custDataLst>
          </p:nvPr>
        </p:nvSpPr>
        <p:spPr>
          <a:xfrm>
            <a:off x="412114" y="3611490"/>
            <a:ext cx="7486100"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600" dirty="0"/>
            </a:lvl1pPr>
          </a:lstStyle>
          <a:p>
            <a:pPr lvl="0"/>
            <a:r>
              <a:rPr lang="en-US"/>
              <a:t>Click to edit Master subtitle style</a:t>
            </a:r>
            <a:endParaRPr lang="en-US" dirty="0"/>
          </a:p>
        </p:txBody>
      </p:sp>
      <p:sp>
        <p:nvSpPr>
          <p:cNvPr id="10" name="Documenttype">
            <a:extLst>
              <a:ext uri="{FF2B5EF4-FFF2-40B4-BE49-F238E27FC236}">
                <a16:creationId xmlns:a16="http://schemas.microsoft.com/office/drawing/2014/main" id="{C75C7875-9F5B-4F8C-8843-0F48FA31017B}"/>
              </a:ext>
            </a:extLst>
          </p:cNvPr>
          <p:cNvSpPr txBox="1">
            <a:spLocks/>
          </p:cNvSpPr>
          <p:nvPr userDrawn="1">
            <p:custDataLst>
              <p:tags r:id="rId6"/>
            </p:custDataLst>
          </p:nvPr>
        </p:nvSpPr>
        <p:spPr>
          <a:xfrm>
            <a:off x="5943600" y="5791112"/>
            <a:ext cx="2871621" cy="365213"/>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“This deck does not constitute legal, medical, accounting, tax, or other regulated advice, such as professional advice normally provided by licensed or certified practitioners.”</a:t>
            </a:r>
          </a:p>
        </p:txBody>
      </p:sp>
      <p:sp>
        <p:nvSpPr>
          <p:cNvPr id="11" name="Documenttype">
            <a:extLst>
              <a:ext uri="{FF2B5EF4-FFF2-40B4-BE49-F238E27FC236}">
                <a16:creationId xmlns:a16="http://schemas.microsoft.com/office/drawing/2014/main" id="{0B8B8608-922F-4E1E-AED3-C353CE198888}"/>
              </a:ext>
            </a:extLst>
          </p:cNvPr>
          <p:cNvSpPr txBox="1">
            <a:spLocks/>
          </p:cNvSpPr>
          <p:nvPr userDrawn="1">
            <p:custDataLst>
              <p:tags r:id="rId7"/>
            </p:custDataLst>
          </p:nvPr>
        </p:nvSpPr>
        <p:spPr>
          <a:xfrm>
            <a:off x="412114" y="579111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Confidential, Draft and Pre-Decisional</a:t>
            </a:r>
          </a:p>
        </p:txBody>
      </p:sp>
    </p:spTree>
    <p:extLst>
      <p:ext uri="{BB962C8B-B14F-4D97-AF65-F5344CB8AC3E}">
        <p14:creationId xmlns:p14="http://schemas.microsoft.com/office/powerpoint/2010/main" val="3543058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C874AD5-EF74-4210-B94F-F40285F6D1E0}"/>
              </a:ext>
            </a:extLst>
          </p:cNvPr>
          <p:cNvGraphicFramePr>
            <a:graphicFrameLocks noChangeAspect="1"/>
          </p:cNvGraphicFramePr>
          <p:nvPr userDrawn="1">
            <p:custDataLst>
              <p:tags r:id="rId1"/>
            </p:custDataLst>
            <p:extLst>
              <p:ext uri="{D42A27DB-BD31-4B8C-83A1-F6EECF244321}">
                <p14:modId xmlns:p14="http://schemas.microsoft.com/office/powerpoint/2010/main" val="20677667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3C874AD5-EF74-4210-B94F-F40285F6D1E0}"/>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D1DF5CE8-D561-43C7-AB94-A5D89A58CD8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5872734" y="0"/>
            <a:ext cx="327126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D3CEBF83-E241-4D4D-9783-E5C68CC3AF4E}"/>
              </a:ext>
            </a:extLst>
          </p:cNvPr>
          <p:cNvSpPr txBox="1">
            <a:spLocks/>
          </p:cNvSpPr>
          <p:nvPr userDrawn="1">
            <p:custDataLst>
              <p:tags r:id="rId4"/>
            </p:custDataLst>
          </p:nvPr>
        </p:nvSpPr>
        <p:spPr>
          <a:xfrm>
            <a:off x="416052" y="6501669"/>
            <a:ext cx="5225477"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4B1AC38-9340-4F04-B7F9-727A4C198432}"/>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E0989CC3-989C-4053-8FFF-166827696BD9}"/>
              </a:ext>
            </a:extLst>
          </p:cNvPr>
          <p:cNvSpPr>
            <a:spLocks noGrp="1"/>
          </p:cNvSpPr>
          <p:nvPr>
            <p:ph type="title"/>
            <p:custDataLst>
              <p:tags r:id="rId6"/>
            </p:custDataLst>
          </p:nvPr>
        </p:nvSpPr>
        <p:spPr>
          <a:xfrm>
            <a:off x="416052" y="173736"/>
            <a:ext cx="5225477" cy="338554"/>
          </a:xfrm>
        </p:spPr>
        <p:txBody>
          <a:bodyPr anchor="t">
            <a:no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74755987-3A66-4AF7-AF0A-FD37AD28002D}"/>
              </a:ext>
            </a:extLst>
          </p:cNvPr>
          <p:cNvSpPr>
            <a:spLocks noGrp="1"/>
          </p:cNvSpPr>
          <p:nvPr>
            <p:ph type="subTitle" idx="1"/>
            <p:custDataLst>
              <p:tags r:id="rId7"/>
            </p:custDataLst>
          </p:nvPr>
        </p:nvSpPr>
        <p:spPr>
          <a:xfrm>
            <a:off x="416052" y="525928"/>
            <a:ext cx="5225477"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DA176909-1827-47A3-9269-999921D650E9}"/>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E7EE37E3-110B-4CCF-BDA9-78DE4A64FA36}"/>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91139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3/4 ">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F7114D8-6025-4386-BA96-B034FE6B3CDB}"/>
              </a:ext>
            </a:extLst>
          </p:cNvPr>
          <p:cNvGraphicFramePr>
            <a:graphicFrameLocks noChangeAspect="1"/>
          </p:cNvGraphicFramePr>
          <p:nvPr userDrawn="1">
            <p:custDataLst>
              <p:tags r:id="rId1"/>
            </p:custDataLst>
            <p:extLst>
              <p:ext uri="{D42A27DB-BD31-4B8C-83A1-F6EECF244321}">
                <p14:modId xmlns:p14="http://schemas.microsoft.com/office/powerpoint/2010/main" val="2673846640"/>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3" name="Object 2" hidden="1">
                        <a:extLst>
                          <a:ext uri="{FF2B5EF4-FFF2-40B4-BE49-F238E27FC236}">
                            <a16:creationId xmlns:a16="http://schemas.microsoft.com/office/drawing/2014/main" id="{9F7114D8-6025-4386-BA96-B034FE6B3CDB}"/>
                          </a:ext>
                        </a:extLst>
                      </p:cNvPr>
                      <p:cNvPicPr/>
                      <p:nvPr/>
                    </p:nvPicPr>
                    <p:blipFill>
                      <a:blip r:embed="rId11"/>
                      <a:stretch>
                        <a:fillRect/>
                      </a:stretch>
                    </p:blipFill>
                    <p:spPr>
                      <a:xfrm>
                        <a:off x="1191" y="1588"/>
                        <a:ext cx="1191"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C8CB8AD3-3DED-4C3C-8856-6127F6F3597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23" name="RectangleLight">
            <a:extLst>
              <a:ext uri="{FF2B5EF4-FFF2-40B4-BE49-F238E27FC236}">
                <a16:creationId xmlns:a16="http://schemas.microsoft.com/office/drawing/2014/main" id="{A80E2F68-4ED6-42EF-9858-2FE4B1382825}"/>
              </a:ext>
            </a:extLst>
          </p:cNvPr>
          <p:cNvSpPr/>
          <p:nvPr userDrawn="1">
            <p:custDataLst>
              <p:tags r:id="rId3"/>
            </p:custDataLst>
          </p:nvPr>
        </p:nvSpPr>
        <p:spPr bwMode="ltGray">
          <a:xfrm>
            <a:off x="6586062" y="0"/>
            <a:ext cx="255793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0F0F0"/>
              </a:solidFill>
              <a:effectLst/>
              <a:uLnTx/>
              <a:uFillTx/>
              <a:latin typeface="Arial" panose="020B0604020202020204" pitchFamily="34" charset="0"/>
              <a:ea typeface="+mn-ea"/>
              <a:cs typeface="+mn-cs"/>
            </a:endParaRPr>
          </a:p>
        </p:txBody>
      </p:sp>
      <p:sp>
        <p:nvSpPr>
          <p:cNvPr id="10" name="5. Source" hidden="1">
            <a:extLst>
              <a:ext uri="{FF2B5EF4-FFF2-40B4-BE49-F238E27FC236}">
                <a16:creationId xmlns:a16="http://schemas.microsoft.com/office/drawing/2014/main" id="{4E3119B5-3D7F-4B88-8761-E5447BB52B0A}"/>
              </a:ext>
            </a:extLst>
          </p:cNvPr>
          <p:cNvSpPr txBox="1">
            <a:spLocks/>
          </p:cNvSpPr>
          <p:nvPr userDrawn="1">
            <p:custDataLst>
              <p:tags r:id="rId4"/>
            </p:custDataLst>
          </p:nvPr>
        </p:nvSpPr>
        <p:spPr>
          <a:xfrm>
            <a:off x="416051" y="6501669"/>
            <a:ext cx="5943600"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noProof="0" dirty="0"/>
              <a:t>Source: …</a:t>
            </a:r>
          </a:p>
        </p:txBody>
      </p:sp>
      <p:sp>
        <p:nvSpPr>
          <p:cNvPr id="11" name="1. On-page tracker">
            <a:extLst>
              <a:ext uri="{FF2B5EF4-FFF2-40B4-BE49-F238E27FC236}">
                <a16:creationId xmlns:a16="http://schemas.microsoft.com/office/drawing/2014/main" id="{82B2936D-0579-49C0-B9F2-C28424031296}"/>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126BA874-D683-4AD6-9136-C6CB0A000745}"/>
              </a:ext>
            </a:extLst>
          </p:cNvPr>
          <p:cNvSpPr>
            <a:spLocks noGrp="1"/>
          </p:cNvSpPr>
          <p:nvPr>
            <p:ph type="title"/>
            <p:custDataLst>
              <p:tags r:id="rId6"/>
            </p:custDataLst>
          </p:nvPr>
        </p:nvSpPr>
        <p:spPr>
          <a:xfrm>
            <a:off x="416052" y="173736"/>
            <a:ext cx="5943600" cy="338554"/>
          </a:xfrm>
        </p:spPr>
        <p:txBody>
          <a:bodyPr vert="horz" wrap="square" lIns="0" tIns="0" rIns="0" bIns="0" rtlCol="0" anchor="t" anchorCtr="0">
            <a:noAutofit/>
          </a:bodyPr>
          <a:lstStyle>
            <a:lvl1pPr>
              <a:defRPr lang="en-US" dirty="0"/>
            </a:lvl1pPr>
          </a:lstStyle>
          <a:p>
            <a:pPr lvl="0"/>
            <a:r>
              <a:rPr lang="en-US"/>
              <a:t>Click to edit Master title style</a:t>
            </a:r>
            <a:endParaRPr lang="en-US" dirty="0"/>
          </a:p>
        </p:txBody>
      </p:sp>
      <p:sp>
        <p:nvSpPr>
          <p:cNvPr id="13" name="3. Subtitle">
            <a:extLst>
              <a:ext uri="{FF2B5EF4-FFF2-40B4-BE49-F238E27FC236}">
                <a16:creationId xmlns:a16="http://schemas.microsoft.com/office/drawing/2014/main" id="{014A53DA-65EF-4EBF-B2CC-035C915C32E5}"/>
              </a:ext>
            </a:extLst>
          </p:cNvPr>
          <p:cNvSpPr>
            <a:spLocks noGrp="1"/>
          </p:cNvSpPr>
          <p:nvPr>
            <p:ph type="subTitle" idx="1"/>
            <p:custDataLst>
              <p:tags r:id="rId7"/>
            </p:custDataLst>
          </p:nvPr>
        </p:nvSpPr>
        <p:spPr>
          <a:xfrm>
            <a:off x="416052" y="525928"/>
            <a:ext cx="5943600" cy="246221"/>
          </a:xfrm>
          <a:prstGeom prst="rect">
            <a:avLst/>
          </a:prstGeom>
        </p:spPr>
        <p:txBody>
          <a:bodyPr vert="horz" wrap="square" lIns="0" tIns="0" rIns="0" bIns="0" rtlCol="0">
            <a:noAutofit/>
          </a:bodyPr>
          <a:lstStyle>
            <a:lvl1pPr>
              <a:defRPr lang="en-US" sz="1600" dirty="0"/>
            </a:lvl1pPr>
          </a:lstStyle>
          <a:p>
            <a:pPr lvl="0">
              <a:buNone/>
            </a:pPr>
            <a:r>
              <a:rPr lang="en-US"/>
              <a:t>Click to edit Master subtitle style</a:t>
            </a:r>
            <a:endParaRPr lang="en-US" dirty="0"/>
          </a:p>
        </p:txBody>
      </p:sp>
      <p:sp>
        <p:nvSpPr>
          <p:cNvPr id="14" name="Slide Number">
            <a:extLst>
              <a:ext uri="{FF2B5EF4-FFF2-40B4-BE49-F238E27FC236}">
                <a16:creationId xmlns:a16="http://schemas.microsoft.com/office/drawing/2014/main" id="{FC049C98-96F1-4F55-B79F-1572DAC8C7DA}"/>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61C2D8E6-F8F1-4FA3-994A-119390ACFF51}"/>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721879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3-lin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AB36C25-3154-4643-A5D1-40C663C7617E}"/>
              </a:ext>
            </a:extLst>
          </p:cNvPr>
          <p:cNvGraphicFramePr>
            <a:graphicFrameLocks noChangeAspect="1"/>
          </p:cNvGraphicFramePr>
          <p:nvPr userDrawn="1">
            <p:custDataLst>
              <p:tags r:id="rId1"/>
            </p:custDataLst>
            <p:extLst>
              <p:ext uri="{D42A27DB-BD31-4B8C-83A1-F6EECF244321}">
                <p14:modId xmlns:p14="http://schemas.microsoft.com/office/powerpoint/2010/main" val="33494542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72" imgH="588" progId="TCLayout.ActiveDocument.1">
                  <p:embed/>
                </p:oleObj>
              </mc:Choice>
              <mc:Fallback>
                <p:oleObj name="think-cell Slide" r:id="rId8" imgW="572" imgH="588" progId="TCLayout.ActiveDocument.1">
                  <p:embed/>
                  <p:pic>
                    <p:nvPicPr>
                      <p:cNvPr id="3" name="Object 2" hidden="1">
                        <a:extLst>
                          <a:ext uri="{FF2B5EF4-FFF2-40B4-BE49-F238E27FC236}">
                            <a16:creationId xmlns:a16="http://schemas.microsoft.com/office/drawing/2014/main" id="{3AB36C25-3154-4643-A5D1-40C663C7617E}"/>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E261CA95-BAC8-4094-B77C-B413C63AA45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3"/>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11" name="5. Source" hidden="1">
            <a:extLst>
              <a:ext uri="{FF2B5EF4-FFF2-40B4-BE49-F238E27FC236}">
                <a16:creationId xmlns:a16="http://schemas.microsoft.com/office/drawing/2014/main" id="{E3C08BE2-DFA5-4DF3-81CF-C757EBD94F23}"/>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7765112B-94E4-48E7-B473-F1F8C57D1D83}"/>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Slide Number">
            <a:extLst>
              <a:ext uri="{FF2B5EF4-FFF2-40B4-BE49-F238E27FC236}">
                <a16:creationId xmlns:a16="http://schemas.microsoft.com/office/drawing/2014/main" id="{BFF4B3B8-EB8B-4398-9258-E4FEB2757327}"/>
              </a:ext>
            </a:extLst>
          </p:cNvPr>
          <p:cNvSpPr>
            <a:spLocks noChangeArrowheads="1"/>
          </p:cNvSpPr>
          <p:nvPr userDrawn="1">
            <p:custDataLst>
              <p:tags r:id="rId6"/>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9" name="Documenttype">
            <a:extLst>
              <a:ext uri="{FF2B5EF4-FFF2-40B4-BE49-F238E27FC236}">
                <a16:creationId xmlns:a16="http://schemas.microsoft.com/office/drawing/2014/main" id="{1A6FC294-D020-45FF-B13F-B960E542BFDC}"/>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1116046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B45F7C92-D5CD-4EDC-B5FB-B32BFADF4AE5}"/>
              </a:ext>
            </a:extLst>
          </p:cNvPr>
          <p:cNvGraphicFramePr>
            <a:graphicFrameLocks noChangeAspect="1"/>
          </p:cNvGraphicFramePr>
          <p:nvPr userDrawn="1">
            <p:custDataLst>
              <p:tags r:id="rId1"/>
            </p:custDataLst>
            <p:extLst>
              <p:ext uri="{D42A27DB-BD31-4B8C-83A1-F6EECF244321}">
                <p14:modId xmlns:p14="http://schemas.microsoft.com/office/powerpoint/2010/main" val="15280711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592" imgH="591" progId="TCLayout.ActiveDocument.1">
                  <p:embed/>
                </p:oleObj>
              </mc:Choice>
              <mc:Fallback>
                <p:oleObj name="think-cell Slide" r:id="rId6" imgW="592" imgH="591" progId="TCLayout.ActiveDocument.1">
                  <p:embed/>
                  <p:pic>
                    <p:nvPicPr>
                      <p:cNvPr id="2" name="Object 1" hidden="1">
                        <a:extLst>
                          <a:ext uri="{FF2B5EF4-FFF2-40B4-BE49-F238E27FC236}">
                            <a16:creationId xmlns:a16="http://schemas.microsoft.com/office/drawing/2014/main" id="{B45F7C92-D5CD-4EDC-B5FB-B32BFADF4AE5}"/>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7" name="5. Source" hidden="1">
            <a:extLst>
              <a:ext uri="{FF2B5EF4-FFF2-40B4-BE49-F238E27FC236}">
                <a16:creationId xmlns:a16="http://schemas.microsoft.com/office/drawing/2014/main" id="{0047C437-9378-4088-A289-F201ABA447D1}"/>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33AE1560-579C-459C-A40A-D7865DE59B15}"/>
              </a:ext>
            </a:extLst>
          </p:cNvPr>
          <p:cNvSpPr>
            <a:spLocks noGrp="1"/>
          </p:cNvSpPr>
          <p:nvPr>
            <p:ph type="body" sz="quarter" idx="10" hasCustomPrompt="1"/>
            <p:custDataLst>
              <p:tags r:id="rId3"/>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Slide Number">
            <a:extLst>
              <a:ext uri="{FF2B5EF4-FFF2-40B4-BE49-F238E27FC236}">
                <a16:creationId xmlns:a16="http://schemas.microsoft.com/office/drawing/2014/main" id="{E882B8BD-EE7D-4A81-AADC-1A688E7F0FDA}"/>
              </a:ext>
            </a:extLst>
          </p:cNvPr>
          <p:cNvSpPr>
            <a:spLocks noChangeArrowheads="1"/>
          </p:cNvSpPr>
          <p:nvPr userDrawn="1">
            <p:custDataLst>
              <p:tags r:id="rId4"/>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Documenttype">
            <a:extLst>
              <a:ext uri="{FF2B5EF4-FFF2-40B4-BE49-F238E27FC236}">
                <a16:creationId xmlns:a16="http://schemas.microsoft.com/office/drawing/2014/main" id="{253ABF71-6503-4C48-B2E1-8F33E6AC9ABD}"/>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619370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graphicFrame>
        <p:nvGraphicFramePr>
          <p:cNvPr id="2" name="Object 2" hidden="1">
            <a:extLst>
              <a:ext uri="{FF2B5EF4-FFF2-40B4-BE49-F238E27FC236}">
                <a16:creationId xmlns:a16="http://schemas.microsoft.com/office/drawing/2014/main" id="{1C6EC4AA-6C84-4EF6-AF4D-BE24FEED672F}"/>
              </a:ext>
            </a:extLst>
          </p:cNvPr>
          <p:cNvGraphicFramePr>
            <a:graphicFrameLocks noChangeAspect="1"/>
          </p:cNvGraphicFramePr>
          <p:nvPr userDrawn="1">
            <p:custDataLst>
              <p:tags r:id="rId1"/>
            </p:custDataLst>
            <p:extLst>
              <p:ext uri="{D42A27DB-BD31-4B8C-83A1-F6EECF244321}">
                <p14:modId xmlns:p14="http://schemas.microsoft.com/office/powerpoint/2010/main" val="11914170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2" name="Object 2" hidden="1">
                        <a:extLst>
                          <a:ext uri="{FF2B5EF4-FFF2-40B4-BE49-F238E27FC236}">
                            <a16:creationId xmlns:a16="http://schemas.microsoft.com/office/drawing/2014/main" id="{1C6EC4AA-6C84-4EF6-AF4D-BE24FEED672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E4946286-E3E6-424F-8C6C-3D00E8A0D3D0}"/>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7" name="Slide Number">
            <a:extLst>
              <a:ext uri="{FF2B5EF4-FFF2-40B4-BE49-F238E27FC236}">
                <a16:creationId xmlns:a16="http://schemas.microsoft.com/office/drawing/2014/main" id="{10773ED9-681A-4C23-9D46-B6F2680699C5}"/>
              </a:ext>
            </a:extLst>
          </p:cNvPr>
          <p:cNvSpPr>
            <a:spLocks noChangeArrowheads="1"/>
          </p:cNvSpPr>
          <p:nvPr userDrawn="1">
            <p:custDataLst>
              <p:tags r:id="rId3"/>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6" name="Documenttype">
            <a:extLst>
              <a:ext uri="{FF2B5EF4-FFF2-40B4-BE49-F238E27FC236}">
                <a16:creationId xmlns:a16="http://schemas.microsoft.com/office/drawing/2014/main" id="{B44DD919-5728-4942-B695-1A8A92813B5B}"/>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466470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rast 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605CB31-DE56-407A-B80B-C3FB1369F415}"/>
              </a:ext>
            </a:extLst>
          </p:cNvPr>
          <p:cNvGraphicFramePr>
            <a:graphicFrameLocks noChangeAspect="1"/>
          </p:cNvGraphicFramePr>
          <p:nvPr userDrawn="1">
            <p:custDataLst>
              <p:tags r:id="rId1"/>
            </p:custDataLst>
            <p:extLst>
              <p:ext uri="{D42A27DB-BD31-4B8C-83A1-F6EECF244321}">
                <p14:modId xmlns:p14="http://schemas.microsoft.com/office/powerpoint/2010/main" val="1716429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F605CB31-DE56-407A-B80B-C3FB1369F415}"/>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5CF37B43-A902-4A76-B6A5-B88040B82CBD}"/>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4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13" name="Title">
            <a:extLst>
              <a:ext uri="{FF2B5EF4-FFF2-40B4-BE49-F238E27FC236}">
                <a16:creationId xmlns:a16="http://schemas.microsoft.com/office/drawing/2014/main" id="{CDF07847-4290-4F49-9A71-8F731BFC8606}"/>
              </a:ext>
            </a:extLst>
          </p:cNvPr>
          <p:cNvSpPr>
            <a:spLocks noGrp="1"/>
          </p:cNvSpPr>
          <p:nvPr>
            <p:ph type="title"/>
            <p:custDataLst>
              <p:tags r:id="rId3"/>
            </p:custDataLst>
          </p:nvPr>
        </p:nvSpPr>
        <p:spPr>
          <a:xfrm>
            <a:off x="412114" y="2406303"/>
            <a:ext cx="7487877" cy="523220"/>
          </a:xfr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3400" dirty="0"/>
            </a:lvl1pPr>
          </a:lstStyle>
          <a:p>
            <a:pPr lvl="0"/>
            <a:r>
              <a:rPr lang="en-US" dirty="0"/>
              <a:t>Click to edit Master title style</a:t>
            </a:r>
          </a:p>
        </p:txBody>
      </p:sp>
      <p:sp>
        <p:nvSpPr>
          <p:cNvPr id="7" name="Documenttype">
            <a:extLst>
              <a:ext uri="{FF2B5EF4-FFF2-40B4-BE49-F238E27FC236}">
                <a16:creationId xmlns:a16="http://schemas.microsoft.com/office/drawing/2014/main" id="{2E4CA36C-69A4-4C19-931C-B703D3A9AA3D}"/>
              </a:ext>
            </a:extLst>
          </p:cNvPr>
          <p:cNvSpPr>
            <a:spLocks noGrp="1"/>
          </p:cNvSpPr>
          <p:nvPr>
            <p:ph type="body" sz="quarter" idx="13" hasCustomPrompt="1"/>
            <p:custDataLst>
              <p:tags r:id="rId4"/>
            </p:custDataLst>
          </p:nvPr>
        </p:nvSpPr>
        <p:spPr>
          <a:xfrm>
            <a:off x="412114" y="4539678"/>
            <a:ext cx="7486100"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dirty="0"/>
              <a:t>Edit date or title/role</a:t>
            </a:r>
          </a:p>
        </p:txBody>
      </p:sp>
      <p:sp>
        <p:nvSpPr>
          <p:cNvPr id="8" name="Subtitle">
            <a:extLst>
              <a:ext uri="{FF2B5EF4-FFF2-40B4-BE49-F238E27FC236}">
                <a16:creationId xmlns:a16="http://schemas.microsoft.com/office/drawing/2014/main" id="{B730FB75-D162-44C9-98A9-461AB5E1A164}"/>
              </a:ext>
            </a:extLst>
          </p:cNvPr>
          <p:cNvSpPr>
            <a:spLocks noGrp="1"/>
          </p:cNvSpPr>
          <p:nvPr>
            <p:ph type="subTitle" idx="1"/>
            <p:custDataLst>
              <p:tags r:id="rId5"/>
            </p:custDataLst>
          </p:nvPr>
        </p:nvSpPr>
        <p:spPr>
          <a:xfrm>
            <a:off x="412114" y="3611490"/>
            <a:ext cx="7486100"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600" dirty="0"/>
            </a:lvl1pPr>
          </a:lstStyle>
          <a:p>
            <a:pPr lvl="0"/>
            <a:r>
              <a:rPr lang="en-US" dirty="0"/>
              <a:t>Click to edit Master subtitle style</a:t>
            </a:r>
          </a:p>
        </p:txBody>
      </p:sp>
      <p:sp>
        <p:nvSpPr>
          <p:cNvPr id="9" name="Documenttype">
            <a:extLst>
              <a:ext uri="{FF2B5EF4-FFF2-40B4-BE49-F238E27FC236}">
                <a16:creationId xmlns:a16="http://schemas.microsoft.com/office/drawing/2014/main" id="{471B611B-1A34-40DA-858C-A17382E7B04E}"/>
              </a:ext>
            </a:extLst>
          </p:cNvPr>
          <p:cNvSpPr txBox="1">
            <a:spLocks/>
          </p:cNvSpPr>
          <p:nvPr userDrawn="1">
            <p:custDataLst>
              <p:tags r:id="rId6"/>
            </p:custDataLst>
          </p:nvPr>
        </p:nvSpPr>
        <p:spPr>
          <a:xfrm>
            <a:off x="5943600" y="5791112"/>
            <a:ext cx="2871621" cy="365213"/>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“This deck does not constitute legal, medical, accounting, tax, or other regulated advice, such as professional advice normally provided by licensed or certified practitioners.”</a:t>
            </a:r>
          </a:p>
        </p:txBody>
      </p:sp>
      <p:sp>
        <p:nvSpPr>
          <p:cNvPr id="10" name="Documenttype">
            <a:extLst>
              <a:ext uri="{FF2B5EF4-FFF2-40B4-BE49-F238E27FC236}">
                <a16:creationId xmlns:a16="http://schemas.microsoft.com/office/drawing/2014/main" id="{049EDC94-1679-445E-8477-33C1D42EA00E}"/>
              </a:ext>
            </a:extLst>
          </p:cNvPr>
          <p:cNvSpPr txBox="1">
            <a:spLocks/>
          </p:cNvSpPr>
          <p:nvPr userDrawn="1">
            <p:custDataLst>
              <p:tags r:id="rId7"/>
            </p:custDataLst>
          </p:nvPr>
        </p:nvSpPr>
        <p:spPr>
          <a:xfrm>
            <a:off x="412114" y="579111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CONFIDENTIAL</a:t>
            </a:r>
          </a:p>
        </p:txBody>
      </p:sp>
    </p:spTree>
    <p:extLst>
      <p:ext uri="{BB962C8B-B14F-4D97-AF65-F5344CB8AC3E}">
        <p14:creationId xmlns:p14="http://schemas.microsoft.com/office/powerpoint/2010/main" val="2688593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rast Default">
    <p:spTree>
      <p:nvGrpSpPr>
        <p:cNvPr id="1" name=""/>
        <p:cNvGrpSpPr/>
        <p:nvPr/>
      </p:nvGrpSpPr>
      <p:grpSpPr>
        <a:xfrm>
          <a:off x="0" y="0"/>
          <a:ext cx="0" cy="0"/>
          <a:chOff x="0" y="0"/>
          <a:chExt cx="0" cy="0"/>
        </a:xfrm>
      </p:grpSpPr>
      <p:graphicFrame>
        <p:nvGraphicFramePr>
          <p:cNvPr id="2" name="Object 2" hidden="1">
            <a:extLst>
              <a:ext uri="{FF2B5EF4-FFF2-40B4-BE49-F238E27FC236}">
                <a16:creationId xmlns:a16="http://schemas.microsoft.com/office/drawing/2014/main" id="{3FAC02B7-F3A7-43E5-BA0D-B93E4F705BDA}"/>
              </a:ext>
            </a:extLst>
          </p:cNvPr>
          <p:cNvGraphicFramePr>
            <a:graphicFrameLocks noChangeAspect="1"/>
          </p:cNvGraphicFramePr>
          <p:nvPr userDrawn="1">
            <p:custDataLst>
              <p:tags r:id="rId1"/>
            </p:custDataLst>
            <p:extLst>
              <p:ext uri="{D42A27DB-BD31-4B8C-83A1-F6EECF244321}">
                <p14:modId xmlns:p14="http://schemas.microsoft.com/office/powerpoint/2010/main" val="29353607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413" imgH="416" progId="TCLayout.ActiveDocument.1">
                  <p:embed/>
                </p:oleObj>
              </mc:Choice>
              <mc:Fallback>
                <p:oleObj name="think-cell Slide" r:id="rId8" imgW="413" imgH="416" progId="TCLayout.ActiveDocument.1">
                  <p:embed/>
                  <p:pic>
                    <p:nvPicPr>
                      <p:cNvPr id="2" name="Object 2" hidden="1">
                        <a:extLst>
                          <a:ext uri="{FF2B5EF4-FFF2-40B4-BE49-F238E27FC236}">
                            <a16:creationId xmlns:a16="http://schemas.microsoft.com/office/drawing/2014/main" id="{3FAC02B7-F3A7-43E5-BA0D-B93E4F705BDA}"/>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7" name="2. Slide Title">
            <a:extLst>
              <a:ext uri="{FF2B5EF4-FFF2-40B4-BE49-F238E27FC236}">
                <a16:creationId xmlns:a16="http://schemas.microsoft.com/office/drawing/2014/main" id="{1B68EE87-A0DD-496A-B10C-EF1715597DFA}"/>
              </a:ext>
            </a:extLst>
          </p:cNvPr>
          <p:cNvSpPr>
            <a:spLocks noGrp="1"/>
          </p:cNvSpPr>
          <p:nvPr>
            <p:ph type="title"/>
            <p:custDataLst>
              <p:tags r:id="rId2"/>
            </p:custDataLst>
          </p:nvPr>
        </p:nvSpPr>
        <p:spPr>
          <a:xfrm>
            <a:off x="416052" y="173736"/>
            <a:ext cx="8311896" cy="338554"/>
          </a:xfrm>
        </p:spPr>
        <p:txBody>
          <a:bodyPr vert="horz" wrap="square" lIns="0" tIns="0" rIns="0" bIns="0" rtlCol="0" anchor="t" anchorCtr="0">
            <a:spAutoFit/>
          </a:bodyPr>
          <a:lstStyle>
            <a:lvl1pPr>
              <a:defRPr lang="en-US" dirty="0"/>
            </a:lvl1pPr>
          </a:lstStyle>
          <a:p>
            <a:pPr lvl="0"/>
            <a:endParaRPr lang="en-US" dirty="0"/>
          </a:p>
        </p:txBody>
      </p:sp>
      <p:sp>
        <p:nvSpPr>
          <p:cNvPr id="11" name="3. Subtitle">
            <a:extLst>
              <a:ext uri="{FF2B5EF4-FFF2-40B4-BE49-F238E27FC236}">
                <a16:creationId xmlns:a16="http://schemas.microsoft.com/office/drawing/2014/main" id="{9058D7A1-E2D0-422A-B35F-8D916C606E0F}"/>
              </a:ext>
            </a:extLst>
          </p:cNvPr>
          <p:cNvSpPr>
            <a:spLocks noGrp="1"/>
          </p:cNvSpPr>
          <p:nvPr>
            <p:ph type="subTitle" idx="1"/>
            <p:custDataLst>
              <p:tags r:id="rId3"/>
            </p:custDataLst>
          </p:nvPr>
        </p:nvSpPr>
        <p:spPr>
          <a:xfrm>
            <a:off x="416052" y="525928"/>
            <a:ext cx="8311896" cy="246221"/>
          </a:xfrm>
          <a:prstGeom prst="rect">
            <a:avLst/>
          </a:prstGeom>
        </p:spPr>
        <p:txBody>
          <a:bodyPr vert="horz" wrap="square" lIns="0" tIns="0" rIns="0" bIns="0" rtlCol="0">
            <a:spAutoFit/>
          </a:bodyPr>
          <a:lstStyle>
            <a:lvl1pPr>
              <a:defRPr lang="en-US" sz="1600" dirty="0"/>
            </a:lvl1pPr>
          </a:lstStyle>
          <a:p>
            <a:pPr lvl="0">
              <a:buNone/>
            </a:pPr>
            <a:r>
              <a:rPr lang="en-US" dirty="0"/>
              <a:t>Click to edit Master subtitle style</a:t>
            </a:r>
          </a:p>
        </p:txBody>
      </p:sp>
      <p:sp>
        <p:nvSpPr>
          <p:cNvPr id="9" name="Slide Number">
            <a:extLst>
              <a:ext uri="{FF2B5EF4-FFF2-40B4-BE49-F238E27FC236}">
                <a16:creationId xmlns:a16="http://schemas.microsoft.com/office/drawing/2014/main" id="{74896738-E4EE-4DCC-84BD-BB0E08A2B485}"/>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8" name="5. Source" hidden="1">
            <a:extLst>
              <a:ext uri="{FF2B5EF4-FFF2-40B4-BE49-F238E27FC236}">
                <a16:creationId xmlns:a16="http://schemas.microsoft.com/office/drawing/2014/main" id="{FB1680F4-369F-4981-8CAE-002836A16EB7}"/>
              </a:ext>
            </a:extLst>
          </p:cNvPr>
          <p:cNvSpPr txBox="1"/>
          <p:nvPr userDrawn="1">
            <p:custDataLst>
              <p:tags r:id="rId5"/>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0" name="1. On-page tracker">
            <a:extLst>
              <a:ext uri="{FF2B5EF4-FFF2-40B4-BE49-F238E27FC236}">
                <a16:creationId xmlns:a16="http://schemas.microsoft.com/office/drawing/2014/main" id="{D67FF705-F1CE-4ABC-A914-F9AC412C19E3}"/>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Documenttype">
            <a:extLst>
              <a:ext uri="{FF2B5EF4-FFF2-40B4-BE49-F238E27FC236}">
                <a16:creationId xmlns:a16="http://schemas.microsoft.com/office/drawing/2014/main" id="{2756D13D-E614-4FBC-BD79-3F5676928A11}"/>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854515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rast Top Left">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8EFC1666-67C8-4619-A502-4C9EABE7251E}"/>
              </a:ext>
            </a:extLst>
          </p:cNvPr>
          <p:cNvGraphicFramePr>
            <a:graphicFrameLocks noChangeAspect="1"/>
          </p:cNvGraphicFramePr>
          <p:nvPr userDrawn="1">
            <p:custDataLst>
              <p:tags r:id="rId1"/>
            </p:custDataLst>
            <p:extLst>
              <p:ext uri="{D42A27DB-BD31-4B8C-83A1-F6EECF244321}">
                <p14:modId xmlns:p14="http://schemas.microsoft.com/office/powerpoint/2010/main" val="35351915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4" name="Object 2" hidden="1">
                        <a:extLst>
                          <a:ext uri="{FF2B5EF4-FFF2-40B4-BE49-F238E27FC236}">
                            <a16:creationId xmlns:a16="http://schemas.microsoft.com/office/drawing/2014/main" id="{8EFC1666-67C8-4619-A502-4C9EABE7251E}"/>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181D8877-9D16-468C-8A9C-9AF2AF95B7A0}"/>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3" name="Slide Number">
            <a:extLst>
              <a:ext uri="{FF2B5EF4-FFF2-40B4-BE49-F238E27FC236}">
                <a16:creationId xmlns:a16="http://schemas.microsoft.com/office/drawing/2014/main" id="{D9158D3F-8458-4670-99AD-89F5B9E6157E}"/>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5" name="5. Source" hidden="1">
            <a:extLst>
              <a:ext uri="{FF2B5EF4-FFF2-40B4-BE49-F238E27FC236}">
                <a16:creationId xmlns:a16="http://schemas.microsoft.com/office/drawing/2014/main" id="{7E354FC4-29D1-43C5-B30D-212C6D407B3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1472ABA9-73A7-4321-9BA4-B0A05F926A3B}"/>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2. Slide Title">
            <a:extLst>
              <a:ext uri="{FF2B5EF4-FFF2-40B4-BE49-F238E27FC236}">
                <a16:creationId xmlns:a16="http://schemas.microsoft.com/office/drawing/2014/main" id="{4EFC8312-321C-479B-BE15-0CD5212DEAED}"/>
              </a:ext>
            </a:extLst>
          </p:cNvPr>
          <p:cNvSpPr>
            <a:spLocks noGrp="1"/>
          </p:cNvSpPr>
          <p:nvPr>
            <p:ph type="title"/>
            <p:custDataLst>
              <p:tags r:id="rId6"/>
            </p:custDataLst>
          </p:nvPr>
        </p:nvSpPr>
        <p:spPr>
          <a:xfrm>
            <a:off x="416052" y="1706565"/>
            <a:ext cx="2859786" cy="677108"/>
          </a:xfrm>
        </p:spPr>
        <p:txBody>
          <a:bodyPr anchor="t">
            <a:spAutoFit/>
          </a:bodyPr>
          <a:lstStyle>
            <a:lvl1pPr>
              <a:defRPr>
                <a:ln w="6350" cap="flat">
                  <a:noFill/>
                  <a:miter lim="800000"/>
                </a:ln>
              </a:defRPr>
            </a:lvl1pPr>
          </a:lstStyle>
          <a:p>
            <a:r>
              <a:rPr lang="en-US" dirty="0"/>
              <a:t>Click to edit Master title style</a:t>
            </a:r>
          </a:p>
        </p:txBody>
      </p:sp>
      <p:sp>
        <p:nvSpPr>
          <p:cNvPr id="10" name="Documenttype">
            <a:extLst>
              <a:ext uri="{FF2B5EF4-FFF2-40B4-BE49-F238E27FC236}">
                <a16:creationId xmlns:a16="http://schemas.microsoft.com/office/drawing/2014/main" id="{3FBCBB74-A56F-4CAC-88A5-ED1C86811617}"/>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921966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rast Mid Lef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1BDF039-8FE5-43FC-8CA5-4A0ECC5294D7}"/>
              </a:ext>
            </a:extLst>
          </p:cNvPr>
          <p:cNvGraphicFramePr>
            <a:graphicFrameLocks noChangeAspect="1"/>
          </p:cNvGraphicFramePr>
          <p:nvPr userDrawn="1">
            <p:custDataLst>
              <p:tags r:id="rId1"/>
            </p:custDataLst>
            <p:extLst>
              <p:ext uri="{D42A27DB-BD31-4B8C-83A1-F6EECF244321}">
                <p14:modId xmlns:p14="http://schemas.microsoft.com/office/powerpoint/2010/main" val="27320089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3" name="Object 2" hidden="1">
                        <a:extLst>
                          <a:ext uri="{FF2B5EF4-FFF2-40B4-BE49-F238E27FC236}">
                            <a16:creationId xmlns:a16="http://schemas.microsoft.com/office/drawing/2014/main" id="{71BDF039-8FE5-43FC-8CA5-4A0ECC5294D7}"/>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4BEDAF5B-C388-43C9-8126-AACE1FFD942F}"/>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Slide Number">
            <a:extLst>
              <a:ext uri="{FF2B5EF4-FFF2-40B4-BE49-F238E27FC236}">
                <a16:creationId xmlns:a16="http://schemas.microsoft.com/office/drawing/2014/main" id="{E3FAB087-0C8E-42E4-AAD6-429CA1E2785F}"/>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EF71AA55-AF82-45C2-8B75-DF470F9CFD4B}"/>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9" name="1. On-page tracker">
            <a:extLst>
              <a:ext uri="{FF2B5EF4-FFF2-40B4-BE49-F238E27FC236}">
                <a16:creationId xmlns:a16="http://schemas.microsoft.com/office/drawing/2014/main" id="{6066AB4D-AC40-49A2-B3AC-3478F2486DE1}"/>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2. Slide Title">
            <a:extLst>
              <a:ext uri="{FF2B5EF4-FFF2-40B4-BE49-F238E27FC236}">
                <a16:creationId xmlns:a16="http://schemas.microsoft.com/office/drawing/2014/main" id="{8DE9464D-8BC5-4E72-841F-6E4DE75935BC}"/>
              </a:ext>
            </a:extLst>
          </p:cNvPr>
          <p:cNvSpPr>
            <a:spLocks noGrp="1"/>
          </p:cNvSpPr>
          <p:nvPr>
            <p:ph type="title"/>
            <p:custDataLst>
              <p:tags r:id="rId6"/>
            </p:custDataLst>
          </p:nvPr>
        </p:nvSpPr>
        <p:spPr>
          <a:xfrm>
            <a:off x="416052" y="3090450"/>
            <a:ext cx="3799332" cy="677108"/>
          </a:xfrm>
        </p:spPr>
        <p:txBody>
          <a:bodyPr rIns="365760" anchor="ctr">
            <a:noAutofit/>
          </a:bodyPr>
          <a:lstStyle>
            <a:lvl1pPr>
              <a:defRPr>
                <a:ln w="6350" cap="flat">
                  <a:noFill/>
                  <a:miter lim="800000"/>
                </a:ln>
              </a:defRPr>
            </a:lvl1pPr>
          </a:lstStyle>
          <a:p>
            <a:r>
              <a:rPr lang="en-US" dirty="0"/>
              <a:t>Click to edit Master title style</a:t>
            </a:r>
          </a:p>
        </p:txBody>
      </p:sp>
      <p:sp>
        <p:nvSpPr>
          <p:cNvPr id="8" name="Documenttype">
            <a:extLst>
              <a:ext uri="{FF2B5EF4-FFF2-40B4-BE49-F238E27FC236}">
                <a16:creationId xmlns:a16="http://schemas.microsoft.com/office/drawing/2014/main" id="{EDC077F3-6FDD-42B3-8D23-F5F7DE91B6F6}"/>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5282945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rast 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6C92AD44-1068-4407-82DC-DD4442ED5355}"/>
              </a:ext>
            </a:extLst>
          </p:cNvPr>
          <p:cNvGraphicFramePr>
            <a:graphicFrameLocks noChangeAspect="1"/>
          </p:cNvGraphicFramePr>
          <p:nvPr userDrawn="1">
            <p:custDataLst>
              <p:tags r:id="rId1"/>
            </p:custDataLst>
            <p:extLst>
              <p:ext uri="{D42A27DB-BD31-4B8C-83A1-F6EECF244321}">
                <p14:modId xmlns:p14="http://schemas.microsoft.com/office/powerpoint/2010/main" val="728741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3" name="Object 2" hidden="1">
                        <a:extLst>
                          <a:ext uri="{FF2B5EF4-FFF2-40B4-BE49-F238E27FC236}">
                            <a16:creationId xmlns:a16="http://schemas.microsoft.com/office/drawing/2014/main" id="{6C92AD44-1068-4407-82DC-DD4442ED5355}"/>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60A37EB2-B222-4484-9B37-B0E9C3B53CBF}"/>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5" name="Slide Number">
            <a:extLst>
              <a:ext uri="{FF2B5EF4-FFF2-40B4-BE49-F238E27FC236}">
                <a16:creationId xmlns:a16="http://schemas.microsoft.com/office/drawing/2014/main" id="{44FA9C5C-3D02-4606-ACC6-45B274125E1D}"/>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50A4CE5E-EA69-462D-9378-162A6B31401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9" name="1. On-page tracker">
            <a:extLst>
              <a:ext uri="{FF2B5EF4-FFF2-40B4-BE49-F238E27FC236}">
                <a16:creationId xmlns:a16="http://schemas.microsoft.com/office/drawing/2014/main" id="{58B798B6-D717-47E0-B368-C3CA28559FB0}"/>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1" name="2. Slide Title">
            <a:extLst>
              <a:ext uri="{FF2B5EF4-FFF2-40B4-BE49-F238E27FC236}">
                <a16:creationId xmlns:a16="http://schemas.microsoft.com/office/drawing/2014/main" id="{05B2E962-4491-428B-87A4-18F9FA41F83C}"/>
              </a:ext>
            </a:extLst>
          </p:cNvPr>
          <p:cNvSpPr>
            <a:spLocks noGrp="1"/>
          </p:cNvSpPr>
          <p:nvPr>
            <p:ph type="title"/>
            <p:custDataLst>
              <p:tags r:id="rId6"/>
            </p:custDataLst>
          </p:nvPr>
        </p:nvSpPr>
        <p:spPr>
          <a:xfrm>
            <a:off x="416052" y="4919246"/>
            <a:ext cx="8311896" cy="338554"/>
          </a:xfrm>
        </p:spPr>
        <p:txBody>
          <a:bodyPr anchor="b"/>
          <a:lstStyle>
            <a:lvl1pPr>
              <a:defRPr sz="2200"/>
            </a:lvl1pPr>
          </a:lstStyle>
          <a:p>
            <a:r>
              <a:rPr lang="en-US"/>
              <a:t>Click to edit Master title style</a:t>
            </a:r>
            <a:endParaRPr lang="en-US" dirty="0"/>
          </a:p>
        </p:txBody>
      </p:sp>
      <p:sp>
        <p:nvSpPr>
          <p:cNvPr id="8" name="Documenttype">
            <a:extLst>
              <a:ext uri="{FF2B5EF4-FFF2-40B4-BE49-F238E27FC236}">
                <a16:creationId xmlns:a16="http://schemas.microsoft.com/office/drawing/2014/main" id="{9C13D0A5-A038-4B7C-A506-5B837D5FFD0D}"/>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77501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efaul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306E269-83F5-4510-A180-109E926BB41B}"/>
              </a:ext>
            </a:extLst>
          </p:cNvPr>
          <p:cNvGraphicFramePr>
            <a:graphicFrameLocks noChangeAspect="1"/>
          </p:cNvGraphicFramePr>
          <p:nvPr userDrawn="1">
            <p:custDataLst>
              <p:tags r:id="rId1"/>
            </p:custDataLst>
            <p:extLst>
              <p:ext uri="{D42A27DB-BD31-4B8C-83A1-F6EECF244321}">
                <p14:modId xmlns:p14="http://schemas.microsoft.com/office/powerpoint/2010/main" val="35741173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72" imgH="588" progId="TCLayout.ActiveDocument.1">
                  <p:embed/>
                </p:oleObj>
              </mc:Choice>
              <mc:Fallback>
                <p:oleObj name="think-cell Slide" r:id="rId9" imgW="572" imgH="588" progId="TCLayout.ActiveDocument.1">
                  <p:embed/>
                  <p:pic>
                    <p:nvPicPr>
                      <p:cNvPr id="3" name="Object 2" hidden="1">
                        <a:extLst>
                          <a:ext uri="{FF2B5EF4-FFF2-40B4-BE49-F238E27FC236}">
                            <a16:creationId xmlns:a16="http://schemas.microsoft.com/office/drawing/2014/main" id="{5306E269-83F5-4510-A180-109E926BB41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E6743208-2407-42A5-AA96-0B30899A9CB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8" name="3. Subtitle">
            <a:extLst>
              <a:ext uri="{FF2B5EF4-FFF2-40B4-BE49-F238E27FC236}">
                <a16:creationId xmlns:a16="http://schemas.microsoft.com/office/drawing/2014/main" id="{EE021D34-D41C-4EE9-A72D-F8D1E4D69428}"/>
              </a:ext>
            </a:extLst>
          </p:cNvPr>
          <p:cNvSpPr>
            <a:spLocks noGrp="1"/>
          </p:cNvSpPr>
          <p:nvPr>
            <p:ph type="subTitle" idx="1"/>
            <p:custDataLst>
              <p:tags r:id="rId3"/>
            </p:custDataLst>
          </p:nvPr>
        </p:nvSpPr>
        <p:spPr>
          <a:xfrm>
            <a:off x="416052" y="525928"/>
            <a:ext cx="8311896" cy="246221"/>
          </a:xfrm>
          <a:prstGeom prst="rect">
            <a:avLst/>
          </a:prstGeom>
        </p:spPr>
        <p:txBody>
          <a:bodyPr vert="horz" wrap="square" lIns="0" tIns="0" rIns="0" bIns="0" rtlCol="0">
            <a:spAutoFit/>
          </a:bodyPr>
          <a:lstStyle>
            <a:lvl1pPr>
              <a:defRPr lang="en-US" sz="1600" dirty="0"/>
            </a:lvl1pPr>
          </a:lstStyle>
          <a:p>
            <a:pPr lvl="0">
              <a:buNone/>
            </a:pPr>
            <a:r>
              <a:rPr lang="en-US"/>
              <a:t>Click to edit Master subtitle style</a:t>
            </a:r>
            <a:endParaRPr lang="en-US" dirty="0"/>
          </a:p>
        </p:txBody>
      </p:sp>
      <p:sp>
        <p:nvSpPr>
          <p:cNvPr id="17" name="2. Slide Title">
            <a:extLst>
              <a:ext uri="{FF2B5EF4-FFF2-40B4-BE49-F238E27FC236}">
                <a16:creationId xmlns:a16="http://schemas.microsoft.com/office/drawing/2014/main" id="{2A02F3DA-248E-4A50-B54D-BAD18BAB3254}"/>
              </a:ext>
            </a:extLst>
          </p:cNvPr>
          <p:cNvSpPr>
            <a:spLocks noGrp="1"/>
          </p:cNvSpPr>
          <p:nvPr>
            <p:ph type="title"/>
            <p:custDataLst>
              <p:tags r:id="rId4"/>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9" name="Slide Number">
            <a:extLst>
              <a:ext uri="{FF2B5EF4-FFF2-40B4-BE49-F238E27FC236}">
                <a16:creationId xmlns:a16="http://schemas.microsoft.com/office/drawing/2014/main" id="{3D1A1691-03F4-4B0C-8CAB-F8163BA54877}"/>
              </a:ext>
            </a:extLst>
          </p:cNvPr>
          <p:cNvSpPr>
            <a:spLocks noChangeArrowheads="1"/>
          </p:cNvSpPr>
          <p:nvPr userDrawn="1">
            <p:custDataLst>
              <p:tags r:id="rId5"/>
            </p:custDataLst>
          </p:nvPr>
        </p:nvSpPr>
        <p:spPr bwMode="ltGray">
          <a:xfrm>
            <a:off x="8476488" y="666942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b="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b="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2D9802C1-17F2-4D5F-804F-01991074A31F}"/>
              </a:ext>
            </a:extLst>
          </p:cNvPr>
          <p:cNvSpPr txBox="1"/>
          <p:nvPr userDrawn="1">
            <p:custDataLst>
              <p:tags r:id="rId6"/>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DDE7FD00-47B4-4101-9C87-415DAC08A938}"/>
              </a:ext>
            </a:extLst>
          </p:cNvPr>
          <p:cNvSpPr>
            <a:spLocks noGrp="1"/>
          </p:cNvSpPr>
          <p:nvPr>
            <p:ph type="body" sz="quarter" idx="10" hasCustomPrompt="1"/>
            <p:custDataLst>
              <p:tags r:id="rId7"/>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Tree>
    <p:extLst>
      <p:ext uri="{BB962C8B-B14F-4D97-AF65-F5344CB8AC3E}">
        <p14:creationId xmlns:p14="http://schemas.microsoft.com/office/powerpoint/2010/main" val="1608224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rast 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73B92AD-52C0-4565-A853-E755058C5D4D}"/>
              </a:ext>
            </a:extLst>
          </p:cNvPr>
          <p:cNvGraphicFramePr>
            <a:graphicFrameLocks noChangeAspect="1"/>
          </p:cNvGraphicFramePr>
          <p:nvPr userDrawn="1">
            <p:custDataLst>
              <p:tags r:id="rId1"/>
            </p:custDataLst>
            <p:extLst>
              <p:ext uri="{D42A27DB-BD31-4B8C-83A1-F6EECF244321}">
                <p14:modId xmlns:p14="http://schemas.microsoft.com/office/powerpoint/2010/main" val="24337902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A73B92AD-52C0-4565-A853-E755058C5D4D}"/>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C0DB32B1-6462-418E-A91E-73704A189637}"/>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5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Slide Number">
            <a:extLst>
              <a:ext uri="{FF2B5EF4-FFF2-40B4-BE49-F238E27FC236}">
                <a16:creationId xmlns:a16="http://schemas.microsoft.com/office/drawing/2014/main" id="{EE1D4303-4599-4610-BC17-19AA3BD4D3B9}"/>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CD0FB57B-4505-4ECE-8CC1-292C1CC5262A}"/>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B17DDF26-3EA4-4096-ABDB-61F6A722737D}"/>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3" name="2. Slide Title">
            <a:extLst>
              <a:ext uri="{FF2B5EF4-FFF2-40B4-BE49-F238E27FC236}">
                <a16:creationId xmlns:a16="http://schemas.microsoft.com/office/drawing/2014/main" id="{380D58AB-4F08-4944-8771-719D0FE78FD8}"/>
              </a:ext>
            </a:extLst>
          </p:cNvPr>
          <p:cNvSpPr>
            <a:spLocks noGrp="1"/>
          </p:cNvSpPr>
          <p:nvPr>
            <p:ph type="title"/>
            <p:custDataLst>
              <p:tags r:id="rId6"/>
            </p:custDataLst>
          </p:nvPr>
        </p:nvSpPr>
        <p:spPr>
          <a:xfrm>
            <a:off x="1129284" y="3841050"/>
            <a:ext cx="6885432" cy="330796"/>
          </a:xfrm>
        </p:spPr>
        <p:txBody>
          <a:bodyPr anchor="b" anchorCtr="0">
            <a:spAutoFit/>
          </a:bodyPr>
          <a:lstStyle>
            <a:lvl1pPr>
              <a:lnSpc>
                <a:spcPct val="105000"/>
              </a:lnSpc>
              <a:defRPr sz="2200"/>
            </a:lvl1pPr>
          </a:lstStyle>
          <a:p>
            <a:r>
              <a:rPr lang="en-US" dirty="0"/>
              <a:t>Click to edit Master title style</a:t>
            </a:r>
          </a:p>
        </p:txBody>
      </p:sp>
      <p:sp>
        <p:nvSpPr>
          <p:cNvPr id="14" name="3. Subtitle">
            <a:extLst>
              <a:ext uri="{FF2B5EF4-FFF2-40B4-BE49-F238E27FC236}">
                <a16:creationId xmlns:a16="http://schemas.microsoft.com/office/drawing/2014/main" id="{46190879-86E2-45D0-A286-E851B958D8F9}"/>
              </a:ext>
            </a:extLst>
          </p:cNvPr>
          <p:cNvSpPr>
            <a:spLocks noGrp="1"/>
          </p:cNvSpPr>
          <p:nvPr>
            <p:ph type="subTitle" idx="1" hasCustomPrompt="1"/>
            <p:custDataLst>
              <p:tags r:id="rId7"/>
            </p:custDataLst>
          </p:nvPr>
        </p:nvSpPr>
        <p:spPr>
          <a:xfrm>
            <a:off x="1129284" y="4284630"/>
            <a:ext cx="6885432" cy="246221"/>
          </a:xfrm>
          <a:prstGeom prst="rect">
            <a:avLst/>
          </a:prstGeom>
        </p:spPr>
        <p:txBody>
          <a:bodyPr wrap="square">
            <a:sp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quote source</a:t>
            </a:r>
          </a:p>
        </p:txBody>
      </p:sp>
      <p:sp>
        <p:nvSpPr>
          <p:cNvPr id="9" name="Documenttype">
            <a:extLst>
              <a:ext uri="{FF2B5EF4-FFF2-40B4-BE49-F238E27FC236}">
                <a16:creationId xmlns:a16="http://schemas.microsoft.com/office/drawing/2014/main" id="{6CD5A269-BBF1-4120-A0FD-3016CC8E9009}"/>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3126788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ontrast 1/4">
    <p:bg>
      <p:bgPr>
        <a:solidFill>
          <a:schemeClr val="tx1"/>
        </a:solidFill>
        <a:effectLst/>
      </p:bgPr>
    </p:bg>
    <p:spTree>
      <p:nvGrpSpPr>
        <p:cNvPr id="1" name=""/>
        <p:cNvGrpSpPr/>
        <p:nvPr/>
      </p:nvGrpSpPr>
      <p:grpSpPr>
        <a:xfrm>
          <a:off x="0" y="0"/>
          <a:ext cx="0" cy="0"/>
          <a:chOff x="0" y="0"/>
          <a:chExt cx="0" cy="0"/>
        </a:xfrm>
      </p:grpSpPr>
      <p:graphicFrame>
        <p:nvGraphicFramePr>
          <p:cNvPr id="2" name="Object 2" hidden="1">
            <a:extLst>
              <a:ext uri="{FF2B5EF4-FFF2-40B4-BE49-F238E27FC236}">
                <a16:creationId xmlns:a16="http://schemas.microsoft.com/office/drawing/2014/main" id="{5BA7DA3C-445E-4932-9B65-4D6A0D20A4C2}"/>
              </a:ext>
            </a:extLst>
          </p:cNvPr>
          <p:cNvGraphicFramePr>
            <a:graphicFrameLocks noChangeAspect="1"/>
          </p:cNvGraphicFramePr>
          <p:nvPr userDrawn="1">
            <p:custDataLst>
              <p:tags r:id="rId1"/>
            </p:custDataLst>
            <p:extLst>
              <p:ext uri="{D42A27DB-BD31-4B8C-83A1-F6EECF244321}">
                <p14:modId xmlns:p14="http://schemas.microsoft.com/office/powerpoint/2010/main" val="119628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2" name="Object 2" hidden="1">
                        <a:extLst>
                          <a:ext uri="{FF2B5EF4-FFF2-40B4-BE49-F238E27FC236}">
                            <a16:creationId xmlns:a16="http://schemas.microsoft.com/office/drawing/2014/main" id="{5BA7DA3C-445E-4932-9B65-4D6A0D20A4C2}"/>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1BCA400D-E795-4965-B6FF-7E4C76276D0E}"/>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Dark">
            <a:extLst>
              <a:ext uri="{FF2B5EF4-FFF2-40B4-BE49-F238E27FC236}">
                <a16:creationId xmlns:a16="http://schemas.microsoft.com/office/drawing/2014/main" id="{3FA229FA-A3E6-464F-8FAE-54175450EBEB}"/>
              </a:ext>
            </a:extLst>
          </p:cNvPr>
          <p:cNvSpPr/>
          <p:nvPr userDrawn="1">
            <p:custDataLst>
              <p:tags r:id="rId3"/>
            </p:custDataLst>
          </p:nvPr>
        </p:nvSpPr>
        <p:spPr bwMode="ltGray">
          <a:xfrm>
            <a:off x="2560320" y="0"/>
            <a:ext cx="6583680"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chemeClr val="bg2"/>
              </a:solidFill>
              <a:latin typeface="Arial" panose="020B0604020202020204" pitchFamily="34" charset="0"/>
            </a:endParaRPr>
          </a:p>
        </p:txBody>
      </p:sp>
      <p:sp>
        <p:nvSpPr>
          <p:cNvPr id="21" name="Slide Number">
            <a:extLst>
              <a:ext uri="{FF2B5EF4-FFF2-40B4-BE49-F238E27FC236}">
                <a16:creationId xmlns:a16="http://schemas.microsoft.com/office/drawing/2014/main" id="{B6F6B5A9-EC5A-427A-B722-8D754533C6CA}"/>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A81F4F49-6397-4B3D-8469-48AF4D7694B7}"/>
              </a:ext>
            </a:extLst>
          </p:cNvPr>
          <p:cNvSpPr txBox="1">
            <a:spLocks/>
          </p:cNvSpPr>
          <p:nvPr userDrawn="1">
            <p:custDataLst>
              <p:tags r:id="rId5"/>
            </p:custDataLst>
          </p:nvPr>
        </p:nvSpPr>
        <p:spPr>
          <a:xfrm>
            <a:off x="416052" y="6501669"/>
            <a:ext cx="1890839"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solidFill>
                  <a:schemeClr val="bg2"/>
                </a:solidFill>
              </a:rPr>
              <a:t>Source: …</a:t>
            </a:r>
          </a:p>
        </p:txBody>
      </p:sp>
      <p:sp>
        <p:nvSpPr>
          <p:cNvPr id="11" name="1. On-page tracker">
            <a:extLst>
              <a:ext uri="{FF2B5EF4-FFF2-40B4-BE49-F238E27FC236}">
                <a16:creationId xmlns:a16="http://schemas.microsoft.com/office/drawing/2014/main" id="{40380317-DD9B-4DD3-9D54-4A3DD7595D08}"/>
              </a:ext>
            </a:extLst>
          </p:cNvPr>
          <p:cNvSpPr>
            <a:spLocks noGrp="1"/>
          </p:cNvSpPr>
          <p:nvPr>
            <p:ph type="body" sz="quarter" idx="10" hasCustomPrompt="1"/>
            <p:custDataLst>
              <p:tags r:id="rId6"/>
            </p:custDataLst>
          </p:nvPr>
        </p:nvSpPr>
        <p:spPr>
          <a:xfrm>
            <a:off x="416053" y="41597"/>
            <a:ext cx="1890839" cy="123111"/>
          </a:xfrm>
          <a:prstGeom prst="rect">
            <a:avLst/>
          </a:prstGeom>
          <a:ln w="6350">
            <a:noFill/>
            <a:miter lim="800000"/>
          </a:ln>
        </p:spPr>
        <p:txBody>
          <a:bodyPr vert="horz" wrap="square" lIns="0" tIns="0" rIns="0" bIns="0" rtlCol="0">
            <a:noAutofit/>
          </a:bodyPr>
          <a:lstStyle>
            <a:lvl1pPr>
              <a:defRPr lang="en-US" sz="800" b="0" dirty="0">
                <a:solidFill>
                  <a:schemeClr val="bg2"/>
                </a:solidFill>
                <a:cs typeface="+mn-cs"/>
              </a:defRPr>
            </a:lvl1pPr>
          </a:lstStyle>
          <a:p>
            <a:pPr lvl="0"/>
            <a:r>
              <a:rPr lang="en-US" dirty="0"/>
              <a:t>Add tracker</a:t>
            </a:r>
          </a:p>
        </p:txBody>
      </p:sp>
      <p:sp>
        <p:nvSpPr>
          <p:cNvPr id="12" name="3. Subtitle">
            <a:extLst>
              <a:ext uri="{FF2B5EF4-FFF2-40B4-BE49-F238E27FC236}">
                <a16:creationId xmlns:a16="http://schemas.microsoft.com/office/drawing/2014/main" id="{1FD3FB1A-C225-4F53-BD89-A89916FB5971}"/>
              </a:ext>
            </a:extLst>
          </p:cNvPr>
          <p:cNvSpPr>
            <a:spLocks noGrp="1"/>
          </p:cNvSpPr>
          <p:nvPr>
            <p:ph type="subTitle" idx="1"/>
            <p:custDataLst>
              <p:tags r:id="rId7"/>
            </p:custDataLst>
          </p:nvPr>
        </p:nvSpPr>
        <p:spPr>
          <a:xfrm>
            <a:off x="411163" y="3636552"/>
            <a:ext cx="1890839" cy="492443"/>
          </a:xfrm>
        </p:spPr>
        <p:txBody>
          <a:bodyPr wrap="square">
            <a:noAutofit/>
          </a:bodyPr>
          <a:lstStyle>
            <a:lvl1pPr marL="0" indent="0" algn="l">
              <a:buNone/>
              <a:defRPr sz="1600" b="0">
                <a:solidFill>
                  <a:schemeClr val="bg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Click to edit Master subtitle style</a:t>
            </a:r>
          </a:p>
        </p:txBody>
      </p:sp>
      <p:sp>
        <p:nvSpPr>
          <p:cNvPr id="13" name="2. Slide Title">
            <a:extLst>
              <a:ext uri="{FF2B5EF4-FFF2-40B4-BE49-F238E27FC236}">
                <a16:creationId xmlns:a16="http://schemas.microsoft.com/office/drawing/2014/main" id="{0FAAF3CD-7EDD-4C58-BA1E-ECC94B13C412}"/>
              </a:ext>
            </a:extLst>
          </p:cNvPr>
          <p:cNvSpPr>
            <a:spLocks noGrp="1"/>
          </p:cNvSpPr>
          <p:nvPr>
            <p:ph type="title"/>
            <p:custDataLst>
              <p:tags r:id="rId8"/>
            </p:custDataLst>
          </p:nvPr>
        </p:nvSpPr>
        <p:spPr>
          <a:xfrm>
            <a:off x="411163" y="2502261"/>
            <a:ext cx="1890839" cy="1015663"/>
          </a:xfrm>
        </p:spPr>
        <p:txBody>
          <a:bodyPr anchor="b">
            <a:noAutofit/>
          </a:bodyPr>
          <a:lstStyle>
            <a:lvl1pPr>
              <a:defRPr>
                <a:solidFill>
                  <a:schemeClr val="bg2"/>
                </a:solidFill>
              </a:defRPr>
            </a:lvl1pPr>
          </a:lstStyle>
          <a:p>
            <a:r>
              <a:rPr lang="en-US" dirty="0"/>
              <a:t>Click to edit Master title style</a:t>
            </a:r>
          </a:p>
        </p:txBody>
      </p:sp>
      <p:sp>
        <p:nvSpPr>
          <p:cNvPr id="14" name="Documenttype">
            <a:extLst>
              <a:ext uri="{FF2B5EF4-FFF2-40B4-BE49-F238E27FC236}">
                <a16:creationId xmlns:a16="http://schemas.microsoft.com/office/drawing/2014/main" id="{1564A8EF-C202-46F0-B3B4-E4C726E7C228}"/>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bg2"/>
                </a:solidFill>
              </a:rPr>
              <a:t>Confidential, Draft and Pre-Decisional</a:t>
            </a:r>
          </a:p>
        </p:txBody>
      </p:sp>
    </p:spTree>
    <p:extLst>
      <p:ext uri="{BB962C8B-B14F-4D97-AF65-F5344CB8AC3E}">
        <p14:creationId xmlns:p14="http://schemas.microsoft.com/office/powerpoint/2010/main" val="1943807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Contrast 1/3">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63EE7D76-85C8-41A6-9EB9-D68C83480BB5}"/>
              </a:ext>
            </a:extLst>
          </p:cNvPr>
          <p:cNvGraphicFramePr>
            <a:graphicFrameLocks noChangeAspect="1"/>
          </p:cNvGraphicFramePr>
          <p:nvPr userDrawn="1">
            <p:custDataLst>
              <p:tags r:id="rId1"/>
            </p:custDataLst>
            <p:extLst>
              <p:ext uri="{D42A27DB-BD31-4B8C-83A1-F6EECF244321}">
                <p14:modId xmlns:p14="http://schemas.microsoft.com/office/powerpoint/2010/main" val="9941294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3" name="Object 2" hidden="1">
                        <a:extLst>
                          <a:ext uri="{FF2B5EF4-FFF2-40B4-BE49-F238E27FC236}">
                            <a16:creationId xmlns:a16="http://schemas.microsoft.com/office/drawing/2014/main" id="{63EE7D76-85C8-41A6-9EB9-D68C83480BB5}"/>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FE9A7D48-0E65-43DC-8D8A-493429E6AE78}"/>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Dark">
            <a:extLst>
              <a:ext uri="{FF2B5EF4-FFF2-40B4-BE49-F238E27FC236}">
                <a16:creationId xmlns:a16="http://schemas.microsoft.com/office/drawing/2014/main" id="{3FA229FA-A3E6-464F-8FAE-54175450EBEB}"/>
              </a:ext>
            </a:extLst>
          </p:cNvPr>
          <p:cNvSpPr/>
          <p:nvPr userDrawn="1">
            <p:custDataLst>
              <p:tags r:id="rId3"/>
            </p:custDataLst>
          </p:nvPr>
        </p:nvSpPr>
        <p:spPr bwMode="ltGray">
          <a:xfrm>
            <a:off x="3273552" y="0"/>
            <a:ext cx="587044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chemeClr val="bg2"/>
              </a:solidFill>
              <a:latin typeface="Arial" panose="020B0604020202020204" pitchFamily="34" charset="0"/>
            </a:endParaRPr>
          </a:p>
        </p:txBody>
      </p:sp>
      <p:sp>
        <p:nvSpPr>
          <p:cNvPr id="24" name="Slide Number">
            <a:extLst>
              <a:ext uri="{FF2B5EF4-FFF2-40B4-BE49-F238E27FC236}">
                <a16:creationId xmlns:a16="http://schemas.microsoft.com/office/drawing/2014/main" id="{C4E25F3C-FC12-4C7B-8690-F099943594C0}"/>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03E55EE9-E402-4188-A74D-AB30DFB160AA}"/>
              </a:ext>
            </a:extLst>
          </p:cNvPr>
          <p:cNvSpPr txBox="1">
            <a:spLocks/>
          </p:cNvSpPr>
          <p:nvPr userDrawn="1">
            <p:custDataLst>
              <p:tags r:id="rId5"/>
            </p:custDataLst>
          </p:nvPr>
        </p:nvSpPr>
        <p:spPr>
          <a:xfrm>
            <a:off x="416052" y="6501669"/>
            <a:ext cx="2596896"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solidFill>
                  <a:schemeClr val="bg2"/>
                </a:solidFill>
              </a:rPr>
              <a:t>Source: …</a:t>
            </a:r>
          </a:p>
        </p:txBody>
      </p:sp>
      <p:sp>
        <p:nvSpPr>
          <p:cNvPr id="11" name="1. On-page tracker">
            <a:extLst>
              <a:ext uri="{FF2B5EF4-FFF2-40B4-BE49-F238E27FC236}">
                <a16:creationId xmlns:a16="http://schemas.microsoft.com/office/drawing/2014/main" id="{5E637D0B-19D9-4D07-8530-7E6D4C652B0E}"/>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r>
              <a:rPr lang="en-US" dirty="0"/>
              <a:t>Add tracker</a:t>
            </a:r>
          </a:p>
        </p:txBody>
      </p:sp>
      <p:sp>
        <p:nvSpPr>
          <p:cNvPr id="12" name="2. Slide Title">
            <a:extLst>
              <a:ext uri="{FF2B5EF4-FFF2-40B4-BE49-F238E27FC236}">
                <a16:creationId xmlns:a16="http://schemas.microsoft.com/office/drawing/2014/main" id="{A51FD86C-D251-419F-9775-53D68C43FDCE}"/>
              </a:ext>
            </a:extLst>
          </p:cNvPr>
          <p:cNvSpPr>
            <a:spLocks noGrp="1"/>
          </p:cNvSpPr>
          <p:nvPr>
            <p:ph type="title"/>
            <p:custDataLst>
              <p:tags r:id="rId7"/>
            </p:custDataLst>
          </p:nvPr>
        </p:nvSpPr>
        <p:spPr>
          <a:xfrm>
            <a:off x="411163" y="2840816"/>
            <a:ext cx="2607005" cy="677108"/>
          </a:xfrm>
        </p:spPr>
        <p:txBody>
          <a:bodyPr anchor="b">
            <a:spAutoFit/>
          </a:bodyPr>
          <a:lstStyle>
            <a:lvl1pPr>
              <a:defRPr>
                <a:solidFill>
                  <a:schemeClr val="bg2"/>
                </a:solidFill>
              </a:defRPr>
            </a:lvl1pPr>
          </a:lstStyle>
          <a:p>
            <a:r>
              <a:rPr lang="en-US" dirty="0"/>
              <a:t>Click to edit Master title style</a:t>
            </a:r>
          </a:p>
        </p:txBody>
      </p:sp>
      <p:sp>
        <p:nvSpPr>
          <p:cNvPr id="13" name="3. Subtitle">
            <a:extLst>
              <a:ext uri="{FF2B5EF4-FFF2-40B4-BE49-F238E27FC236}">
                <a16:creationId xmlns:a16="http://schemas.microsoft.com/office/drawing/2014/main" id="{DF57960B-4081-42D3-9593-9DF9A01A8DB8}"/>
              </a:ext>
            </a:extLst>
          </p:cNvPr>
          <p:cNvSpPr>
            <a:spLocks noGrp="1"/>
          </p:cNvSpPr>
          <p:nvPr>
            <p:ph type="subTitle" idx="1"/>
            <p:custDataLst>
              <p:tags r:id="rId8"/>
            </p:custDataLst>
          </p:nvPr>
        </p:nvSpPr>
        <p:spPr>
          <a:xfrm>
            <a:off x="411163" y="3636552"/>
            <a:ext cx="2596896" cy="492443"/>
          </a:xfrm>
        </p:spPr>
        <p:txBody>
          <a:bodyPr wrap="square">
            <a:noAutofit/>
          </a:bodyPr>
          <a:lstStyle>
            <a:lvl1pPr marL="0" indent="0" algn="l">
              <a:buNone/>
              <a:defRPr sz="1600" b="0">
                <a:solidFill>
                  <a:schemeClr val="bg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Click to edit Master subtitle style</a:t>
            </a:r>
          </a:p>
        </p:txBody>
      </p:sp>
      <p:sp>
        <p:nvSpPr>
          <p:cNvPr id="14" name="Documenttype">
            <a:extLst>
              <a:ext uri="{FF2B5EF4-FFF2-40B4-BE49-F238E27FC236}">
                <a16:creationId xmlns:a16="http://schemas.microsoft.com/office/drawing/2014/main" id="{D05084B4-5CF9-4C5E-A80B-DCBA1F4EED66}"/>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bg2"/>
                </a:solidFill>
              </a:rPr>
              <a:t>Confidential, Draft and Pre-Decisional</a:t>
            </a:r>
          </a:p>
        </p:txBody>
      </p:sp>
    </p:spTree>
    <p:extLst>
      <p:ext uri="{BB962C8B-B14F-4D97-AF65-F5344CB8AC3E}">
        <p14:creationId xmlns:p14="http://schemas.microsoft.com/office/powerpoint/2010/main" val="31287880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ontrast 1/2">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817137B-26E9-42DA-94F7-D7AF0F52C4B6}"/>
              </a:ext>
            </a:extLst>
          </p:cNvPr>
          <p:cNvGraphicFramePr>
            <a:graphicFrameLocks noChangeAspect="1"/>
          </p:cNvGraphicFramePr>
          <p:nvPr userDrawn="1">
            <p:custDataLst>
              <p:tags r:id="rId1"/>
            </p:custDataLst>
            <p:extLst>
              <p:ext uri="{D42A27DB-BD31-4B8C-83A1-F6EECF244321}">
                <p14:modId xmlns:p14="http://schemas.microsoft.com/office/powerpoint/2010/main" val="16282879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5817137B-26E9-42DA-94F7-D7AF0F52C4B6}"/>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2165A603-C9EA-4311-A3EC-F68767B7C5C1}"/>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Dark">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4569714" y="0"/>
            <a:ext cx="4574286"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24" name="Slide Number">
            <a:extLst>
              <a:ext uri="{FF2B5EF4-FFF2-40B4-BE49-F238E27FC236}">
                <a16:creationId xmlns:a16="http://schemas.microsoft.com/office/drawing/2014/main" id="{BB1212C4-056D-4A20-884D-EF89127DE9F8}"/>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D6C7A622-8483-4B87-87E0-9F2667994F19}"/>
              </a:ext>
            </a:extLst>
          </p:cNvPr>
          <p:cNvSpPr txBox="1">
            <a:spLocks/>
          </p:cNvSpPr>
          <p:nvPr userDrawn="1">
            <p:custDataLst>
              <p:tags r:id="rId5"/>
            </p:custDataLst>
          </p:nvPr>
        </p:nvSpPr>
        <p:spPr>
          <a:xfrm>
            <a:off x="416052" y="6501669"/>
            <a:ext cx="386938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solidFill>
                  <a:schemeClr val="bg2"/>
                </a:solidFill>
              </a:rPr>
              <a:t>Source: …</a:t>
            </a:r>
          </a:p>
        </p:txBody>
      </p:sp>
      <p:sp>
        <p:nvSpPr>
          <p:cNvPr id="11" name="1. On-page tracker">
            <a:extLst>
              <a:ext uri="{FF2B5EF4-FFF2-40B4-BE49-F238E27FC236}">
                <a16:creationId xmlns:a16="http://schemas.microsoft.com/office/drawing/2014/main" id="{F41D59B4-4CC5-465C-B42F-EE64766CDDE8}"/>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r>
              <a:rPr lang="en-US" dirty="0"/>
              <a:t>Add tracker</a:t>
            </a:r>
          </a:p>
        </p:txBody>
      </p:sp>
      <p:sp>
        <p:nvSpPr>
          <p:cNvPr id="12" name="2. Slide Title">
            <a:extLst>
              <a:ext uri="{FF2B5EF4-FFF2-40B4-BE49-F238E27FC236}">
                <a16:creationId xmlns:a16="http://schemas.microsoft.com/office/drawing/2014/main" id="{122519FC-9CF0-4086-A9C4-A8B994B41403}"/>
              </a:ext>
            </a:extLst>
          </p:cNvPr>
          <p:cNvSpPr>
            <a:spLocks noGrp="1"/>
          </p:cNvSpPr>
          <p:nvPr>
            <p:ph type="title"/>
            <p:custDataLst>
              <p:tags r:id="rId7"/>
            </p:custDataLst>
          </p:nvPr>
        </p:nvSpPr>
        <p:spPr>
          <a:xfrm>
            <a:off x="416052" y="173736"/>
            <a:ext cx="3869385" cy="338554"/>
          </a:xfrm>
        </p:spPr>
        <p:txBody>
          <a:bodyPr wrap="square">
            <a:spAutoFit/>
          </a:bodyPr>
          <a:lstStyle>
            <a:lvl1pPr>
              <a:defRPr>
                <a:solidFill>
                  <a:schemeClr val="bg2"/>
                </a:solidFill>
              </a:defRPr>
            </a:lvl1pPr>
          </a:lstStyle>
          <a:p>
            <a:r>
              <a:rPr lang="en-US" dirty="0"/>
              <a:t>Click to edit Master title style</a:t>
            </a:r>
          </a:p>
        </p:txBody>
      </p:sp>
      <p:sp>
        <p:nvSpPr>
          <p:cNvPr id="13" name="3. Subtitle">
            <a:extLst>
              <a:ext uri="{FF2B5EF4-FFF2-40B4-BE49-F238E27FC236}">
                <a16:creationId xmlns:a16="http://schemas.microsoft.com/office/drawing/2014/main" id="{ECB780D1-3E2B-4565-A6F9-A030B7CCCCE8}"/>
              </a:ext>
            </a:extLst>
          </p:cNvPr>
          <p:cNvSpPr>
            <a:spLocks noGrp="1"/>
          </p:cNvSpPr>
          <p:nvPr>
            <p:ph type="subTitle" idx="1"/>
            <p:custDataLst>
              <p:tags r:id="rId8"/>
            </p:custDataLst>
          </p:nvPr>
        </p:nvSpPr>
        <p:spPr>
          <a:xfrm>
            <a:off x="416052" y="525928"/>
            <a:ext cx="3869385" cy="246221"/>
          </a:xfrm>
          <a:prstGeom prst="rect">
            <a:avLst/>
          </a:prstGeom>
        </p:spPr>
        <p:txBody>
          <a:bodyPr wrap="square">
            <a:noAutofit/>
          </a:bodyPr>
          <a:lstStyle>
            <a:lvl1pPr marL="0" indent="0" algn="l">
              <a:buNone/>
              <a:defRPr sz="1600" b="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Documenttype">
            <a:extLst>
              <a:ext uri="{FF2B5EF4-FFF2-40B4-BE49-F238E27FC236}">
                <a16:creationId xmlns:a16="http://schemas.microsoft.com/office/drawing/2014/main" id="{55B0851F-D64B-420B-9E69-E3A8507362BE}"/>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bg2"/>
                </a:solidFill>
              </a:rPr>
              <a:t>Confidential, Draft and Pre-Decisional</a:t>
            </a:r>
          </a:p>
        </p:txBody>
      </p:sp>
    </p:spTree>
    <p:extLst>
      <p:ext uri="{BB962C8B-B14F-4D97-AF65-F5344CB8AC3E}">
        <p14:creationId xmlns:p14="http://schemas.microsoft.com/office/powerpoint/2010/main" val="12247193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07FA6AD-EDA1-41F4-A94A-AFE1CDAACEAF}"/>
              </a:ext>
            </a:extLst>
          </p:cNvPr>
          <p:cNvGraphicFramePr>
            <a:graphicFrameLocks noChangeAspect="1"/>
          </p:cNvGraphicFramePr>
          <p:nvPr userDrawn="1">
            <p:custDataLst>
              <p:tags r:id="rId1"/>
            </p:custDataLst>
            <p:extLst>
              <p:ext uri="{D42A27DB-BD31-4B8C-83A1-F6EECF244321}">
                <p14:modId xmlns:p14="http://schemas.microsoft.com/office/powerpoint/2010/main" val="13772910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A07FA6AD-EDA1-41F4-A94A-AFE1CDAACEAF}"/>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0F0071F0-53F4-436B-8550-E862D0B41360}"/>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Dark">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5872734" y="0"/>
            <a:ext cx="3271266"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25" name="Slide Number">
            <a:extLst>
              <a:ext uri="{FF2B5EF4-FFF2-40B4-BE49-F238E27FC236}">
                <a16:creationId xmlns:a16="http://schemas.microsoft.com/office/drawing/2014/main" id="{B3820AF2-F01B-4516-A988-BDB56C82C06B}"/>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3C1B7EA2-0CD8-4209-B849-B1928AC0D528}"/>
              </a:ext>
            </a:extLst>
          </p:cNvPr>
          <p:cNvSpPr txBox="1">
            <a:spLocks/>
          </p:cNvSpPr>
          <p:nvPr userDrawn="1">
            <p:custDataLst>
              <p:tags r:id="rId5"/>
            </p:custDataLst>
          </p:nvPr>
        </p:nvSpPr>
        <p:spPr>
          <a:xfrm>
            <a:off x="416052" y="6501669"/>
            <a:ext cx="5225477"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solidFill>
                  <a:schemeClr val="bg2"/>
                </a:solidFill>
              </a:rPr>
              <a:t>Source: …</a:t>
            </a:r>
          </a:p>
        </p:txBody>
      </p:sp>
      <p:sp>
        <p:nvSpPr>
          <p:cNvPr id="11" name="1. On-page tracker">
            <a:extLst>
              <a:ext uri="{FF2B5EF4-FFF2-40B4-BE49-F238E27FC236}">
                <a16:creationId xmlns:a16="http://schemas.microsoft.com/office/drawing/2014/main" id="{D034326F-B789-4AA1-A5B0-6F18B0280498}"/>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r>
              <a:rPr lang="en-US" dirty="0"/>
              <a:t>Add tracker</a:t>
            </a:r>
          </a:p>
        </p:txBody>
      </p:sp>
      <p:sp>
        <p:nvSpPr>
          <p:cNvPr id="12" name="2. Slide Title">
            <a:extLst>
              <a:ext uri="{FF2B5EF4-FFF2-40B4-BE49-F238E27FC236}">
                <a16:creationId xmlns:a16="http://schemas.microsoft.com/office/drawing/2014/main" id="{D944E0A9-A3EA-46D9-ADD9-4EB81E273B21}"/>
              </a:ext>
            </a:extLst>
          </p:cNvPr>
          <p:cNvSpPr>
            <a:spLocks noGrp="1"/>
          </p:cNvSpPr>
          <p:nvPr>
            <p:ph type="title"/>
            <p:custDataLst>
              <p:tags r:id="rId7"/>
            </p:custDataLst>
          </p:nvPr>
        </p:nvSpPr>
        <p:spPr>
          <a:xfrm>
            <a:off x="416052" y="173736"/>
            <a:ext cx="5225477" cy="338554"/>
          </a:xfrm>
        </p:spPr>
        <p:txBody>
          <a:bodyPr>
            <a:noAutofit/>
          </a:bodyPr>
          <a:lstStyle>
            <a:lvl1pPr>
              <a:defRPr>
                <a:solidFill>
                  <a:schemeClr val="bg2"/>
                </a:solidFill>
              </a:defRPr>
            </a:lvl1pPr>
          </a:lstStyle>
          <a:p>
            <a:r>
              <a:rPr lang="en-US" dirty="0"/>
              <a:t>Click to edit Master title style</a:t>
            </a:r>
          </a:p>
        </p:txBody>
      </p:sp>
      <p:sp>
        <p:nvSpPr>
          <p:cNvPr id="13" name="3. Subtitle">
            <a:extLst>
              <a:ext uri="{FF2B5EF4-FFF2-40B4-BE49-F238E27FC236}">
                <a16:creationId xmlns:a16="http://schemas.microsoft.com/office/drawing/2014/main" id="{6E669794-8AC7-453E-A1CC-88738056B9EB}"/>
              </a:ext>
            </a:extLst>
          </p:cNvPr>
          <p:cNvSpPr>
            <a:spLocks noGrp="1"/>
          </p:cNvSpPr>
          <p:nvPr>
            <p:ph type="subTitle" idx="1"/>
            <p:custDataLst>
              <p:tags r:id="rId8"/>
            </p:custDataLst>
          </p:nvPr>
        </p:nvSpPr>
        <p:spPr>
          <a:xfrm>
            <a:off x="416052" y="525928"/>
            <a:ext cx="5225477" cy="246221"/>
          </a:xfrm>
          <a:prstGeom prst="rect">
            <a:avLst/>
          </a:prstGeom>
        </p:spPr>
        <p:txBody>
          <a:bodyPr wrap="square">
            <a:noAutofit/>
          </a:bodyPr>
          <a:lstStyle>
            <a:lvl1pPr marL="0" indent="0" algn="l">
              <a:buNone/>
              <a:defRPr sz="1600" b="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Documenttype">
            <a:extLst>
              <a:ext uri="{FF2B5EF4-FFF2-40B4-BE49-F238E27FC236}">
                <a16:creationId xmlns:a16="http://schemas.microsoft.com/office/drawing/2014/main" id="{3F5927C0-30DB-45F2-B54E-AE069BAE6F04}"/>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bg2"/>
                </a:solidFill>
              </a:rPr>
              <a:t>Confidential, Draft and Pre-Decisional</a:t>
            </a:r>
          </a:p>
        </p:txBody>
      </p:sp>
    </p:spTree>
    <p:extLst>
      <p:ext uri="{BB962C8B-B14F-4D97-AF65-F5344CB8AC3E}">
        <p14:creationId xmlns:p14="http://schemas.microsoft.com/office/powerpoint/2010/main" val="21695030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rast 3/4">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B19533A-7C36-4239-BCB1-336E4EF4EA93}"/>
              </a:ext>
            </a:extLst>
          </p:cNvPr>
          <p:cNvGraphicFramePr>
            <a:graphicFrameLocks noChangeAspect="1"/>
          </p:cNvGraphicFramePr>
          <p:nvPr userDrawn="1">
            <p:custDataLst>
              <p:tags r:id="rId1"/>
            </p:custDataLst>
            <p:extLst>
              <p:ext uri="{D42A27DB-BD31-4B8C-83A1-F6EECF244321}">
                <p14:modId xmlns:p14="http://schemas.microsoft.com/office/powerpoint/2010/main" val="2992571074"/>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10" imgW="473" imgH="473" progId="TCLayout.ActiveDocument.1">
                  <p:embed/>
                </p:oleObj>
              </mc:Choice>
              <mc:Fallback>
                <p:oleObj name="think-cell Slide" r:id="rId10" imgW="473" imgH="473" progId="TCLayout.ActiveDocument.1">
                  <p:embed/>
                  <p:pic>
                    <p:nvPicPr>
                      <p:cNvPr id="3" name="Object 2" hidden="1">
                        <a:extLst>
                          <a:ext uri="{FF2B5EF4-FFF2-40B4-BE49-F238E27FC236}">
                            <a16:creationId xmlns:a16="http://schemas.microsoft.com/office/drawing/2014/main" id="{3B19533A-7C36-4239-BCB1-336E4EF4EA93}"/>
                          </a:ext>
                        </a:extLst>
                      </p:cNvPr>
                      <p:cNvPicPr/>
                      <p:nvPr/>
                    </p:nvPicPr>
                    <p:blipFill>
                      <a:blip r:embed="rId11"/>
                      <a:stretch>
                        <a:fillRect/>
                      </a:stretch>
                    </p:blipFill>
                    <p:spPr>
                      <a:xfrm>
                        <a:off x="1191" y="1588"/>
                        <a:ext cx="1191"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483534B5-88C0-4A63-97A0-468E34B707BD}"/>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22" name="RectangleLight">
            <a:extLst>
              <a:ext uri="{FF2B5EF4-FFF2-40B4-BE49-F238E27FC236}">
                <a16:creationId xmlns:a16="http://schemas.microsoft.com/office/drawing/2014/main" id="{65BA59B8-E166-40EF-A08B-73C27149A153}"/>
              </a:ext>
            </a:extLst>
          </p:cNvPr>
          <p:cNvSpPr/>
          <p:nvPr userDrawn="1">
            <p:custDataLst>
              <p:tags r:id="rId3"/>
            </p:custDataLst>
          </p:nvPr>
        </p:nvSpPr>
        <p:spPr bwMode="ltGray">
          <a:xfrm>
            <a:off x="6586062" y="0"/>
            <a:ext cx="255793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0F0F0"/>
              </a:solidFill>
              <a:effectLst/>
              <a:uLnTx/>
              <a:uFillTx/>
              <a:latin typeface="Arial" panose="020B0604020202020204" pitchFamily="34" charset="0"/>
              <a:ea typeface="+mn-ea"/>
              <a:cs typeface="+mn-cs"/>
            </a:endParaRPr>
          </a:p>
        </p:txBody>
      </p:sp>
      <p:sp>
        <p:nvSpPr>
          <p:cNvPr id="31" name="Slide Number">
            <a:extLst>
              <a:ext uri="{FF2B5EF4-FFF2-40B4-BE49-F238E27FC236}">
                <a16:creationId xmlns:a16="http://schemas.microsoft.com/office/drawing/2014/main" id="{379D2FC5-7414-4BC9-B4BF-9AF5FD6513F6}"/>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1C8D134F-A731-4739-8143-D2686DEB74D2}"/>
              </a:ext>
            </a:extLst>
          </p:cNvPr>
          <p:cNvSpPr txBox="1">
            <a:spLocks/>
          </p:cNvSpPr>
          <p:nvPr userDrawn="1">
            <p:custDataLst>
              <p:tags r:id="rId5"/>
            </p:custDataLst>
          </p:nvPr>
        </p:nvSpPr>
        <p:spPr>
          <a:xfrm>
            <a:off x="416051" y="6501669"/>
            <a:ext cx="5943600"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noProof="0" dirty="0">
                <a:solidFill>
                  <a:schemeClr val="bg2"/>
                </a:solidFill>
              </a:rPr>
              <a:t>Source: …</a:t>
            </a:r>
          </a:p>
        </p:txBody>
      </p:sp>
      <p:sp>
        <p:nvSpPr>
          <p:cNvPr id="11" name="1. On-page tracker">
            <a:extLst>
              <a:ext uri="{FF2B5EF4-FFF2-40B4-BE49-F238E27FC236}">
                <a16:creationId xmlns:a16="http://schemas.microsoft.com/office/drawing/2014/main" id="{55319B61-A433-4501-B07D-11941ABA824E}"/>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r>
              <a:rPr lang="en-US" dirty="0"/>
              <a:t>Add tracker</a:t>
            </a:r>
          </a:p>
        </p:txBody>
      </p:sp>
      <p:sp>
        <p:nvSpPr>
          <p:cNvPr id="12" name="2. Slide Title">
            <a:extLst>
              <a:ext uri="{FF2B5EF4-FFF2-40B4-BE49-F238E27FC236}">
                <a16:creationId xmlns:a16="http://schemas.microsoft.com/office/drawing/2014/main" id="{FEADE91D-2ED8-4100-AE37-092B06AD3725}"/>
              </a:ext>
            </a:extLst>
          </p:cNvPr>
          <p:cNvSpPr>
            <a:spLocks noGrp="1"/>
          </p:cNvSpPr>
          <p:nvPr>
            <p:ph type="title"/>
            <p:custDataLst>
              <p:tags r:id="rId7"/>
            </p:custDataLst>
          </p:nvPr>
        </p:nvSpPr>
        <p:spPr>
          <a:xfrm>
            <a:off x="416052" y="173736"/>
            <a:ext cx="5943600" cy="338554"/>
          </a:xfrm>
        </p:spPr>
        <p:txBody>
          <a:bodyPr vert="horz" wrap="square" lIns="0" tIns="0" rIns="0" bIns="0" rtlCol="0" anchor="t" anchorCtr="0">
            <a:noAutofit/>
          </a:bodyPr>
          <a:lstStyle>
            <a:lvl1pPr>
              <a:defRPr lang="en-US" dirty="0">
                <a:solidFill>
                  <a:schemeClr val="bg2"/>
                </a:solidFill>
              </a:defRPr>
            </a:lvl1pPr>
          </a:lstStyle>
          <a:p>
            <a:pPr lvl="0"/>
            <a:r>
              <a:rPr lang="en-US" dirty="0"/>
              <a:t>Click to edit Master title style</a:t>
            </a:r>
          </a:p>
        </p:txBody>
      </p:sp>
      <p:sp>
        <p:nvSpPr>
          <p:cNvPr id="13" name="3. Subtitle">
            <a:extLst>
              <a:ext uri="{FF2B5EF4-FFF2-40B4-BE49-F238E27FC236}">
                <a16:creationId xmlns:a16="http://schemas.microsoft.com/office/drawing/2014/main" id="{8CA86431-7EC3-42D3-AB7D-A694A41C6C9C}"/>
              </a:ext>
            </a:extLst>
          </p:cNvPr>
          <p:cNvSpPr>
            <a:spLocks noGrp="1"/>
          </p:cNvSpPr>
          <p:nvPr>
            <p:ph type="subTitle" idx="1"/>
            <p:custDataLst>
              <p:tags r:id="rId8"/>
            </p:custDataLst>
          </p:nvPr>
        </p:nvSpPr>
        <p:spPr>
          <a:xfrm>
            <a:off x="416052" y="525928"/>
            <a:ext cx="5943600" cy="246221"/>
          </a:xfrm>
          <a:prstGeom prst="rect">
            <a:avLst/>
          </a:prstGeom>
        </p:spPr>
        <p:txBody>
          <a:bodyPr vert="horz" wrap="square" lIns="0" tIns="0" rIns="0" bIns="0" rtlCol="0">
            <a:noAutofit/>
          </a:bodyPr>
          <a:lstStyle>
            <a:lvl1pPr>
              <a:defRPr lang="en-US" sz="1600" dirty="0">
                <a:solidFill>
                  <a:schemeClr val="bg2"/>
                </a:solidFill>
              </a:defRPr>
            </a:lvl1pPr>
          </a:lstStyle>
          <a:p>
            <a:pPr lvl="0">
              <a:buNone/>
            </a:pPr>
            <a:r>
              <a:rPr lang="en-US" dirty="0"/>
              <a:t>Click to edit Master subtitle style</a:t>
            </a:r>
          </a:p>
        </p:txBody>
      </p:sp>
      <p:sp>
        <p:nvSpPr>
          <p:cNvPr id="14" name="Documenttype">
            <a:extLst>
              <a:ext uri="{FF2B5EF4-FFF2-40B4-BE49-F238E27FC236}">
                <a16:creationId xmlns:a16="http://schemas.microsoft.com/office/drawing/2014/main" id="{4D62BBF6-2FD6-4EED-9B2B-256F361BE03B}"/>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bg2"/>
                </a:solidFill>
              </a:rPr>
              <a:t>Confidential, Draft and Pre-Decisional</a:t>
            </a:r>
          </a:p>
        </p:txBody>
      </p:sp>
    </p:spTree>
    <p:extLst>
      <p:ext uri="{BB962C8B-B14F-4D97-AF65-F5344CB8AC3E}">
        <p14:creationId xmlns:p14="http://schemas.microsoft.com/office/powerpoint/2010/main" val="20908564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rast 3-line">
    <p:spTree>
      <p:nvGrpSpPr>
        <p:cNvPr id="1" name=""/>
        <p:cNvGrpSpPr/>
        <p:nvPr/>
      </p:nvGrpSpPr>
      <p:grpSpPr>
        <a:xfrm>
          <a:off x="0" y="0"/>
          <a:ext cx="0" cy="0"/>
          <a:chOff x="0" y="0"/>
          <a:chExt cx="0" cy="0"/>
        </a:xfrm>
      </p:grpSpPr>
      <p:graphicFrame>
        <p:nvGraphicFramePr>
          <p:cNvPr id="3" name="Object 1" hidden="1">
            <a:extLst>
              <a:ext uri="{FF2B5EF4-FFF2-40B4-BE49-F238E27FC236}">
                <a16:creationId xmlns:a16="http://schemas.microsoft.com/office/drawing/2014/main" id="{FC76F2A2-1ABA-4A04-9B09-0337ED58F43E}"/>
              </a:ext>
            </a:extLst>
          </p:cNvPr>
          <p:cNvGraphicFramePr>
            <a:graphicFrameLocks noChangeAspect="1"/>
          </p:cNvGraphicFramePr>
          <p:nvPr userDrawn="1">
            <p:custDataLst>
              <p:tags r:id="rId1"/>
            </p:custDataLst>
            <p:extLst>
              <p:ext uri="{D42A27DB-BD31-4B8C-83A1-F6EECF244321}">
                <p14:modId xmlns:p14="http://schemas.microsoft.com/office/powerpoint/2010/main" val="9403931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72" imgH="588" progId="TCLayout.ActiveDocument.1">
                  <p:embed/>
                </p:oleObj>
              </mc:Choice>
              <mc:Fallback>
                <p:oleObj name="think-cell Slide" r:id="rId8" imgW="572" imgH="588" progId="TCLayout.ActiveDocument.1">
                  <p:embed/>
                  <p:pic>
                    <p:nvPicPr>
                      <p:cNvPr id="3" name="Object 1" hidden="1">
                        <a:extLst>
                          <a:ext uri="{FF2B5EF4-FFF2-40B4-BE49-F238E27FC236}">
                            <a16:creationId xmlns:a16="http://schemas.microsoft.com/office/drawing/2014/main" id="{FC76F2A2-1ABA-4A04-9B09-0337ED58F43E}"/>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BF2AB45-B29F-4A30-8BFF-9AB641C7A5CF}"/>
              </a:ext>
            </a:extLst>
          </p:cNvPr>
          <p:cNvSpPr/>
          <p:nvPr userDrawn="1">
            <p:custDataLst>
              <p:tags r:id="rId2"/>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3"/>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dirty="0"/>
              <a:t>Click to edit Master title style</a:t>
            </a:r>
          </a:p>
        </p:txBody>
      </p:sp>
      <p:sp>
        <p:nvSpPr>
          <p:cNvPr id="20" name="Slide Number">
            <a:extLst>
              <a:ext uri="{FF2B5EF4-FFF2-40B4-BE49-F238E27FC236}">
                <a16:creationId xmlns:a16="http://schemas.microsoft.com/office/drawing/2014/main" id="{F5AB69F0-0252-4F2C-9F5C-D4F8BF35BCBE}"/>
              </a:ext>
            </a:extLst>
          </p:cNvPr>
          <p:cNvSpPr>
            <a:spLocks noChangeArrowheads="1"/>
          </p:cNvSpPr>
          <p:nvPr userDrawn="1">
            <p:custDataLst>
              <p:tags r:id="rId4"/>
            </p:custDataLst>
          </p:nvPr>
        </p:nvSpPr>
        <p:spPr bwMode="black">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marL="0" algn="r" defTabSz="458047" rtl="0" eaLnBrk="1" fontAlgn="auto" latinLnBrk="0" hangingPunct="1">
              <a:spcBef>
                <a:spcPts val="0"/>
              </a:spcBef>
              <a:spcAft>
                <a:spcPts val="0"/>
              </a:spcAft>
              <a:defRPr/>
            </a:pPr>
            <a:fld id="{4ABDCABE-3F10-B64C-92F1-862014417034}" type="slidenum">
              <a:rPr lang="en-US" sz="800" kern="1200" smtClean="0">
                <a:solidFill>
                  <a:schemeClr val="tx1"/>
                </a:solidFill>
                <a:latin typeface="+mn-lt"/>
                <a:ea typeface="+mn-ea"/>
                <a:cs typeface="Arial" panose="020B0604020202020204" pitchFamily="34" charset="0"/>
              </a:rPr>
              <a:pPr marL="0" algn="r" defTabSz="458047" rtl="0" eaLnBrk="1" fontAlgn="auto" latinLnBrk="0" hangingPunct="1">
                <a:spcBef>
                  <a:spcPts val="0"/>
                </a:spcBef>
                <a:spcAft>
                  <a:spcPts val="0"/>
                </a:spcAft>
                <a:defRPr/>
              </a:pPr>
              <a:t>‹#›</a:t>
            </a:fld>
            <a:endParaRPr lang="en-US" sz="800" kern="1200" dirty="0">
              <a:solidFill>
                <a:schemeClr val="tx1"/>
              </a:solidFill>
              <a:latin typeface="+mn-lt"/>
              <a:ea typeface="+mn-ea"/>
              <a:cs typeface="Arial" panose="020B0604020202020204" pitchFamily="34" charset="0"/>
            </a:endParaRPr>
          </a:p>
        </p:txBody>
      </p:sp>
      <p:sp>
        <p:nvSpPr>
          <p:cNvPr id="11" name="5. Source" hidden="1">
            <a:extLst>
              <a:ext uri="{FF2B5EF4-FFF2-40B4-BE49-F238E27FC236}">
                <a16:creationId xmlns:a16="http://schemas.microsoft.com/office/drawing/2014/main" id="{47E4E1B2-7BEE-4850-9B22-8E9756066563}"/>
              </a:ext>
            </a:extLst>
          </p:cNvPr>
          <p:cNvSpPr txBox="1"/>
          <p:nvPr userDrawn="1">
            <p:custDataLst>
              <p:tags r:id="rId5"/>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DD8848D6-BF42-4D5E-B951-2BE62FA6F588}"/>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Tree>
    <p:extLst>
      <p:ext uri="{BB962C8B-B14F-4D97-AF65-F5344CB8AC3E}">
        <p14:creationId xmlns:p14="http://schemas.microsoft.com/office/powerpoint/2010/main" val="10064834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ontrast 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9F4DBA6-D3B0-48EF-A7F6-B91F9D471962}"/>
              </a:ext>
            </a:extLst>
          </p:cNvPr>
          <p:cNvGraphicFramePr>
            <a:graphicFrameLocks noChangeAspect="1"/>
          </p:cNvGraphicFramePr>
          <p:nvPr userDrawn="1">
            <p:custDataLst>
              <p:tags r:id="rId1"/>
            </p:custDataLst>
            <p:extLst>
              <p:ext uri="{D42A27DB-BD31-4B8C-83A1-F6EECF244321}">
                <p14:modId xmlns:p14="http://schemas.microsoft.com/office/powerpoint/2010/main" val="15998928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592" imgH="591" progId="TCLayout.ActiveDocument.1">
                  <p:embed/>
                </p:oleObj>
              </mc:Choice>
              <mc:Fallback>
                <p:oleObj name="think-cell Slide" r:id="rId6" imgW="592" imgH="591" progId="TCLayout.ActiveDocument.1">
                  <p:embed/>
                  <p:pic>
                    <p:nvPicPr>
                      <p:cNvPr id="2" name="Object 1" hidden="1">
                        <a:extLst>
                          <a:ext uri="{FF2B5EF4-FFF2-40B4-BE49-F238E27FC236}">
                            <a16:creationId xmlns:a16="http://schemas.microsoft.com/office/drawing/2014/main" id="{79F4DBA6-D3B0-48EF-A7F6-B91F9D471962}"/>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3" name="Slide Number">
            <a:extLst>
              <a:ext uri="{FF2B5EF4-FFF2-40B4-BE49-F238E27FC236}">
                <a16:creationId xmlns:a16="http://schemas.microsoft.com/office/drawing/2014/main" id="{4314F30F-D12A-4F12-9A27-219736E74FDA}"/>
              </a:ext>
            </a:extLst>
          </p:cNvPr>
          <p:cNvSpPr>
            <a:spLocks noChangeArrowheads="1"/>
          </p:cNvSpPr>
          <p:nvPr userDrawn="1">
            <p:custDataLst>
              <p:tags r:id="rId2"/>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DD4E823E-DF1B-436E-BC30-2B44F8356ACA}"/>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0CC233E2-5317-4D52-9C0D-8DB3AC55BB47}"/>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Tree>
    <p:extLst>
      <p:ext uri="{BB962C8B-B14F-4D97-AF65-F5344CB8AC3E}">
        <p14:creationId xmlns:p14="http://schemas.microsoft.com/office/powerpoint/2010/main" val="16798500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ntrast En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12D60A9-87F7-4095-BE4F-D6501EB81440}"/>
              </a:ext>
            </a:extLst>
          </p:cNvPr>
          <p:cNvGraphicFramePr>
            <a:graphicFrameLocks noChangeAspect="1"/>
          </p:cNvGraphicFramePr>
          <p:nvPr userDrawn="1">
            <p:custDataLst>
              <p:tags r:id="rId1"/>
            </p:custDataLst>
            <p:extLst>
              <p:ext uri="{D42A27DB-BD31-4B8C-83A1-F6EECF244321}">
                <p14:modId xmlns:p14="http://schemas.microsoft.com/office/powerpoint/2010/main" val="5101980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2" name="Object 1" hidden="1">
                        <a:extLst>
                          <a:ext uri="{FF2B5EF4-FFF2-40B4-BE49-F238E27FC236}">
                            <a16:creationId xmlns:a16="http://schemas.microsoft.com/office/drawing/2014/main" id="{312D60A9-87F7-4095-BE4F-D6501EB8144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280A55D4-B754-41C0-9254-74244C7FC0FB}"/>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Tree>
    <p:extLst>
      <p:ext uri="{BB962C8B-B14F-4D97-AF65-F5344CB8AC3E}">
        <p14:creationId xmlns:p14="http://schemas.microsoft.com/office/powerpoint/2010/main" val="36779002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F9F2487-C04B-4E89-A85F-F145412FF7CC}"/>
              </a:ext>
            </a:extLst>
          </p:cNvPr>
          <p:cNvGraphicFramePr>
            <a:graphicFrameLocks noChangeAspect="1"/>
          </p:cNvGraphicFramePr>
          <p:nvPr userDrawn="1">
            <p:custDataLst>
              <p:tags r:id="rId1"/>
            </p:custDataLst>
            <p:extLst>
              <p:ext uri="{D42A27DB-BD31-4B8C-83A1-F6EECF244321}">
                <p14:modId xmlns:p14="http://schemas.microsoft.com/office/powerpoint/2010/main" val="11738284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1F9F2487-C04B-4E89-A85F-F145412FF7CC}"/>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956CE3-D200-4AF9-99E3-3BD7CEED13D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4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Title">
            <a:extLst>
              <a:ext uri="{FF2B5EF4-FFF2-40B4-BE49-F238E27FC236}">
                <a16:creationId xmlns:a16="http://schemas.microsoft.com/office/drawing/2014/main" id="{EC187452-EF26-4A49-8688-4231C110BE03}"/>
              </a:ext>
            </a:extLst>
          </p:cNvPr>
          <p:cNvSpPr>
            <a:spLocks noGrp="1"/>
          </p:cNvSpPr>
          <p:nvPr>
            <p:ph type="title"/>
            <p:custDataLst>
              <p:tags r:id="rId3"/>
            </p:custDataLst>
          </p:nvPr>
        </p:nvSpPr>
        <p:spPr>
          <a:xfrm>
            <a:off x="412114" y="2406303"/>
            <a:ext cx="7487877" cy="523220"/>
          </a:xfr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3400" dirty="0"/>
            </a:lvl1pPr>
          </a:lstStyle>
          <a:p>
            <a:pPr lvl="0"/>
            <a:r>
              <a:rPr lang="en-US"/>
              <a:t>Click to edit Master title style</a:t>
            </a:r>
            <a:endParaRPr lang="en-US" dirty="0"/>
          </a:p>
        </p:txBody>
      </p:sp>
      <p:sp>
        <p:nvSpPr>
          <p:cNvPr id="8" name="Documenttype">
            <a:extLst>
              <a:ext uri="{FF2B5EF4-FFF2-40B4-BE49-F238E27FC236}">
                <a16:creationId xmlns:a16="http://schemas.microsoft.com/office/drawing/2014/main" id="{352FE74A-18F1-4E97-9130-944A69675F90}"/>
              </a:ext>
            </a:extLst>
          </p:cNvPr>
          <p:cNvSpPr>
            <a:spLocks noGrp="1"/>
          </p:cNvSpPr>
          <p:nvPr>
            <p:ph type="body" sz="quarter" idx="13" hasCustomPrompt="1"/>
            <p:custDataLst>
              <p:tags r:id="rId4"/>
            </p:custDataLst>
          </p:nvPr>
        </p:nvSpPr>
        <p:spPr>
          <a:xfrm>
            <a:off x="412114" y="4539678"/>
            <a:ext cx="7486100"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dirty="0"/>
              <a:t>Edit date or title/role</a:t>
            </a:r>
          </a:p>
        </p:txBody>
      </p:sp>
      <p:sp>
        <p:nvSpPr>
          <p:cNvPr id="9" name="Subtitle">
            <a:extLst>
              <a:ext uri="{FF2B5EF4-FFF2-40B4-BE49-F238E27FC236}">
                <a16:creationId xmlns:a16="http://schemas.microsoft.com/office/drawing/2014/main" id="{FD5DF6FA-4E98-4564-8E2E-E3C01BE738EC}"/>
              </a:ext>
            </a:extLst>
          </p:cNvPr>
          <p:cNvSpPr>
            <a:spLocks noGrp="1"/>
          </p:cNvSpPr>
          <p:nvPr>
            <p:ph type="subTitle" idx="1"/>
            <p:custDataLst>
              <p:tags r:id="rId5"/>
            </p:custDataLst>
          </p:nvPr>
        </p:nvSpPr>
        <p:spPr>
          <a:xfrm>
            <a:off x="412114" y="3611490"/>
            <a:ext cx="7486100"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600" dirty="0"/>
            </a:lvl1pPr>
          </a:lstStyle>
          <a:p>
            <a:pPr lvl="0"/>
            <a:r>
              <a:rPr lang="en-US"/>
              <a:t>Click to edit Master subtitle style</a:t>
            </a:r>
            <a:endParaRPr lang="en-US" dirty="0"/>
          </a:p>
        </p:txBody>
      </p:sp>
      <p:sp>
        <p:nvSpPr>
          <p:cNvPr id="10" name="Documenttype">
            <a:extLst>
              <a:ext uri="{FF2B5EF4-FFF2-40B4-BE49-F238E27FC236}">
                <a16:creationId xmlns:a16="http://schemas.microsoft.com/office/drawing/2014/main" id="{C75C7875-9F5B-4F8C-8843-0F48FA31017B}"/>
              </a:ext>
            </a:extLst>
          </p:cNvPr>
          <p:cNvSpPr txBox="1">
            <a:spLocks/>
          </p:cNvSpPr>
          <p:nvPr userDrawn="1">
            <p:custDataLst>
              <p:tags r:id="rId6"/>
            </p:custDataLst>
          </p:nvPr>
        </p:nvSpPr>
        <p:spPr>
          <a:xfrm>
            <a:off x="5943600" y="5791112"/>
            <a:ext cx="2871621" cy="365213"/>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“This deck does not constitute legal, medical, accounting, tax, or other regulated advice, such as professional advice normally provided by licensed or certified practitioners.”</a:t>
            </a:r>
          </a:p>
        </p:txBody>
      </p:sp>
      <p:sp>
        <p:nvSpPr>
          <p:cNvPr id="11" name="Documenttype">
            <a:extLst>
              <a:ext uri="{FF2B5EF4-FFF2-40B4-BE49-F238E27FC236}">
                <a16:creationId xmlns:a16="http://schemas.microsoft.com/office/drawing/2014/main" id="{0B8B8608-922F-4E1E-AED3-C353CE198888}"/>
              </a:ext>
            </a:extLst>
          </p:cNvPr>
          <p:cNvSpPr txBox="1">
            <a:spLocks/>
          </p:cNvSpPr>
          <p:nvPr userDrawn="1">
            <p:custDataLst>
              <p:tags r:id="rId7"/>
            </p:custDataLst>
          </p:nvPr>
        </p:nvSpPr>
        <p:spPr>
          <a:xfrm>
            <a:off x="412114" y="579111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Confidential, Draft and Pre-Decisional</a:t>
            </a:r>
          </a:p>
        </p:txBody>
      </p:sp>
    </p:spTree>
    <p:extLst>
      <p:ext uri="{BB962C8B-B14F-4D97-AF65-F5344CB8AC3E}">
        <p14:creationId xmlns:p14="http://schemas.microsoft.com/office/powerpoint/2010/main" val="136410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p Left">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B2D7514F-25FA-4E78-87EA-9310B631553C}"/>
              </a:ext>
            </a:extLst>
          </p:cNvPr>
          <p:cNvGraphicFramePr>
            <a:graphicFrameLocks noChangeAspect="1"/>
          </p:cNvGraphicFramePr>
          <p:nvPr userDrawn="1">
            <p:custDataLst>
              <p:tags r:id="rId1"/>
            </p:custDataLst>
            <p:extLst>
              <p:ext uri="{D42A27DB-BD31-4B8C-83A1-F6EECF244321}">
                <p14:modId xmlns:p14="http://schemas.microsoft.com/office/powerpoint/2010/main" val="19453696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5" name="Object 2" hidden="1">
                        <a:extLst>
                          <a:ext uri="{FF2B5EF4-FFF2-40B4-BE49-F238E27FC236}">
                            <a16:creationId xmlns:a16="http://schemas.microsoft.com/office/drawing/2014/main" id="{B2D7514F-25FA-4E78-87EA-9310B631553C}"/>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2841F1-1D64-4B85-BE8E-90E9A69032D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Slide Number">
            <a:extLst>
              <a:ext uri="{FF2B5EF4-FFF2-40B4-BE49-F238E27FC236}">
                <a16:creationId xmlns:a16="http://schemas.microsoft.com/office/drawing/2014/main" id="{734B9D0F-511D-4CA0-B397-BC4944905EF5}"/>
              </a:ext>
            </a:extLst>
          </p:cNvPr>
          <p:cNvSpPr>
            <a:spLocks noChangeArrowheads="1"/>
          </p:cNvSpPr>
          <p:nvPr userDrawn="1">
            <p:custDataLst>
              <p:tags r:id="rId3"/>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A8B4F948-0FE2-4D04-9E39-993C069D179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9CB91F29-3E8E-4E50-9B98-43F571F5A08E}"/>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2. Slide Title">
            <a:extLst>
              <a:ext uri="{FF2B5EF4-FFF2-40B4-BE49-F238E27FC236}">
                <a16:creationId xmlns:a16="http://schemas.microsoft.com/office/drawing/2014/main" id="{EEB17CCB-26D9-483F-95BA-B527BFDD8A81}"/>
              </a:ext>
            </a:extLst>
          </p:cNvPr>
          <p:cNvSpPr>
            <a:spLocks noGrp="1"/>
          </p:cNvSpPr>
          <p:nvPr>
            <p:ph type="title"/>
            <p:custDataLst>
              <p:tags r:id="rId6"/>
            </p:custDataLst>
          </p:nvPr>
        </p:nvSpPr>
        <p:spPr>
          <a:xfrm>
            <a:off x="416052" y="1706565"/>
            <a:ext cx="2859786" cy="677108"/>
          </a:xfrm>
        </p:spPr>
        <p:txBody>
          <a:bodyPr anchor="t">
            <a:spAutoFit/>
          </a:bodyPr>
          <a:lstStyle>
            <a:lvl1pPr>
              <a:defRPr>
                <a:ln w="6350" cap="flat">
                  <a:noFill/>
                  <a:miter lim="800000"/>
                </a:ln>
              </a:defRPr>
            </a:lvl1pPr>
          </a:lstStyle>
          <a:p>
            <a:r>
              <a:rPr lang="en-US"/>
              <a:t>Click to edit Master title style</a:t>
            </a:r>
            <a:endParaRPr lang="en-US" dirty="0"/>
          </a:p>
        </p:txBody>
      </p:sp>
      <p:sp>
        <p:nvSpPr>
          <p:cNvPr id="10" name="Documenttype">
            <a:extLst>
              <a:ext uri="{FF2B5EF4-FFF2-40B4-BE49-F238E27FC236}">
                <a16:creationId xmlns:a16="http://schemas.microsoft.com/office/drawing/2014/main" id="{9F978F88-888E-4902-AE4E-763730DFD54F}"/>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8524986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efaul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306E269-83F5-4510-A180-109E926BB41B}"/>
              </a:ext>
            </a:extLst>
          </p:cNvPr>
          <p:cNvGraphicFramePr>
            <a:graphicFrameLocks noChangeAspect="1"/>
          </p:cNvGraphicFramePr>
          <p:nvPr userDrawn="1">
            <p:custDataLst>
              <p:tags r:id="rId1"/>
            </p:custDataLst>
            <p:extLst>
              <p:ext uri="{D42A27DB-BD31-4B8C-83A1-F6EECF244321}">
                <p14:modId xmlns:p14="http://schemas.microsoft.com/office/powerpoint/2010/main" val="39763633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72" imgH="588" progId="TCLayout.ActiveDocument.1">
                  <p:embed/>
                </p:oleObj>
              </mc:Choice>
              <mc:Fallback>
                <p:oleObj name="think-cell Slide" r:id="rId9" imgW="572" imgH="588" progId="TCLayout.ActiveDocument.1">
                  <p:embed/>
                  <p:pic>
                    <p:nvPicPr>
                      <p:cNvPr id="3" name="Object 2" hidden="1">
                        <a:extLst>
                          <a:ext uri="{FF2B5EF4-FFF2-40B4-BE49-F238E27FC236}">
                            <a16:creationId xmlns:a16="http://schemas.microsoft.com/office/drawing/2014/main" id="{5306E269-83F5-4510-A180-109E926BB41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E6743208-2407-42A5-AA96-0B30899A9CB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8" name="3. Subtitle">
            <a:extLst>
              <a:ext uri="{FF2B5EF4-FFF2-40B4-BE49-F238E27FC236}">
                <a16:creationId xmlns:a16="http://schemas.microsoft.com/office/drawing/2014/main" id="{EE021D34-D41C-4EE9-A72D-F8D1E4D69428}"/>
              </a:ext>
            </a:extLst>
          </p:cNvPr>
          <p:cNvSpPr>
            <a:spLocks noGrp="1"/>
          </p:cNvSpPr>
          <p:nvPr>
            <p:ph type="subTitle" idx="1"/>
            <p:custDataLst>
              <p:tags r:id="rId3"/>
            </p:custDataLst>
          </p:nvPr>
        </p:nvSpPr>
        <p:spPr>
          <a:xfrm>
            <a:off x="416052" y="525928"/>
            <a:ext cx="8311896" cy="246221"/>
          </a:xfrm>
          <a:prstGeom prst="rect">
            <a:avLst/>
          </a:prstGeom>
        </p:spPr>
        <p:txBody>
          <a:bodyPr vert="horz" wrap="square" lIns="0" tIns="0" rIns="0" bIns="0" rtlCol="0">
            <a:spAutoFit/>
          </a:bodyPr>
          <a:lstStyle>
            <a:lvl1pPr>
              <a:defRPr lang="en-US" sz="1600" dirty="0"/>
            </a:lvl1pPr>
          </a:lstStyle>
          <a:p>
            <a:pPr lvl="0">
              <a:buNone/>
            </a:pPr>
            <a:r>
              <a:rPr lang="en-US"/>
              <a:t>Click to edit Master subtitle style</a:t>
            </a:r>
            <a:endParaRPr lang="en-US" dirty="0"/>
          </a:p>
        </p:txBody>
      </p:sp>
      <p:sp>
        <p:nvSpPr>
          <p:cNvPr id="17" name="2. Slide Title">
            <a:extLst>
              <a:ext uri="{FF2B5EF4-FFF2-40B4-BE49-F238E27FC236}">
                <a16:creationId xmlns:a16="http://schemas.microsoft.com/office/drawing/2014/main" id="{2A02F3DA-248E-4A50-B54D-BAD18BAB3254}"/>
              </a:ext>
            </a:extLst>
          </p:cNvPr>
          <p:cNvSpPr>
            <a:spLocks noGrp="1"/>
          </p:cNvSpPr>
          <p:nvPr>
            <p:ph type="title"/>
            <p:custDataLst>
              <p:tags r:id="rId4"/>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9" name="Slide Number">
            <a:extLst>
              <a:ext uri="{FF2B5EF4-FFF2-40B4-BE49-F238E27FC236}">
                <a16:creationId xmlns:a16="http://schemas.microsoft.com/office/drawing/2014/main" id="{3D1A1691-03F4-4B0C-8CAB-F8163BA54877}"/>
              </a:ext>
            </a:extLst>
          </p:cNvPr>
          <p:cNvSpPr>
            <a:spLocks noChangeArrowheads="1"/>
          </p:cNvSpPr>
          <p:nvPr userDrawn="1">
            <p:custDataLst>
              <p:tags r:id="rId5"/>
            </p:custDataLst>
          </p:nvPr>
        </p:nvSpPr>
        <p:spPr bwMode="ltGray">
          <a:xfrm>
            <a:off x="8476488" y="666942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b="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b="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2D9802C1-17F2-4D5F-804F-01991074A31F}"/>
              </a:ext>
            </a:extLst>
          </p:cNvPr>
          <p:cNvSpPr txBox="1"/>
          <p:nvPr userDrawn="1">
            <p:custDataLst>
              <p:tags r:id="rId6"/>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DDE7FD00-47B4-4101-9C87-415DAC08A938}"/>
              </a:ext>
            </a:extLst>
          </p:cNvPr>
          <p:cNvSpPr>
            <a:spLocks noGrp="1"/>
          </p:cNvSpPr>
          <p:nvPr>
            <p:ph type="body" sz="quarter" idx="10" hasCustomPrompt="1"/>
            <p:custDataLst>
              <p:tags r:id="rId7"/>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3" name="Documenttype">
            <a:extLst>
              <a:ext uri="{FF2B5EF4-FFF2-40B4-BE49-F238E27FC236}">
                <a16:creationId xmlns:a16="http://schemas.microsoft.com/office/drawing/2014/main" id="{335AEFB6-D0FB-42BD-A7D9-B038003F9038}"/>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8785176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op Left">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B2D7514F-25FA-4E78-87EA-9310B631553C}"/>
              </a:ext>
            </a:extLst>
          </p:cNvPr>
          <p:cNvGraphicFramePr>
            <a:graphicFrameLocks noChangeAspect="1"/>
          </p:cNvGraphicFramePr>
          <p:nvPr userDrawn="1">
            <p:custDataLst>
              <p:tags r:id="rId1"/>
            </p:custDataLst>
            <p:extLst>
              <p:ext uri="{D42A27DB-BD31-4B8C-83A1-F6EECF244321}">
                <p14:modId xmlns:p14="http://schemas.microsoft.com/office/powerpoint/2010/main" val="22116496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5" name="Object 2" hidden="1">
                        <a:extLst>
                          <a:ext uri="{FF2B5EF4-FFF2-40B4-BE49-F238E27FC236}">
                            <a16:creationId xmlns:a16="http://schemas.microsoft.com/office/drawing/2014/main" id="{B2D7514F-25FA-4E78-87EA-9310B631553C}"/>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2841F1-1D64-4B85-BE8E-90E9A69032D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Slide Number">
            <a:extLst>
              <a:ext uri="{FF2B5EF4-FFF2-40B4-BE49-F238E27FC236}">
                <a16:creationId xmlns:a16="http://schemas.microsoft.com/office/drawing/2014/main" id="{734B9D0F-511D-4CA0-B397-BC4944905EF5}"/>
              </a:ext>
            </a:extLst>
          </p:cNvPr>
          <p:cNvSpPr>
            <a:spLocks noChangeArrowheads="1"/>
          </p:cNvSpPr>
          <p:nvPr userDrawn="1">
            <p:custDataLst>
              <p:tags r:id="rId3"/>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A8B4F948-0FE2-4D04-9E39-993C069D179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9CB91F29-3E8E-4E50-9B98-43F571F5A08E}"/>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2. Slide Title">
            <a:extLst>
              <a:ext uri="{FF2B5EF4-FFF2-40B4-BE49-F238E27FC236}">
                <a16:creationId xmlns:a16="http://schemas.microsoft.com/office/drawing/2014/main" id="{EEB17CCB-26D9-483F-95BA-B527BFDD8A81}"/>
              </a:ext>
            </a:extLst>
          </p:cNvPr>
          <p:cNvSpPr>
            <a:spLocks noGrp="1"/>
          </p:cNvSpPr>
          <p:nvPr>
            <p:ph type="title"/>
            <p:custDataLst>
              <p:tags r:id="rId6"/>
            </p:custDataLst>
          </p:nvPr>
        </p:nvSpPr>
        <p:spPr>
          <a:xfrm>
            <a:off x="416052" y="1706565"/>
            <a:ext cx="2859786" cy="677108"/>
          </a:xfrm>
        </p:spPr>
        <p:txBody>
          <a:bodyPr anchor="t">
            <a:spAutoFit/>
          </a:bodyPr>
          <a:lstStyle>
            <a:lvl1pPr>
              <a:defRPr>
                <a:ln w="6350" cap="flat">
                  <a:noFill/>
                  <a:miter lim="800000"/>
                </a:ln>
              </a:defRPr>
            </a:lvl1pPr>
          </a:lstStyle>
          <a:p>
            <a:r>
              <a:rPr lang="en-US"/>
              <a:t>Click to edit Master title style</a:t>
            </a:r>
            <a:endParaRPr lang="en-US" dirty="0"/>
          </a:p>
        </p:txBody>
      </p:sp>
      <p:sp>
        <p:nvSpPr>
          <p:cNvPr id="10" name="Documenttype">
            <a:extLst>
              <a:ext uri="{FF2B5EF4-FFF2-40B4-BE49-F238E27FC236}">
                <a16:creationId xmlns:a16="http://schemas.microsoft.com/office/drawing/2014/main" id="{9F978F88-888E-4902-AE4E-763730DFD54F}"/>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2125882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Mid Left">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F2127110-9E20-4E63-ACC1-B73E30E4EFC4}"/>
              </a:ext>
            </a:extLst>
          </p:cNvPr>
          <p:cNvGraphicFramePr>
            <a:graphicFrameLocks noChangeAspect="1"/>
          </p:cNvGraphicFramePr>
          <p:nvPr userDrawn="1">
            <p:custDataLst>
              <p:tags r:id="rId1"/>
            </p:custDataLst>
            <p:extLst>
              <p:ext uri="{D42A27DB-BD31-4B8C-83A1-F6EECF244321}">
                <p14:modId xmlns:p14="http://schemas.microsoft.com/office/powerpoint/2010/main" val="40028545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4" name="Object 2" hidden="1">
                        <a:extLst>
                          <a:ext uri="{FF2B5EF4-FFF2-40B4-BE49-F238E27FC236}">
                            <a16:creationId xmlns:a16="http://schemas.microsoft.com/office/drawing/2014/main" id="{F2127110-9E20-4E63-ACC1-B73E30E4EFC4}"/>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EFDF5F6E-91B7-43FD-B50F-BF43CDA9D08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Slide Number">
            <a:extLst>
              <a:ext uri="{FF2B5EF4-FFF2-40B4-BE49-F238E27FC236}">
                <a16:creationId xmlns:a16="http://schemas.microsoft.com/office/drawing/2014/main" id="{C372AF80-95E2-4967-843F-6B78079F3DAC}"/>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B107E86E-11CB-41EA-8315-43579BB9C69D}"/>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6C43D9FF-C745-43A0-B707-D5AB591FB4EC}"/>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2. Slide Title">
            <a:extLst>
              <a:ext uri="{FF2B5EF4-FFF2-40B4-BE49-F238E27FC236}">
                <a16:creationId xmlns:a16="http://schemas.microsoft.com/office/drawing/2014/main" id="{544AA57B-050A-470F-B9D0-A7EB19B84B12}"/>
              </a:ext>
            </a:extLst>
          </p:cNvPr>
          <p:cNvSpPr>
            <a:spLocks noGrp="1"/>
          </p:cNvSpPr>
          <p:nvPr>
            <p:ph type="title"/>
            <p:custDataLst>
              <p:tags r:id="rId6"/>
            </p:custDataLst>
          </p:nvPr>
        </p:nvSpPr>
        <p:spPr>
          <a:xfrm>
            <a:off x="416052" y="3090450"/>
            <a:ext cx="3799332" cy="677108"/>
          </a:xfrm>
        </p:spPr>
        <p:txBody>
          <a:bodyPr rIns="365760" anchor="ctr">
            <a:noAutofit/>
          </a:bodyPr>
          <a:lstStyle>
            <a:lvl1pPr>
              <a:defRPr>
                <a:ln w="6350" cap="flat">
                  <a:noFill/>
                  <a:miter lim="800000"/>
                </a:ln>
              </a:defRPr>
            </a:lvl1pPr>
          </a:lstStyle>
          <a:p>
            <a:r>
              <a:rPr lang="en-US"/>
              <a:t>Click to edit Master title style</a:t>
            </a:r>
            <a:endParaRPr lang="en-US" dirty="0"/>
          </a:p>
        </p:txBody>
      </p:sp>
      <p:sp>
        <p:nvSpPr>
          <p:cNvPr id="9" name="Slide Number">
            <a:extLst>
              <a:ext uri="{FF2B5EF4-FFF2-40B4-BE49-F238E27FC236}">
                <a16:creationId xmlns:a16="http://schemas.microsoft.com/office/drawing/2014/main" id="{D55D8EEB-2BE1-4282-98D8-53EF303E8282}"/>
              </a:ext>
            </a:extLst>
          </p:cNvPr>
          <p:cNvSpPr>
            <a:spLocks noChangeArrowheads="1"/>
          </p:cNvSpPr>
          <p:nvPr userDrawn="1">
            <p:custDataLst>
              <p:tags r:id="rId7"/>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3" name="Documenttype">
            <a:extLst>
              <a:ext uri="{FF2B5EF4-FFF2-40B4-BE49-F238E27FC236}">
                <a16:creationId xmlns:a16="http://schemas.microsoft.com/office/drawing/2014/main" id="{FF46468E-B5D9-4D46-B53F-92250D42CD9A}"/>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0639100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6E78EB6-BD2E-4D6E-862A-ED6E403B39AB}"/>
              </a:ext>
            </a:extLst>
          </p:cNvPr>
          <p:cNvGraphicFramePr>
            <a:graphicFrameLocks noChangeAspect="1"/>
          </p:cNvGraphicFramePr>
          <p:nvPr userDrawn="1">
            <p:custDataLst>
              <p:tags r:id="rId1"/>
            </p:custDataLst>
            <p:extLst>
              <p:ext uri="{D42A27DB-BD31-4B8C-83A1-F6EECF244321}">
                <p14:modId xmlns:p14="http://schemas.microsoft.com/office/powerpoint/2010/main" val="18661461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3" name="Object 2" hidden="1">
                        <a:extLst>
                          <a:ext uri="{FF2B5EF4-FFF2-40B4-BE49-F238E27FC236}">
                            <a16:creationId xmlns:a16="http://schemas.microsoft.com/office/drawing/2014/main" id="{F6E78EB6-BD2E-4D6E-862A-ED6E403B39A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3BAE6BAF-DF7E-4BB6-8200-BAE77C25D76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9" name="5. Source" hidden="1">
            <a:extLst>
              <a:ext uri="{FF2B5EF4-FFF2-40B4-BE49-F238E27FC236}">
                <a16:creationId xmlns:a16="http://schemas.microsoft.com/office/drawing/2014/main" id="{27C40733-AAB6-4B1C-9ABF-846569264BB2}"/>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0" name="1. On-page tracker">
            <a:extLst>
              <a:ext uri="{FF2B5EF4-FFF2-40B4-BE49-F238E27FC236}">
                <a16:creationId xmlns:a16="http://schemas.microsoft.com/office/drawing/2014/main" id="{438FBD4B-CFE7-4BEF-A65B-0A0DFEA034F9}"/>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1" name="2. Slide Title">
            <a:extLst>
              <a:ext uri="{FF2B5EF4-FFF2-40B4-BE49-F238E27FC236}">
                <a16:creationId xmlns:a16="http://schemas.microsoft.com/office/drawing/2014/main" id="{984AEBFE-694A-4920-8CC4-377AC0DC09A3}"/>
              </a:ext>
            </a:extLst>
          </p:cNvPr>
          <p:cNvSpPr>
            <a:spLocks noGrp="1"/>
          </p:cNvSpPr>
          <p:nvPr>
            <p:ph type="title"/>
            <p:custDataLst>
              <p:tags r:id="rId5"/>
            </p:custDataLst>
          </p:nvPr>
        </p:nvSpPr>
        <p:spPr>
          <a:xfrm>
            <a:off x="416052" y="4919246"/>
            <a:ext cx="8311896" cy="338554"/>
          </a:xfrm>
        </p:spPr>
        <p:txBody>
          <a:bodyPr anchor="b"/>
          <a:lstStyle>
            <a:lvl1pPr>
              <a:defRPr sz="2200"/>
            </a:lvl1pPr>
          </a:lstStyle>
          <a:p>
            <a:r>
              <a:rPr lang="en-US"/>
              <a:t>Click to edit Master title style</a:t>
            </a:r>
            <a:endParaRPr lang="en-US" dirty="0"/>
          </a:p>
        </p:txBody>
      </p:sp>
      <p:sp>
        <p:nvSpPr>
          <p:cNvPr id="15" name="Slide Number">
            <a:extLst>
              <a:ext uri="{FF2B5EF4-FFF2-40B4-BE49-F238E27FC236}">
                <a16:creationId xmlns:a16="http://schemas.microsoft.com/office/drawing/2014/main" id="{971BC29E-3439-42EF-857A-06339F96CBBC}"/>
              </a:ext>
            </a:extLst>
          </p:cNvPr>
          <p:cNvSpPr>
            <a:spLocks noChangeArrowheads="1"/>
          </p:cNvSpPr>
          <p:nvPr userDrawn="1">
            <p:custDataLst>
              <p:tags r:id="rId6"/>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2" name="Documenttype">
            <a:extLst>
              <a:ext uri="{FF2B5EF4-FFF2-40B4-BE49-F238E27FC236}">
                <a16:creationId xmlns:a16="http://schemas.microsoft.com/office/drawing/2014/main" id="{37CB39DD-EF4E-42C9-A79F-7772D544B1BC}"/>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17701988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22EA9AE-E627-47C3-91DC-8CA9CDA2B2CB}"/>
              </a:ext>
            </a:extLst>
          </p:cNvPr>
          <p:cNvGraphicFramePr>
            <a:graphicFrameLocks noChangeAspect="1"/>
          </p:cNvGraphicFramePr>
          <p:nvPr userDrawn="1">
            <p:custDataLst>
              <p:tags r:id="rId1"/>
            </p:custDataLst>
            <p:extLst>
              <p:ext uri="{D42A27DB-BD31-4B8C-83A1-F6EECF244321}">
                <p14:modId xmlns:p14="http://schemas.microsoft.com/office/powerpoint/2010/main" val="6760261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522EA9AE-E627-47C3-91DC-8CA9CDA2B2C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1939BA-D839-448F-8D61-AD5761E2CB65}"/>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5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11" name="5. Source" hidden="1">
            <a:extLst>
              <a:ext uri="{FF2B5EF4-FFF2-40B4-BE49-F238E27FC236}">
                <a16:creationId xmlns:a16="http://schemas.microsoft.com/office/drawing/2014/main" id="{6C9713CF-4FEA-4739-B0A0-6B196442AEE6}"/>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128368CE-BC61-4E6B-9355-7EB40FD80480}"/>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3" name="2. Slide Title">
            <a:extLst>
              <a:ext uri="{FF2B5EF4-FFF2-40B4-BE49-F238E27FC236}">
                <a16:creationId xmlns:a16="http://schemas.microsoft.com/office/drawing/2014/main" id="{DDFB2F31-2EDC-46B3-BDCC-C30160A548A0}"/>
              </a:ext>
            </a:extLst>
          </p:cNvPr>
          <p:cNvSpPr>
            <a:spLocks noGrp="1"/>
          </p:cNvSpPr>
          <p:nvPr>
            <p:ph type="title"/>
            <p:custDataLst>
              <p:tags r:id="rId5"/>
            </p:custDataLst>
          </p:nvPr>
        </p:nvSpPr>
        <p:spPr>
          <a:xfrm>
            <a:off x="1129284" y="3841050"/>
            <a:ext cx="6885432" cy="330796"/>
          </a:xfrm>
        </p:spPr>
        <p:txBody>
          <a:bodyPr anchor="b" anchorCtr="0">
            <a:spAutoFit/>
          </a:bodyPr>
          <a:lstStyle>
            <a:lvl1pPr>
              <a:lnSpc>
                <a:spcPct val="105000"/>
              </a:lnSpc>
              <a:defRPr sz="2200"/>
            </a:lvl1pPr>
          </a:lstStyle>
          <a:p>
            <a:r>
              <a:rPr lang="en-US"/>
              <a:t>Click to edit Master title style</a:t>
            </a:r>
            <a:endParaRPr lang="en-US" dirty="0"/>
          </a:p>
        </p:txBody>
      </p:sp>
      <p:sp>
        <p:nvSpPr>
          <p:cNvPr id="14" name="3. Subtitle">
            <a:extLst>
              <a:ext uri="{FF2B5EF4-FFF2-40B4-BE49-F238E27FC236}">
                <a16:creationId xmlns:a16="http://schemas.microsoft.com/office/drawing/2014/main" id="{09099F88-5FFB-4FF9-8B62-5EF51181A824}"/>
              </a:ext>
            </a:extLst>
          </p:cNvPr>
          <p:cNvSpPr>
            <a:spLocks noGrp="1"/>
          </p:cNvSpPr>
          <p:nvPr>
            <p:ph type="subTitle" idx="1" hasCustomPrompt="1"/>
            <p:custDataLst>
              <p:tags r:id="rId6"/>
            </p:custDataLst>
          </p:nvPr>
        </p:nvSpPr>
        <p:spPr>
          <a:xfrm>
            <a:off x="1129284" y="4284630"/>
            <a:ext cx="6885432" cy="246221"/>
          </a:xfrm>
          <a:prstGeom prst="rect">
            <a:avLst/>
          </a:prstGeom>
        </p:spPr>
        <p:txBody>
          <a:bodyPr wrap="square">
            <a:sp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quote source</a:t>
            </a:r>
          </a:p>
        </p:txBody>
      </p:sp>
      <p:sp>
        <p:nvSpPr>
          <p:cNvPr id="16" name="Slide Number">
            <a:extLst>
              <a:ext uri="{FF2B5EF4-FFF2-40B4-BE49-F238E27FC236}">
                <a16:creationId xmlns:a16="http://schemas.microsoft.com/office/drawing/2014/main" id="{24794E3C-7711-4AF2-84E5-0B386A07C845}"/>
              </a:ext>
            </a:extLst>
          </p:cNvPr>
          <p:cNvSpPr>
            <a:spLocks noChangeArrowheads="1"/>
          </p:cNvSpPr>
          <p:nvPr userDrawn="1">
            <p:custDataLst>
              <p:tags r:id="rId7"/>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Documenttype">
            <a:extLst>
              <a:ext uri="{FF2B5EF4-FFF2-40B4-BE49-F238E27FC236}">
                <a16:creationId xmlns:a16="http://schemas.microsoft.com/office/drawing/2014/main" id="{FD552472-5C1D-460A-A4B4-6CF2E8B85AE3}"/>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1135429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4">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F17934EB-F2F5-451C-8BFA-F1B57B7FE8F2}"/>
              </a:ext>
            </a:extLst>
          </p:cNvPr>
          <p:cNvGraphicFramePr>
            <a:graphicFrameLocks noChangeAspect="1"/>
          </p:cNvGraphicFramePr>
          <p:nvPr userDrawn="1">
            <p:custDataLst>
              <p:tags r:id="rId1"/>
            </p:custDataLst>
            <p:extLst>
              <p:ext uri="{D42A27DB-BD31-4B8C-83A1-F6EECF244321}">
                <p14:modId xmlns:p14="http://schemas.microsoft.com/office/powerpoint/2010/main" val="8205800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5" name="Object 2" hidden="1">
                        <a:extLst>
                          <a:ext uri="{FF2B5EF4-FFF2-40B4-BE49-F238E27FC236}">
                            <a16:creationId xmlns:a16="http://schemas.microsoft.com/office/drawing/2014/main" id="{F17934EB-F2F5-451C-8BFA-F1B57B7FE8F2}"/>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994B40-DF0F-4EE0-8098-73DBD5C3F7E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2560320" y="0"/>
            <a:ext cx="6583680"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71220653-0E59-43CC-9608-6D9E9A9A645B}"/>
              </a:ext>
            </a:extLst>
          </p:cNvPr>
          <p:cNvSpPr txBox="1">
            <a:spLocks/>
          </p:cNvSpPr>
          <p:nvPr userDrawn="1">
            <p:custDataLst>
              <p:tags r:id="rId4"/>
            </p:custDataLst>
          </p:nvPr>
        </p:nvSpPr>
        <p:spPr>
          <a:xfrm>
            <a:off x="416052" y="6501669"/>
            <a:ext cx="1890839"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C94DE74-BFF3-427D-B1EB-6EC01224A215}"/>
              </a:ext>
            </a:extLst>
          </p:cNvPr>
          <p:cNvSpPr>
            <a:spLocks noGrp="1"/>
          </p:cNvSpPr>
          <p:nvPr>
            <p:ph type="body" sz="quarter" idx="10" hasCustomPrompt="1"/>
            <p:custDataLst>
              <p:tags r:id="rId5"/>
            </p:custDataLst>
          </p:nvPr>
        </p:nvSpPr>
        <p:spPr>
          <a:xfrm>
            <a:off x="416053" y="41597"/>
            <a:ext cx="1890839" cy="123111"/>
          </a:xfrm>
          <a:prstGeom prst="rect">
            <a:avLst/>
          </a:prstGeom>
          <a:ln w="6350">
            <a:noFill/>
            <a:miter lim="800000"/>
          </a:ln>
        </p:spPr>
        <p:txBody>
          <a:bodyPr vert="horz" wrap="square" lIns="0" tIns="0" rIns="0" bIns="0" rtlCol="0">
            <a:noAutofit/>
          </a:bodyPr>
          <a:lstStyle>
            <a:lvl1pPr>
              <a:defRPr lang="en-US" sz="800" b="0" dirty="0">
                <a:cs typeface="+mn-cs"/>
              </a:defRPr>
            </a:lvl1pPr>
          </a:lstStyle>
          <a:p>
            <a:pPr lvl="0"/>
            <a:r>
              <a:rPr lang="en-US" dirty="0"/>
              <a:t>Add tracker</a:t>
            </a:r>
          </a:p>
        </p:txBody>
      </p:sp>
      <p:sp>
        <p:nvSpPr>
          <p:cNvPr id="12" name="3. Subtitle">
            <a:extLst>
              <a:ext uri="{FF2B5EF4-FFF2-40B4-BE49-F238E27FC236}">
                <a16:creationId xmlns:a16="http://schemas.microsoft.com/office/drawing/2014/main" id="{B7EC052A-7EEB-4E98-B92D-8E3E6C89311C}"/>
              </a:ext>
            </a:extLst>
          </p:cNvPr>
          <p:cNvSpPr>
            <a:spLocks noGrp="1"/>
          </p:cNvSpPr>
          <p:nvPr>
            <p:ph type="subTitle" idx="1"/>
            <p:custDataLst>
              <p:tags r:id="rId6"/>
            </p:custDataLst>
          </p:nvPr>
        </p:nvSpPr>
        <p:spPr>
          <a:xfrm>
            <a:off x="411163" y="3636552"/>
            <a:ext cx="1890839"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3" name="2. Slide Title">
            <a:extLst>
              <a:ext uri="{FF2B5EF4-FFF2-40B4-BE49-F238E27FC236}">
                <a16:creationId xmlns:a16="http://schemas.microsoft.com/office/drawing/2014/main" id="{6EDF22DC-CFC6-49A3-985F-D21B951A77A3}"/>
              </a:ext>
            </a:extLst>
          </p:cNvPr>
          <p:cNvSpPr>
            <a:spLocks noGrp="1"/>
          </p:cNvSpPr>
          <p:nvPr>
            <p:ph type="title"/>
            <p:custDataLst>
              <p:tags r:id="rId7"/>
            </p:custDataLst>
          </p:nvPr>
        </p:nvSpPr>
        <p:spPr>
          <a:xfrm>
            <a:off x="411163" y="2502261"/>
            <a:ext cx="1890839" cy="1015663"/>
          </a:xfrm>
        </p:spPr>
        <p:txBody>
          <a:bodyPr anchor="b">
            <a:noAutofit/>
          </a:bodyPr>
          <a:lstStyle>
            <a:lvl1pPr>
              <a:defRPr>
                <a:solidFill>
                  <a:schemeClr val="tx1"/>
                </a:solidFill>
              </a:defRPr>
            </a:lvl1pPr>
          </a:lstStyle>
          <a:p>
            <a:r>
              <a:rPr lang="en-US"/>
              <a:t>Click to edit Master title style</a:t>
            </a:r>
            <a:endParaRPr lang="en-US" dirty="0"/>
          </a:p>
        </p:txBody>
      </p:sp>
      <p:sp>
        <p:nvSpPr>
          <p:cNvPr id="14" name="Slide Number">
            <a:extLst>
              <a:ext uri="{FF2B5EF4-FFF2-40B4-BE49-F238E27FC236}">
                <a16:creationId xmlns:a16="http://schemas.microsoft.com/office/drawing/2014/main" id="{F463310E-A1CE-491A-A58B-9DF9FAD834F7}"/>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2419FD05-7C22-4B7B-A703-31F91DCDD9EF}"/>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9408676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3">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E317DDE9-4510-4ADA-BC78-E96D24597826}"/>
              </a:ext>
            </a:extLst>
          </p:cNvPr>
          <p:cNvGraphicFramePr>
            <a:graphicFrameLocks noChangeAspect="1"/>
          </p:cNvGraphicFramePr>
          <p:nvPr userDrawn="1">
            <p:custDataLst>
              <p:tags r:id="rId1"/>
            </p:custDataLst>
            <p:extLst>
              <p:ext uri="{D42A27DB-BD31-4B8C-83A1-F6EECF244321}">
                <p14:modId xmlns:p14="http://schemas.microsoft.com/office/powerpoint/2010/main" val="22791564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4" name="Object 2" hidden="1">
                        <a:extLst>
                          <a:ext uri="{FF2B5EF4-FFF2-40B4-BE49-F238E27FC236}">
                            <a16:creationId xmlns:a16="http://schemas.microsoft.com/office/drawing/2014/main" id="{E317DDE9-4510-4ADA-BC78-E96D24597826}"/>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5" name="Rectangle 3" hidden="1">
            <a:extLst>
              <a:ext uri="{FF2B5EF4-FFF2-40B4-BE49-F238E27FC236}">
                <a16:creationId xmlns:a16="http://schemas.microsoft.com/office/drawing/2014/main" id="{30D7698A-7001-41A3-B997-323E2D93DCCC}"/>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3273552" y="0"/>
            <a:ext cx="587044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9E8DABE5-6099-4D42-9730-B3FED1A8FD55}"/>
              </a:ext>
            </a:extLst>
          </p:cNvPr>
          <p:cNvSpPr txBox="1">
            <a:spLocks/>
          </p:cNvSpPr>
          <p:nvPr userDrawn="1">
            <p:custDataLst>
              <p:tags r:id="rId4"/>
            </p:custDataLst>
          </p:nvPr>
        </p:nvSpPr>
        <p:spPr>
          <a:xfrm>
            <a:off x="416052" y="6501669"/>
            <a:ext cx="260700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F2D8FBFF-13B8-4394-9AF5-D206F6B8DF0D}"/>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28C5B63D-E9C7-4AF1-8B9D-DBEF74F2CE52}"/>
              </a:ext>
            </a:extLst>
          </p:cNvPr>
          <p:cNvSpPr>
            <a:spLocks noGrp="1"/>
          </p:cNvSpPr>
          <p:nvPr>
            <p:ph type="title"/>
            <p:custDataLst>
              <p:tags r:id="rId6"/>
            </p:custDataLst>
          </p:nvPr>
        </p:nvSpPr>
        <p:spPr>
          <a:xfrm>
            <a:off x="411163" y="2840816"/>
            <a:ext cx="2607005" cy="677108"/>
          </a:xfrm>
        </p:spPr>
        <p:txBody>
          <a:bodyPr anchor="b">
            <a:noAutofit/>
          </a:bodyPr>
          <a:lstStyle>
            <a:lvl1pPr>
              <a:defRPr>
                <a:solidFill>
                  <a:schemeClr val="tx1"/>
                </a:solidFill>
              </a:defRPr>
            </a:lvl1pPr>
          </a:lstStyle>
          <a:p>
            <a:r>
              <a:rPr lang="en-US"/>
              <a:t>Click to edit Master title style</a:t>
            </a:r>
            <a:endParaRPr lang="en-US" dirty="0"/>
          </a:p>
        </p:txBody>
      </p:sp>
      <p:sp>
        <p:nvSpPr>
          <p:cNvPr id="13" name="3. Subtitle">
            <a:extLst>
              <a:ext uri="{FF2B5EF4-FFF2-40B4-BE49-F238E27FC236}">
                <a16:creationId xmlns:a16="http://schemas.microsoft.com/office/drawing/2014/main" id="{C302CFF5-7D13-40E9-B0FB-8BC438F87D7F}"/>
              </a:ext>
            </a:extLst>
          </p:cNvPr>
          <p:cNvSpPr>
            <a:spLocks noGrp="1"/>
          </p:cNvSpPr>
          <p:nvPr>
            <p:ph type="subTitle" idx="1"/>
            <p:custDataLst>
              <p:tags r:id="rId7"/>
            </p:custDataLst>
          </p:nvPr>
        </p:nvSpPr>
        <p:spPr>
          <a:xfrm>
            <a:off x="411163" y="3636552"/>
            <a:ext cx="2596896"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297D7C76-C65E-4CC9-A67E-4696F7C9613D}"/>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F3F73D64-B470-4557-8F79-8782F469C850}"/>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6073091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1/2">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E8063F9-BD79-4AC7-AE37-FA41373B03AA}"/>
              </a:ext>
            </a:extLst>
          </p:cNvPr>
          <p:cNvGraphicFramePr>
            <a:graphicFrameLocks noChangeAspect="1"/>
          </p:cNvGraphicFramePr>
          <p:nvPr userDrawn="1">
            <p:custDataLst>
              <p:tags r:id="rId1"/>
            </p:custDataLst>
            <p:extLst>
              <p:ext uri="{D42A27DB-BD31-4B8C-83A1-F6EECF244321}">
                <p14:modId xmlns:p14="http://schemas.microsoft.com/office/powerpoint/2010/main" val="11370252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AE8063F9-BD79-4AC7-AE37-FA41373B03AA}"/>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7D5CD0B7-78F0-4D90-8217-39B2ABEF29E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4569714" y="0"/>
            <a:ext cx="457428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0AB58A89-F6F4-4862-B0B6-9B56563426ED}"/>
              </a:ext>
            </a:extLst>
          </p:cNvPr>
          <p:cNvSpPr txBox="1">
            <a:spLocks/>
          </p:cNvSpPr>
          <p:nvPr userDrawn="1">
            <p:custDataLst>
              <p:tags r:id="rId4"/>
            </p:custDataLst>
          </p:nvPr>
        </p:nvSpPr>
        <p:spPr>
          <a:xfrm>
            <a:off x="416052" y="6501669"/>
            <a:ext cx="386938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80C43D9A-8871-4E21-8014-7D0511A34A5D}"/>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D0AE5B54-AB0E-4484-9346-E286DDC6EE22}"/>
              </a:ext>
            </a:extLst>
          </p:cNvPr>
          <p:cNvSpPr>
            <a:spLocks noGrp="1"/>
          </p:cNvSpPr>
          <p:nvPr>
            <p:ph type="title"/>
            <p:custDataLst>
              <p:tags r:id="rId6"/>
            </p:custDataLst>
          </p:nvPr>
        </p:nvSpPr>
        <p:spPr>
          <a:xfrm>
            <a:off x="416052" y="173736"/>
            <a:ext cx="3869385" cy="338554"/>
          </a:xfrm>
        </p:spPr>
        <p:txBody>
          <a:bodyPr wrap="square">
            <a:sp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515FD66B-17DF-4FD2-AACA-1776A1723322}"/>
              </a:ext>
            </a:extLst>
          </p:cNvPr>
          <p:cNvSpPr>
            <a:spLocks noGrp="1"/>
          </p:cNvSpPr>
          <p:nvPr>
            <p:ph type="subTitle" idx="1"/>
            <p:custDataLst>
              <p:tags r:id="rId7"/>
            </p:custDataLst>
          </p:nvPr>
        </p:nvSpPr>
        <p:spPr>
          <a:xfrm>
            <a:off x="416052" y="525928"/>
            <a:ext cx="3869385"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D0AA6CB2-9326-44D6-9F1F-EBBC1FF32956}"/>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B76ACF59-02C1-479D-897F-32A99C4BF1B1}"/>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6089409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2/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C874AD5-EF74-4210-B94F-F40285F6D1E0}"/>
              </a:ext>
            </a:extLst>
          </p:cNvPr>
          <p:cNvGraphicFramePr>
            <a:graphicFrameLocks noChangeAspect="1"/>
          </p:cNvGraphicFramePr>
          <p:nvPr userDrawn="1">
            <p:custDataLst>
              <p:tags r:id="rId1"/>
            </p:custDataLst>
            <p:extLst>
              <p:ext uri="{D42A27DB-BD31-4B8C-83A1-F6EECF244321}">
                <p14:modId xmlns:p14="http://schemas.microsoft.com/office/powerpoint/2010/main" val="8654095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3C874AD5-EF74-4210-B94F-F40285F6D1E0}"/>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D1DF5CE8-D561-43C7-AB94-A5D89A58CD8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5872734" y="0"/>
            <a:ext cx="327126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D3CEBF83-E241-4D4D-9783-E5C68CC3AF4E}"/>
              </a:ext>
            </a:extLst>
          </p:cNvPr>
          <p:cNvSpPr txBox="1">
            <a:spLocks/>
          </p:cNvSpPr>
          <p:nvPr userDrawn="1">
            <p:custDataLst>
              <p:tags r:id="rId4"/>
            </p:custDataLst>
          </p:nvPr>
        </p:nvSpPr>
        <p:spPr>
          <a:xfrm>
            <a:off x="416052" y="6501669"/>
            <a:ext cx="5225477"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4B1AC38-9340-4F04-B7F9-727A4C198432}"/>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E0989CC3-989C-4053-8FFF-166827696BD9}"/>
              </a:ext>
            </a:extLst>
          </p:cNvPr>
          <p:cNvSpPr>
            <a:spLocks noGrp="1"/>
          </p:cNvSpPr>
          <p:nvPr>
            <p:ph type="title"/>
            <p:custDataLst>
              <p:tags r:id="rId6"/>
            </p:custDataLst>
          </p:nvPr>
        </p:nvSpPr>
        <p:spPr>
          <a:xfrm>
            <a:off x="416052" y="173736"/>
            <a:ext cx="5225477" cy="338554"/>
          </a:xfrm>
        </p:spPr>
        <p:txBody>
          <a:bodyPr anchor="t">
            <a:no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74755987-3A66-4AF7-AF0A-FD37AD28002D}"/>
              </a:ext>
            </a:extLst>
          </p:cNvPr>
          <p:cNvSpPr>
            <a:spLocks noGrp="1"/>
          </p:cNvSpPr>
          <p:nvPr>
            <p:ph type="subTitle" idx="1"/>
            <p:custDataLst>
              <p:tags r:id="rId7"/>
            </p:custDataLst>
          </p:nvPr>
        </p:nvSpPr>
        <p:spPr>
          <a:xfrm>
            <a:off x="416052" y="525928"/>
            <a:ext cx="5225477"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DA176909-1827-47A3-9269-999921D650E9}"/>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E7EE37E3-110B-4CCF-BDA9-78DE4A64FA36}"/>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7006623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3/4 ">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F7114D8-6025-4386-BA96-B034FE6B3CDB}"/>
              </a:ext>
            </a:extLst>
          </p:cNvPr>
          <p:cNvGraphicFramePr>
            <a:graphicFrameLocks noChangeAspect="1"/>
          </p:cNvGraphicFramePr>
          <p:nvPr userDrawn="1">
            <p:custDataLst>
              <p:tags r:id="rId1"/>
            </p:custDataLst>
            <p:extLst>
              <p:ext uri="{D42A27DB-BD31-4B8C-83A1-F6EECF244321}">
                <p14:modId xmlns:p14="http://schemas.microsoft.com/office/powerpoint/2010/main" val="1102384178"/>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3" name="Object 2" hidden="1">
                        <a:extLst>
                          <a:ext uri="{FF2B5EF4-FFF2-40B4-BE49-F238E27FC236}">
                            <a16:creationId xmlns:a16="http://schemas.microsoft.com/office/drawing/2014/main" id="{9F7114D8-6025-4386-BA96-B034FE6B3CDB}"/>
                          </a:ext>
                        </a:extLst>
                      </p:cNvPr>
                      <p:cNvPicPr/>
                      <p:nvPr/>
                    </p:nvPicPr>
                    <p:blipFill>
                      <a:blip r:embed="rId11"/>
                      <a:stretch>
                        <a:fillRect/>
                      </a:stretch>
                    </p:blipFill>
                    <p:spPr>
                      <a:xfrm>
                        <a:off x="1191" y="1588"/>
                        <a:ext cx="1191"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C8CB8AD3-3DED-4C3C-8856-6127F6F3597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23" name="RectangleLight">
            <a:extLst>
              <a:ext uri="{FF2B5EF4-FFF2-40B4-BE49-F238E27FC236}">
                <a16:creationId xmlns:a16="http://schemas.microsoft.com/office/drawing/2014/main" id="{A80E2F68-4ED6-42EF-9858-2FE4B1382825}"/>
              </a:ext>
            </a:extLst>
          </p:cNvPr>
          <p:cNvSpPr/>
          <p:nvPr userDrawn="1">
            <p:custDataLst>
              <p:tags r:id="rId3"/>
            </p:custDataLst>
          </p:nvPr>
        </p:nvSpPr>
        <p:spPr bwMode="ltGray">
          <a:xfrm>
            <a:off x="6586062" y="0"/>
            <a:ext cx="255793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0F0F0"/>
              </a:solidFill>
              <a:effectLst/>
              <a:uLnTx/>
              <a:uFillTx/>
              <a:latin typeface="Arial" panose="020B0604020202020204" pitchFamily="34" charset="0"/>
              <a:ea typeface="+mn-ea"/>
              <a:cs typeface="+mn-cs"/>
            </a:endParaRPr>
          </a:p>
        </p:txBody>
      </p:sp>
      <p:sp>
        <p:nvSpPr>
          <p:cNvPr id="10" name="5. Source" hidden="1">
            <a:extLst>
              <a:ext uri="{FF2B5EF4-FFF2-40B4-BE49-F238E27FC236}">
                <a16:creationId xmlns:a16="http://schemas.microsoft.com/office/drawing/2014/main" id="{4E3119B5-3D7F-4B88-8761-E5447BB52B0A}"/>
              </a:ext>
            </a:extLst>
          </p:cNvPr>
          <p:cNvSpPr txBox="1">
            <a:spLocks/>
          </p:cNvSpPr>
          <p:nvPr userDrawn="1">
            <p:custDataLst>
              <p:tags r:id="rId4"/>
            </p:custDataLst>
          </p:nvPr>
        </p:nvSpPr>
        <p:spPr>
          <a:xfrm>
            <a:off x="416051" y="6501669"/>
            <a:ext cx="5943600"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noProof="0" dirty="0"/>
              <a:t>Source: …</a:t>
            </a:r>
          </a:p>
        </p:txBody>
      </p:sp>
      <p:sp>
        <p:nvSpPr>
          <p:cNvPr id="11" name="1. On-page tracker">
            <a:extLst>
              <a:ext uri="{FF2B5EF4-FFF2-40B4-BE49-F238E27FC236}">
                <a16:creationId xmlns:a16="http://schemas.microsoft.com/office/drawing/2014/main" id="{82B2936D-0579-49C0-B9F2-C28424031296}"/>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126BA874-D683-4AD6-9136-C6CB0A000745}"/>
              </a:ext>
            </a:extLst>
          </p:cNvPr>
          <p:cNvSpPr>
            <a:spLocks noGrp="1"/>
          </p:cNvSpPr>
          <p:nvPr>
            <p:ph type="title"/>
            <p:custDataLst>
              <p:tags r:id="rId6"/>
            </p:custDataLst>
          </p:nvPr>
        </p:nvSpPr>
        <p:spPr>
          <a:xfrm>
            <a:off x="416052" y="173736"/>
            <a:ext cx="5943600" cy="338554"/>
          </a:xfrm>
        </p:spPr>
        <p:txBody>
          <a:bodyPr vert="horz" wrap="square" lIns="0" tIns="0" rIns="0" bIns="0" rtlCol="0" anchor="t" anchorCtr="0">
            <a:noAutofit/>
          </a:bodyPr>
          <a:lstStyle>
            <a:lvl1pPr>
              <a:defRPr lang="en-US" dirty="0"/>
            </a:lvl1pPr>
          </a:lstStyle>
          <a:p>
            <a:pPr lvl="0"/>
            <a:r>
              <a:rPr lang="en-US"/>
              <a:t>Click to edit Master title style</a:t>
            </a:r>
            <a:endParaRPr lang="en-US" dirty="0"/>
          </a:p>
        </p:txBody>
      </p:sp>
      <p:sp>
        <p:nvSpPr>
          <p:cNvPr id="13" name="3. Subtitle">
            <a:extLst>
              <a:ext uri="{FF2B5EF4-FFF2-40B4-BE49-F238E27FC236}">
                <a16:creationId xmlns:a16="http://schemas.microsoft.com/office/drawing/2014/main" id="{014A53DA-65EF-4EBF-B2CC-035C915C32E5}"/>
              </a:ext>
            </a:extLst>
          </p:cNvPr>
          <p:cNvSpPr>
            <a:spLocks noGrp="1"/>
          </p:cNvSpPr>
          <p:nvPr>
            <p:ph type="subTitle" idx="1"/>
            <p:custDataLst>
              <p:tags r:id="rId7"/>
            </p:custDataLst>
          </p:nvPr>
        </p:nvSpPr>
        <p:spPr>
          <a:xfrm>
            <a:off x="416052" y="525928"/>
            <a:ext cx="5943600" cy="246221"/>
          </a:xfrm>
          <a:prstGeom prst="rect">
            <a:avLst/>
          </a:prstGeom>
        </p:spPr>
        <p:txBody>
          <a:bodyPr vert="horz" wrap="square" lIns="0" tIns="0" rIns="0" bIns="0" rtlCol="0">
            <a:noAutofit/>
          </a:bodyPr>
          <a:lstStyle>
            <a:lvl1pPr>
              <a:defRPr lang="en-US" sz="1600" dirty="0"/>
            </a:lvl1pPr>
          </a:lstStyle>
          <a:p>
            <a:pPr lvl="0">
              <a:buNone/>
            </a:pPr>
            <a:r>
              <a:rPr lang="en-US"/>
              <a:t>Click to edit Master subtitle style</a:t>
            </a:r>
            <a:endParaRPr lang="en-US" dirty="0"/>
          </a:p>
        </p:txBody>
      </p:sp>
      <p:sp>
        <p:nvSpPr>
          <p:cNvPr id="14" name="Slide Number">
            <a:extLst>
              <a:ext uri="{FF2B5EF4-FFF2-40B4-BE49-F238E27FC236}">
                <a16:creationId xmlns:a16="http://schemas.microsoft.com/office/drawing/2014/main" id="{FC049C98-96F1-4F55-B79F-1572DAC8C7DA}"/>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61C2D8E6-F8F1-4FA3-994A-119390ACFF51}"/>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119223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id Left">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F2127110-9E20-4E63-ACC1-B73E30E4EFC4}"/>
              </a:ext>
            </a:extLst>
          </p:cNvPr>
          <p:cNvGraphicFramePr>
            <a:graphicFrameLocks noChangeAspect="1"/>
          </p:cNvGraphicFramePr>
          <p:nvPr userDrawn="1">
            <p:custDataLst>
              <p:tags r:id="rId1"/>
            </p:custDataLst>
            <p:extLst>
              <p:ext uri="{D42A27DB-BD31-4B8C-83A1-F6EECF244321}">
                <p14:modId xmlns:p14="http://schemas.microsoft.com/office/powerpoint/2010/main" val="21001256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4" name="Object 2" hidden="1">
                        <a:extLst>
                          <a:ext uri="{FF2B5EF4-FFF2-40B4-BE49-F238E27FC236}">
                            <a16:creationId xmlns:a16="http://schemas.microsoft.com/office/drawing/2014/main" id="{F2127110-9E20-4E63-ACC1-B73E30E4EFC4}"/>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EFDF5F6E-91B7-43FD-B50F-BF43CDA9D08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Slide Number">
            <a:extLst>
              <a:ext uri="{FF2B5EF4-FFF2-40B4-BE49-F238E27FC236}">
                <a16:creationId xmlns:a16="http://schemas.microsoft.com/office/drawing/2014/main" id="{C372AF80-95E2-4967-843F-6B78079F3DAC}"/>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B107E86E-11CB-41EA-8315-43579BB9C69D}"/>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6C43D9FF-C745-43A0-B707-D5AB591FB4EC}"/>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2. Slide Title">
            <a:extLst>
              <a:ext uri="{FF2B5EF4-FFF2-40B4-BE49-F238E27FC236}">
                <a16:creationId xmlns:a16="http://schemas.microsoft.com/office/drawing/2014/main" id="{544AA57B-050A-470F-B9D0-A7EB19B84B12}"/>
              </a:ext>
            </a:extLst>
          </p:cNvPr>
          <p:cNvSpPr>
            <a:spLocks noGrp="1"/>
          </p:cNvSpPr>
          <p:nvPr>
            <p:ph type="title"/>
            <p:custDataLst>
              <p:tags r:id="rId6"/>
            </p:custDataLst>
          </p:nvPr>
        </p:nvSpPr>
        <p:spPr>
          <a:xfrm>
            <a:off x="416052" y="3090450"/>
            <a:ext cx="3799332" cy="677108"/>
          </a:xfrm>
        </p:spPr>
        <p:txBody>
          <a:bodyPr rIns="365760" anchor="ctr">
            <a:noAutofit/>
          </a:bodyPr>
          <a:lstStyle>
            <a:lvl1pPr>
              <a:defRPr>
                <a:ln w="6350" cap="flat">
                  <a:noFill/>
                  <a:miter lim="800000"/>
                </a:ln>
              </a:defRPr>
            </a:lvl1pPr>
          </a:lstStyle>
          <a:p>
            <a:r>
              <a:rPr lang="en-US"/>
              <a:t>Click to edit Master title style</a:t>
            </a:r>
            <a:endParaRPr lang="en-US" dirty="0"/>
          </a:p>
        </p:txBody>
      </p:sp>
      <p:sp>
        <p:nvSpPr>
          <p:cNvPr id="9" name="Slide Number">
            <a:extLst>
              <a:ext uri="{FF2B5EF4-FFF2-40B4-BE49-F238E27FC236}">
                <a16:creationId xmlns:a16="http://schemas.microsoft.com/office/drawing/2014/main" id="{D55D8EEB-2BE1-4282-98D8-53EF303E8282}"/>
              </a:ext>
            </a:extLst>
          </p:cNvPr>
          <p:cNvSpPr>
            <a:spLocks noChangeArrowheads="1"/>
          </p:cNvSpPr>
          <p:nvPr userDrawn="1">
            <p:custDataLst>
              <p:tags r:id="rId7"/>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3" name="Documenttype">
            <a:extLst>
              <a:ext uri="{FF2B5EF4-FFF2-40B4-BE49-F238E27FC236}">
                <a16:creationId xmlns:a16="http://schemas.microsoft.com/office/drawing/2014/main" id="{FF46468E-B5D9-4D46-B53F-92250D42CD9A}"/>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30797074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3-lin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AB36C25-3154-4643-A5D1-40C663C7617E}"/>
              </a:ext>
            </a:extLst>
          </p:cNvPr>
          <p:cNvGraphicFramePr>
            <a:graphicFrameLocks noChangeAspect="1"/>
          </p:cNvGraphicFramePr>
          <p:nvPr userDrawn="1">
            <p:custDataLst>
              <p:tags r:id="rId1"/>
            </p:custDataLst>
            <p:extLst>
              <p:ext uri="{D42A27DB-BD31-4B8C-83A1-F6EECF244321}">
                <p14:modId xmlns:p14="http://schemas.microsoft.com/office/powerpoint/2010/main" val="10527907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72" imgH="588" progId="TCLayout.ActiveDocument.1">
                  <p:embed/>
                </p:oleObj>
              </mc:Choice>
              <mc:Fallback>
                <p:oleObj name="think-cell Slide" r:id="rId8" imgW="572" imgH="588" progId="TCLayout.ActiveDocument.1">
                  <p:embed/>
                  <p:pic>
                    <p:nvPicPr>
                      <p:cNvPr id="3" name="Object 2" hidden="1">
                        <a:extLst>
                          <a:ext uri="{FF2B5EF4-FFF2-40B4-BE49-F238E27FC236}">
                            <a16:creationId xmlns:a16="http://schemas.microsoft.com/office/drawing/2014/main" id="{3AB36C25-3154-4643-A5D1-40C663C7617E}"/>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E261CA95-BAC8-4094-B77C-B413C63AA45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3"/>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11" name="5. Source" hidden="1">
            <a:extLst>
              <a:ext uri="{FF2B5EF4-FFF2-40B4-BE49-F238E27FC236}">
                <a16:creationId xmlns:a16="http://schemas.microsoft.com/office/drawing/2014/main" id="{E3C08BE2-DFA5-4DF3-81CF-C757EBD94F23}"/>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7765112B-94E4-48E7-B473-F1F8C57D1D83}"/>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Slide Number">
            <a:extLst>
              <a:ext uri="{FF2B5EF4-FFF2-40B4-BE49-F238E27FC236}">
                <a16:creationId xmlns:a16="http://schemas.microsoft.com/office/drawing/2014/main" id="{BFF4B3B8-EB8B-4398-9258-E4FEB2757327}"/>
              </a:ext>
            </a:extLst>
          </p:cNvPr>
          <p:cNvSpPr>
            <a:spLocks noChangeArrowheads="1"/>
          </p:cNvSpPr>
          <p:nvPr userDrawn="1">
            <p:custDataLst>
              <p:tags r:id="rId6"/>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9" name="Documenttype">
            <a:extLst>
              <a:ext uri="{FF2B5EF4-FFF2-40B4-BE49-F238E27FC236}">
                <a16:creationId xmlns:a16="http://schemas.microsoft.com/office/drawing/2014/main" id="{1A6FC294-D020-45FF-B13F-B960E542BFDC}"/>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42821052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B45F7C92-D5CD-4EDC-B5FB-B32BFADF4AE5}"/>
              </a:ext>
            </a:extLst>
          </p:cNvPr>
          <p:cNvGraphicFramePr>
            <a:graphicFrameLocks noChangeAspect="1"/>
          </p:cNvGraphicFramePr>
          <p:nvPr userDrawn="1">
            <p:custDataLst>
              <p:tags r:id="rId1"/>
            </p:custDataLst>
            <p:extLst>
              <p:ext uri="{D42A27DB-BD31-4B8C-83A1-F6EECF244321}">
                <p14:modId xmlns:p14="http://schemas.microsoft.com/office/powerpoint/2010/main" val="33319380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592" imgH="591" progId="TCLayout.ActiveDocument.1">
                  <p:embed/>
                </p:oleObj>
              </mc:Choice>
              <mc:Fallback>
                <p:oleObj name="think-cell Slide" r:id="rId6" imgW="592" imgH="591" progId="TCLayout.ActiveDocument.1">
                  <p:embed/>
                  <p:pic>
                    <p:nvPicPr>
                      <p:cNvPr id="2" name="Object 1" hidden="1">
                        <a:extLst>
                          <a:ext uri="{FF2B5EF4-FFF2-40B4-BE49-F238E27FC236}">
                            <a16:creationId xmlns:a16="http://schemas.microsoft.com/office/drawing/2014/main" id="{B45F7C92-D5CD-4EDC-B5FB-B32BFADF4AE5}"/>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7" name="5. Source" hidden="1">
            <a:extLst>
              <a:ext uri="{FF2B5EF4-FFF2-40B4-BE49-F238E27FC236}">
                <a16:creationId xmlns:a16="http://schemas.microsoft.com/office/drawing/2014/main" id="{0047C437-9378-4088-A289-F201ABA447D1}"/>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33AE1560-579C-459C-A40A-D7865DE59B15}"/>
              </a:ext>
            </a:extLst>
          </p:cNvPr>
          <p:cNvSpPr>
            <a:spLocks noGrp="1"/>
          </p:cNvSpPr>
          <p:nvPr>
            <p:ph type="body" sz="quarter" idx="10" hasCustomPrompt="1"/>
            <p:custDataLst>
              <p:tags r:id="rId3"/>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Slide Number">
            <a:extLst>
              <a:ext uri="{FF2B5EF4-FFF2-40B4-BE49-F238E27FC236}">
                <a16:creationId xmlns:a16="http://schemas.microsoft.com/office/drawing/2014/main" id="{E882B8BD-EE7D-4A81-AADC-1A688E7F0FDA}"/>
              </a:ext>
            </a:extLst>
          </p:cNvPr>
          <p:cNvSpPr>
            <a:spLocks noChangeArrowheads="1"/>
          </p:cNvSpPr>
          <p:nvPr userDrawn="1">
            <p:custDataLst>
              <p:tags r:id="rId4"/>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Documenttype">
            <a:extLst>
              <a:ext uri="{FF2B5EF4-FFF2-40B4-BE49-F238E27FC236}">
                <a16:creationId xmlns:a16="http://schemas.microsoft.com/office/drawing/2014/main" id="{253ABF71-6503-4C48-B2E1-8F33E6AC9ABD}"/>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42675727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graphicFrame>
        <p:nvGraphicFramePr>
          <p:cNvPr id="2" name="Object 2" hidden="1">
            <a:extLst>
              <a:ext uri="{FF2B5EF4-FFF2-40B4-BE49-F238E27FC236}">
                <a16:creationId xmlns:a16="http://schemas.microsoft.com/office/drawing/2014/main" id="{1C6EC4AA-6C84-4EF6-AF4D-BE24FEED672F}"/>
              </a:ext>
            </a:extLst>
          </p:cNvPr>
          <p:cNvGraphicFramePr>
            <a:graphicFrameLocks noChangeAspect="1"/>
          </p:cNvGraphicFramePr>
          <p:nvPr userDrawn="1">
            <p:custDataLst>
              <p:tags r:id="rId1"/>
            </p:custDataLst>
            <p:extLst>
              <p:ext uri="{D42A27DB-BD31-4B8C-83A1-F6EECF244321}">
                <p14:modId xmlns:p14="http://schemas.microsoft.com/office/powerpoint/2010/main" val="10174343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2" name="Object 2" hidden="1">
                        <a:extLst>
                          <a:ext uri="{FF2B5EF4-FFF2-40B4-BE49-F238E27FC236}">
                            <a16:creationId xmlns:a16="http://schemas.microsoft.com/office/drawing/2014/main" id="{1C6EC4AA-6C84-4EF6-AF4D-BE24FEED672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E4946286-E3E6-424F-8C6C-3D00E8A0D3D0}"/>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7" name="Slide Number">
            <a:extLst>
              <a:ext uri="{FF2B5EF4-FFF2-40B4-BE49-F238E27FC236}">
                <a16:creationId xmlns:a16="http://schemas.microsoft.com/office/drawing/2014/main" id="{10773ED9-681A-4C23-9D46-B6F2680699C5}"/>
              </a:ext>
            </a:extLst>
          </p:cNvPr>
          <p:cNvSpPr>
            <a:spLocks noChangeArrowheads="1"/>
          </p:cNvSpPr>
          <p:nvPr userDrawn="1">
            <p:custDataLst>
              <p:tags r:id="rId3"/>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6" name="Documenttype">
            <a:extLst>
              <a:ext uri="{FF2B5EF4-FFF2-40B4-BE49-F238E27FC236}">
                <a16:creationId xmlns:a16="http://schemas.microsoft.com/office/drawing/2014/main" id="{B44DD919-5728-4942-B695-1A8A92813B5B}"/>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8687513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F9F2487-C04B-4E89-A85F-F145412FF7CC}"/>
              </a:ext>
            </a:extLst>
          </p:cNvPr>
          <p:cNvGraphicFramePr>
            <a:graphicFrameLocks noChangeAspect="1"/>
          </p:cNvGraphicFramePr>
          <p:nvPr userDrawn="1">
            <p:custDataLst>
              <p:tags r:id="rId1"/>
            </p:custDataLst>
            <p:extLst>
              <p:ext uri="{D42A27DB-BD31-4B8C-83A1-F6EECF244321}">
                <p14:modId xmlns:p14="http://schemas.microsoft.com/office/powerpoint/2010/main" val="13631051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1F9F2487-C04B-4E89-A85F-F145412FF7CC}"/>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956CE3-D200-4AF9-99E3-3BD7CEED13D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4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Title">
            <a:extLst>
              <a:ext uri="{FF2B5EF4-FFF2-40B4-BE49-F238E27FC236}">
                <a16:creationId xmlns:a16="http://schemas.microsoft.com/office/drawing/2014/main" id="{EC187452-EF26-4A49-8688-4231C110BE03}"/>
              </a:ext>
            </a:extLst>
          </p:cNvPr>
          <p:cNvSpPr>
            <a:spLocks noGrp="1"/>
          </p:cNvSpPr>
          <p:nvPr>
            <p:ph type="title"/>
            <p:custDataLst>
              <p:tags r:id="rId3"/>
            </p:custDataLst>
          </p:nvPr>
        </p:nvSpPr>
        <p:spPr>
          <a:xfrm>
            <a:off x="412114" y="2406303"/>
            <a:ext cx="7487877" cy="523220"/>
          </a:xfr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3400" dirty="0"/>
            </a:lvl1pPr>
          </a:lstStyle>
          <a:p>
            <a:pPr lvl="0"/>
            <a:r>
              <a:rPr lang="en-US"/>
              <a:t>Click to edit Master title style</a:t>
            </a:r>
            <a:endParaRPr lang="en-US" dirty="0"/>
          </a:p>
        </p:txBody>
      </p:sp>
      <p:sp>
        <p:nvSpPr>
          <p:cNvPr id="8" name="Documenttype">
            <a:extLst>
              <a:ext uri="{FF2B5EF4-FFF2-40B4-BE49-F238E27FC236}">
                <a16:creationId xmlns:a16="http://schemas.microsoft.com/office/drawing/2014/main" id="{352FE74A-18F1-4E97-9130-944A69675F90}"/>
              </a:ext>
            </a:extLst>
          </p:cNvPr>
          <p:cNvSpPr>
            <a:spLocks noGrp="1"/>
          </p:cNvSpPr>
          <p:nvPr>
            <p:ph type="body" sz="quarter" idx="13" hasCustomPrompt="1"/>
            <p:custDataLst>
              <p:tags r:id="rId4"/>
            </p:custDataLst>
          </p:nvPr>
        </p:nvSpPr>
        <p:spPr>
          <a:xfrm>
            <a:off x="412114" y="4539678"/>
            <a:ext cx="7486100"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dirty="0"/>
              <a:t>Edit date or title/role</a:t>
            </a:r>
          </a:p>
        </p:txBody>
      </p:sp>
      <p:sp>
        <p:nvSpPr>
          <p:cNvPr id="9" name="Subtitle">
            <a:extLst>
              <a:ext uri="{FF2B5EF4-FFF2-40B4-BE49-F238E27FC236}">
                <a16:creationId xmlns:a16="http://schemas.microsoft.com/office/drawing/2014/main" id="{FD5DF6FA-4E98-4564-8E2E-E3C01BE738EC}"/>
              </a:ext>
            </a:extLst>
          </p:cNvPr>
          <p:cNvSpPr>
            <a:spLocks noGrp="1"/>
          </p:cNvSpPr>
          <p:nvPr>
            <p:ph type="subTitle" idx="1"/>
            <p:custDataLst>
              <p:tags r:id="rId5"/>
            </p:custDataLst>
          </p:nvPr>
        </p:nvSpPr>
        <p:spPr>
          <a:xfrm>
            <a:off x="412114" y="3611490"/>
            <a:ext cx="7486100"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600" dirty="0"/>
            </a:lvl1pPr>
          </a:lstStyle>
          <a:p>
            <a:pPr lvl="0"/>
            <a:r>
              <a:rPr lang="en-US"/>
              <a:t>Click to edit Master subtitle style</a:t>
            </a:r>
            <a:endParaRPr lang="en-US" dirty="0"/>
          </a:p>
        </p:txBody>
      </p:sp>
      <p:sp>
        <p:nvSpPr>
          <p:cNvPr id="10" name="Documenttype">
            <a:extLst>
              <a:ext uri="{FF2B5EF4-FFF2-40B4-BE49-F238E27FC236}">
                <a16:creationId xmlns:a16="http://schemas.microsoft.com/office/drawing/2014/main" id="{C75C7875-9F5B-4F8C-8843-0F48FA31017B}"/>
              </a:ext>
            </a:extLst>
          </p:cNvPr>
          <p:cNvSpPr txBox="1">
            <a:spLocks/>
          </p:cNvSpPr>
          <p:nvPr userDrawn="1">
            <p:custDataLst>
              <p:tags r:id="rId6"/>
            </p:custDataLst>
          </p:nvPr>
        </p:nvSpPr>
        <p:spPr>
          <a:xfrm>
            <a:off x="5943600" y="5791112"/>
            <a:ext cx="2871621" cy="365213"/>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“This deck does not constitute legal, medical, accounting, tax, or other regulated advice, such as professional advice normally provided by licensed or certified practitioners.”</a:t>
            </a:r>
          </a:p>
        </p:txBody>
      </p:sp>
      <p:sp>
        <p:nvSpPr>
          <p:cNvPr id="11" name="Documenttype">
            <a:extLst>
              <a:ext uri="{FF2B5EF4-FFF2-40B4-BE49-F238E27FC236}">
                <a16:creationId xmlns:a16="http://schemas.microsoft.com/office/drawing/2014/main" id="{0B8B8608-922F-4E1E-AED3-C353CE198888}"/>
              </a:ext>
            </a:extLst>
          </p:cNvPr>
          <p:cNvSpPr txBox="1">
            <a:spLocks/>
          </p:cNvSpPr>
          <p:nvPr userDrawn="1">
            <p:custDataLst>
              <p:tags r:id="rId7"/>
            </p:custDataLst>
          </p:nvPr>
        </p:nvSpPr>
        <p:spPr>
          <a:xfrm>
            <a:off x="412114" y="579111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CONFIDENTIAL</a:t>
            </a:r>
          </a:p>
        </p:txBody>
      </p:sp>
    </p:spTree>
    <p:extLst>
      <p:ext uri="{BB962C8B-B14F-4D97-AF65-F5344CB8AC3E}">
        <p14:creationId xmlns:p14="http://schemas.microsoft.com/office/powerpoint/2010/main" val="13174680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1_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F9F2487-C04B-4E89-A85F-F145412FF7CC}"/>
              </a:ext>
            </a:extLst>
          </p:cNvPr>
          <p:cNvGraphicFramePr>
            <a:graphicFrameLocks noChangeAspect="1"/>
          </p:cNvGraphicFramePr>
          <p:nvPr userDrawn="1">
            <p:custDataLst>
              <p:tags r:id="rId1"/>
            </p:custDataLst>
            <p:extLst>
              <p:ext uri="{D42A27DB-BD31-4B8C-83A1-F6EECF244321}">
                <p14:modId xmlns:p14="http://schemas.microsoft.com/office/powerpoint/2010/main" val="42837283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1F9F2487-C04B-4E89-A85F-F145412FF7CC}"/>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956CE3-D200-4AF9-99E3-3BD7CEED13D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4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Title">
            <a:extLst>
              <a:ext uri="{FF2B5EF4-FFF2-40B4-BE49-F238E27FC236}">
                <a16:creationId xmlns:a16="http://schemas.microsoft.com/office/drawing/2014/main" id="{EC187452-EF26-4A49-8688-4231C110BE03}"/>
              </a:ext>
            </a:extLst>
          </p:cNvPr>
          <p:cNvSpPr>
            <a:spLocks noGrp="1"/>
          </p:cNvSpPr>
          <p:nvPr>
            <p:ph type="title"/>
            <p:custDataLst>
              <p:tags r:id="rId3"/>
            </p:custDataLst>
          </p:nvPr>
        </p:nvSpPr>
        <p:spPr>
          <a:xfrm>
            <a:off x="412114" y="2406303"/>
            <a:ext cx="7487877" cy="523220"/>
          </a:xfr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3400" dirty="0"/>
            </a:lvl1pPr>
          </a:lstStyle>
          <a:p>
            <a:pPr lvl="0"/>
            <a:r>
              <a:rPr lang="en-US"/>
              <a:t>Click to edit Master title style</a:t>
            </a:r>
            <a:endParaRPr lang="en-US" dirty="0"/>
          </a:p>
        </p:txBody>
      </p:sp>
      <p:sp>
        <p:nvSpPr>
          <p:cNvPr id="8" name="Documenttype">
            <a:extLst>
              <a:ext uri="{FF2B5EF4-FFF2-40B4-BE49-F238E27FC236}">
                <a16:creationId xmlns:a16="http://schemas.microsoft.com/office/drawing/2014/main" id="{352FE74A-18F1-4E97-9130-944A69675F90}"/>
              </a:ext>
            </a:extLst>
          </p:cNvPr>
          <p:cNvSpPr>
            <a:spLocks noGrp="1"/>
          </p:cNvSpPr>
          <p:nvPr>
            <p:ph type="body" sz="quarter" idx="13" hasCustomPrompt="1"/>
            <p:custDataLst>
              <p:tags r:id="rId4"/>
            </p:custDataLst>
          </p:nvPr>
        </p:nvSpPr>
        <p:spPr>
          <a:xfrm>
            <a:off x="412114" y="4539678"/>
            <a:ext cx="7486100"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dirty="0"/>
              <a:t>Edit date or title/role</a:t>
            </a:r>
          </a:p>
        </p:txBody>
      </p:sp>
      <p:sp>
        <p:nvSpPr>
          <p:cNvPr id="9" name="Subtitle">
            <a:extLst>
              <a:ext uri="{FF2B5EF4-FFF2-40B4-BE49-F238E27FC236}">
                <a16:creationId xmlns:a16="http://schemas.microsoft.com/office/drawing/2014/main" id="{FD5DF6FA-4E98-4564-8E2E-E3C01BE738EC}"/>
              </a:ext>
            </a:extLst>
          </p:cNvPr>
          <p:cNvSpPr>
            <a:spLocks noGrp="1"/>
          </p:cNvSpPr>
          <p:nvPr>
            <p:ph type="subTitle" idx="1"/>
            <p:custDataLst>
              <p:tags r:id="rId5"/>
            </p:custDataLst>
          </p:nvPr>
        </p:nvSpPr>
        <p:spPr>
          <a:xfrm>
            <a:off x="412114" y="3611490"/>
            <a:ext cx="7486100"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600" dirty="0"/>
            </a:lvl1pPr>
          </a:lstStyle>
          <a:p>
            <a:pPr lvl="0"/>
            <a:r>
              <a:rPr lang="en-US"/>
              <a:t>Click to edit Master subtitle style</a:t>
            </a:r>
            <a:endParaRPr lang="en-US" dirty="0"/>
          </a:p>
        </p:txBody>
      </p:sp>
      <p:sp>
        <p:nvSpPr>
          <p:cNvPr id="10" name="Documenttype">
            <a:extLst>
              <a:ext uri="{FF2B5EF4-FFF2-40B4-BE49-F238E27FC236}">
                <a16:creationId xmlns:a16="http://schemas.microsoft.com/office/drawing/2014/main" id="{C75C7875-9F5B-4F8C-8843-0F48FA31017B}"/>
              </a:ext>
            </a:extLst>
          </p:cNvPr>
          <p:cNvSpPr txBox="1">
            <a:spLocks/>
          </p:cNvSpPr>
          <p:nvPr userDrawn="1">
            <p:custDataLst>
              <p:tags r:id="rId6"/>
            </p:custDataLst>
          </p:nvPr>
        </p:nvSpPr>
        <p:spPr>
          <a:xfrm>
            <a:off x="5943600" y="5791112"/>
            <a:ext cx="2871621" cy="365213"/>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“This deck does not constitute legal, medical, accounting, tax, or other regulated advice, such as professional advice normally provided by licensed or certified practitioners.”</a:t>
            </a:r>
          </a:p>
        </p:txBody>
      </p:sp>
      <p:sp>
        <p:nvSpPr>
          <p:cNvPr id="11" name="Documenttype">
            <a:extLst>
              <a:ext uri="{FF2B5EF4-FFF2-40B4-BE49-F238E27FC236}">
                <a16:creationId xmlns:a16="http://schemas.microsoft.com/office/drawing/2014/main" id="{0B8B8608-922F-4E1E-AED3-C353CE198888}"/>
              </a:ext>
            </a:extLst>
          </p:cNvPr>
          <p:cNvSpPr txBox="1">
            <a:spLocks/>
          </p:cNvSpPr>
          <p:nvPr userDrawn="1">
            <p:custDataLst>
              <p:tags r:id="rId7"/>
            </p:custDataLst>
          </p:nvPr>
        </p:nvSpPr>
        <p:spPr>
          <a:xfrm>
            <a:off x="412114" y="579111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1050" i="1" dirty="0"/>
              <a:t>CONFIDENTIAL</a:t>
            </a:r>
          </a:p>
        </p:txBody>
      </p:sp>
      <p:sp>
        <p:nvSpPr>
          <p:cNvPr id="2" name="TextBox 1">
            <a:extLst>
              <a:ext uri="{FF2B5EF4-FFF2-40B4-BE49-F238E27FC236}">
                <a16:creationId xmlns:a16="http://schemas.microsoft.com/office/drawing/2014/main" id="{E3E43528-CD26-468A-9D6D-59D3816B67D2}"/>
              </a:ext>
            </a:extLst>
          </p:cNvPr>
          <p:cNvSpPr txBox="1"/>
          <p:nvPr userDrawn="1"/>
        </p:nvSpPr>
        <p:spPr>
          <a:xfrm>
            <a:off x="8545514" y="6435725"/>
            <a:ext cx="208756" cy="152400"/>
          </a:xfrm>
          <a:prstGeom prst="rect">
            <a:avLst/>
          </a:prstGeom>
          <a:ln w="6350">
            <a:noFill/>
            <a:miter lim="800000"/>
          </a:ln>
        </p:spPr>
        <p:txBody>
          <a:bodyPr vert="horz" wrap="none" lIns="0" tIns="0" rIns="0" bIns="0" rtlCol="0">
            <a:noAutofit/>
          </a:bodyPr>
          <a:lstStyle/>
          <a:p>
            <a:pPr algn="l">
              <a:spcBef>
                <a:spcPts val="300"/>
              </a:spcBef>
              <a:spcAft>
                <a:spcPts val="300"/>
              </a:spcAft>
              <a:buNone/>
            </a:pPr>
            <a:fld id="{32AC5E49-6859-42BA-BBE8-CE1F53348EC2}" type="slidenum">
              <a:rPr lang="en-US" sz="1000" b="0" i="0" baseline="0" smtClean="0"/>
              <a:pPr algn="l">
                <a:spcBef>
                  <a:spcPts val="300"/>
                </a:spcBef>
                <a:spcAft>
                  <a:spcPts val="300"/>
                </a:spcAft>
                <a:buNone/>
              </a:pPr>
              <a:t>‹#›</a:t>
            </a:fld>
            <a:endParaRPr lang="en-US" sz="1000" b="0" i="0" baseline="0" dirty="0"/>
          </a:p>
        </p:txBody>
      </p:sp>
    </p:spTree>
    <p:extLst>
      <p:ext uri="{BB962C8B-B14F-4D97-AF65-F5344CB8AC3E}">
        <p14:creationId xmlns:p14="http://schemas.microsoft.com/office/powerpoint/2010/main" val="345659768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Default">
    <p:spTree>
      <p:nvGrpSpPr>
        <p:cNvPr id="1" name=""/>
        <p:cNvGrpSpPr/>
        <p:nvPr/>
      </p:nvGrpSpPr>
      <p:grpSpPr>
        <a:xfrm>
          <a:off x="0" y="0"/>
          <a:ext cx="0" cy="0"/>
          <a:chOff x="0" y="0"/>
          <a:chExt cx="0" cy="0"/>
        </a:xfrm>
      </p:grpSpPr>
      <p:sp>
        <p:nvSpPr>
          <p:cNvPr id="5" name="Do not remove" hidden="1">
            <a:extLst>
              <a:ext uri="{FF2B5EF4-FFF2-40B4-BE49-F238E27FC236}">
                <a16:creationId xmlns:a16="http://schemas.microsoft.com/office/drawing/2014/main" id="{975D1B44-661B-4F7B-B8A0-9C458417D607}"/>
              </a:ext>
            </a:extLst>
          </p:cNvPr>
          <p:cNvSpPr/>
          <p:nvPr userDrawn="1">
            <p:custDataLst>
              <p:tags r:id="rId1"/>
            </p:custDataLst>
          </p:nvPr>
        </p:nvSpPr>
        <p:spPr>
          <a:xfrm>
            <a:off x="0" y="0"/>
            <a:ext cx="12700" cy="12700"/>
          </a:xfrm>
          <a:prstGeom prst="octagon">
            <a:avLst/>
          </a:prstGeom>
          <a:noFill/>
          <a:ln w="6350" cap="sq">
            <a:noFill/>
            <a:miter lim="800000"/>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tx1"/>
              </a:solidFill>
            </a:endParaRPr>
          </a:p>
        </p:txBody>
      </p:sp>
      <p:graphicFrame>
        <p:nvGraphicFramePr>
          <p:cNvPr id="3" name="Object 2" hidden="1">
            <a:extLst>
              <a:ext uri="{FF2B5EF4-FFF2-40B4-BE49-F238E27FC236}">
                <a16:creationId xmlns:a16="http://schemas.microsoft.com/office/drawing/2014/main" id="{5306E269-83F5-4510-A180-109E926BB41B}"/>
              </a:ext>
            </a:extLst>
          </p:cNvPr>
          <p:cNvGraphicFramePr>
            <a:graphicFrameLocks noChangeAspect="1"/>
          </p:cNvGraphicFramePr>
          <p:nvPr userDrawn="1">
            <p:custDataLst>
              <p:tags r:id="rId2"/>
            </p:custDataLst>
            <p:extLst>
              <p:ext uri="{D42A27DB-BD31-4B8C-83A1-F6EECF244321}">
                <p14:modId xmlns:p14="http://schemas.microsoft.com/office/powerpoint/2010/main" val="28039268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72" imgH="588" progId="TCLayout.ActiveDocument.1">
                  <p:embed/>
                </p:oleObj>
              </mc:Choice>
              <mc:Fallback>
                <p:oleObj name="think-cell Slide" r:id="rId10" imgW="572" imgH="588" progId="TCLayout.ActiveDocument.1">
                  <p:embed/>
                  <p:pic>
                    <p:nvPicPr>
                      <p:cNvPr id="3" name="Object 2" hidden="1">
                        <a:extLst>
                          <a:ext uri="{FF2B5EF4-FFF2-40B4-BE49-F238E27FC236}">
                            <a16:creationId xmlns:a16="http://schemas.microsoft.com/office/drawing/2014/main" id="{5306E269-83F5-4510-A180-109E926BB41B}"/>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E6743208-2407-42A5-AA96-0B30899A9CB9}"/>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8" name="3. Subtitle">
            <a:extLst>
              <a:ext uri="{FF2B5EF4-FFF2-40B4-BE49-F238E27FC236}">
                <a16:creationId xmlns:a16="http://schemas.microsoft.com/office/drawing/2014/main" id="{EE021D34-D41C-4EE9-A72D-F8D1E4D69428}"/>
              </a:ext>
            </a:extLst>
          </p:cNvPr>
          <p:cNvSpPr>
            <a:spLocks noGrp="1"/>
          </p:cNvSpPr>
          <p:nvPr>
            <p:ph type="subTitle" idx="1"/>
            <p:custDataLst>
              <p:tags r:id="rId4"/>
            </p:custDataLst>
          </p:nvPr>
        </p:nvSpPr>
        <p:spPr>
          <a:xfrm>
            <a:off x="416052" y="525928"/>
            <a:ext cx="8311896" cy="246221"/>
          </a:xfrm>
          <a:prstGeom prst="rect">
            <a:avLst/>
          </a:prstGeom>
        </p:spPr>
        <p:txBody>
          <a:bodyPr vert="horz" wrap="square" lIns="0" tIns="0" rIns="0" bIns="0" rtlCol="0">
            <a:spAutoFit/>
          </a:bodyPr>
          <a:lstStyle>
            <a:lvl1pPr>
              <a:defRPr lang="en-US" sz="1600" dirty="0"/>
            </a:lvl1pPr>
          </a:lstStyle>
          <a:p>
            <a:pPr lvl="0">
              <a:buNone/>
            </a:pPr>
            <a:r>
              <a:rPr lang="en-US"/>
              <a:t>Click to edit Master subtitle style</a:t>
            </a:r>
            <a:endParaRPr lang="en-US" dirty="0"/>
          </a:p>
        </p:txBody>
      </p:sp>
      <p:sp>
        <p:nvSpPr>
          <p:cNvPr id="17" name="2. Slide Title">
            <a:extLst>
              <a:ext uri="{FF2B5EF4-FFF2-40B4-BE49-F238E27FC236}">
                <a16:creationId xmlns:a16="http://schemas.microsoft.com/office/drawing/2014/main" id="{2A02F3DA-248E-4A50-B54D-BAD18BAB3254}"/>
              </a:ext>
            </a:extLst>
          </p:cNvPr>
          <p:cNvSpPr>
            <a:spLocks noGrp="1"/>
          </p:cNvSpPr>
          <p:nvPr>
            <p:ph type="title"/>
            <p:custDataLst>
              <p:tags r:id="rId5"/>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9" name="Slide Number">
            <a:extLst>
              <a:ext uri="{FF2B5EF4-FFF2-40B4-BE49-F238E27FC236}">
                <a16:creationId xmlns:a16="http://schemas.microsoft.com/office/drawing/2014/main" id="{3D1A1691-03F4-4B0C-8CAB-F8163BA54877}"/>
              </a:ext>
            </a:extLst>
          </p:cNvPr>
          <p:cNvSpPr>
            <a:spLocks noChangeArrowheads="1"/>
          </p:cNvSpPr>
          <p:nvPr userDrawn="1">
            <p:custDataLst>
              <p:tags r:id="rId6"/>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b="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b="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2D9802C1-17F2-4D5F-804F-01991074A31F}"/>
              </a:ext>
            </a:extLst>
          </p:cNvPr>
          <p:cNvSpPr txBox="1"/>
          <p:nvPr userDrawn="1">
            <p:custDataLst>
              <p:tags r:id="rId7"/>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DDE7FD00-47B4-4101-9C87-415DAC08A938}"/>
              </a:ext>
            </a:extLst>
          </p:cNvPr>
          <p:cNvSpPr>
            <a:spLocks noGrp="1"/>
          </p:cNvSpPr>
          <p:nvPr>
            <p:ph type="body" sz="quarter" idx="10" hasCustomPrompt="1"/>
            <p:custDataLst>
              <p:tags r:id="rId8"/>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Tree>
    <p:extLst>
      <p:ext uri="{BB962C8B-B14F-4D97-AF65-F5344CB8AC3E}">
        <p14:creationId xmlns:p14="http://schemas.microsoft.com/office/powerpoint/2010/main" val="2801654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op Left">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B2D7514F-25FA-4E78-87EA-9310B631553C}"/>
              </a:ext>
            </a:extLst>
          </p:cNvPr>
          <p:cNvGraphicFramePr>
            <a:graphicFrameLocks noChangeAspect="1"/>
          </p:cNvGraphicFramePr>
          <p:nvPr userDrawn="1">
            <p:custDataLst>
              <p:tags r:id="rId1"/>
            </p:custDataLst>
            <p:extLst>
              <p:ext uri="{D42A27DB-BD31-4B8C-83A1-F6EECF244321}">
                <p14:modId xmlns:p14="http://schemas.microsoft.com/office/powerpoint/2010/main" val="34765091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5" name="Object 2" hidden="1">
                        <a:extLst>
                          <a:ext uri="{FF2B5EF4-FFF2-40B4-BE49-F238E27FC236}">
                            <a16:creationId xmlns:a16="http://schemas.microsoft.com/office/drawing/2014/main" id="{B2D7514F-25FA-4E78-87EA-9310B631553C}"/>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2841F1-1D64-4B85-BE8E-90E9A69032D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Slide Number">
            <a:extLst>
              <a:ext uri="{FF2B5EF4-FFF2-40B4-BE49-F238E27FC236}">
                <a16:creationId xmlns:a16="http://schemas.microsoft.com/office/drawing/2014/main" id="{734B9D0F-511D-4CA0-B397-BC4944905EF5}"/>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A8B4F948-0FE2-4D04-9E39-993C069D179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9CB91F29-3E8E-4E50-9B98-43F571F5A08E}"/>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9" name="2. Slide Title">
            <a:extLst>
              <a:ext uri="{FF2B5EF4-FFF2-40B4-BE49-F238E27FC236}">
                <a16:creationId xmlns:a16="http://schemas.microsoft.com/office/drawing/2014/main" id="{EEB17CCB-26D9-483F-95BA-B527BFDD8A81}"/>
              </a:ext>
            </a:extLst>
          </p:cNvPr>
          <p:cNvSpPr>
            <a:spLocks noGrp="1"/>
          </p:cNvSpPr>
          <p:nvPr>
            <p:ph type="title"/>
            <p:custDataLst>
              <p:tags r:id="rId6"/>
            </p:custDataLst>
          </p:nvPr>
        </p:nvSpPr>
        <p:spPr>
          <a:xfrm>
            <a:off x="416052" y="1706565"/>
            <a:ext cx="2859786" cy="677108"/>
          </a:xfrm>
        </p:spPr>
        <p:txBody>
          <a:bodyPr anchor="t">
            <a:spAutoFit/>
          </a:bodyPr>
          <a:lstStyle>
            <a:lvl1pPr>
              <a:defRPr>
                <a:ln w="6350" cap="flat">
                  <a:noFill/>
                  <a:miter lim="800000"/>
                </a:ln>
              </a:defRPr>
            </a:lvl1pPr>
          </a:lstStyle>
          <a:p>
            <a:r>
              <a:rPr lang="en-US"/>
              <a:t>Click to edit Master title style</a:t>
            </a:r>
            <a:endParaRPr lang="en-US" dirty="0"/>
          </a:p>
        </p:txBody>
      </p:sp>
      <p:sp>
        <p:nvSpPr>
          <p:cNvPr id="10" name="Documenttype">
            <a:extLst>
              <a:ext uri="{FF2B5EF4-FFF2-40B4-BE49-F238E27FC236}">
                <a16:creationId xmlns:a16="http://schemas.microsoft.com/office/drawing/2014/main" id="{0ABC9AF6-5160-4451-8ECE-0567926D2BD3}"/>
              </a:ext>
            </a:extLst>
          </p:cNvPr>
          <p:cNvSpPr txBox="1">
            <a:spLocks/>
          </p:cNvSpPr>
          <p:nvPr userDrawn="1">
            <p:custDataLst>
              <p:tags r:id="rId7"/>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32767351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Mid Left">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F2127110-9E20-4E63-ACC1-B73E30E4EFC4}"/>
              </a:ext>
            </a:extLst>
          </p:cNvPr>
          <p:cNvGraphicFramePr>
            <a:graphicFrameLocks noChangeAspect="1"/>
          </p:cNvGraphicFramePr>
          <p:nvPr userDrawn="1">
            <p:custDataLst>
              <p:tags r:id="rId1"/>
            </p:custDataLst>
            <p:extLst>
              <p:ext uri="{D42A27DB-BD31-4B8C-83A1-F6EECF244321}">
                <p14:modId xmlns:p14="http://schemas.microsoft.com/office/powerpoint/2010/main" val="275286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4" name="Object 2" hidden="1">
                        <a:extLst>
                          <a:ext uri="{FF2B5EF4-FFF2-40B4-BE49-F238E27FC236}">
                            <a16:creationId xmlns:a16="http://schemas.microsoft.com/office/drawing/2014/main" id="{F2127110-9E20-4E63-ACC1-B73E30E4EFC4}"/>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EFDF5F6E-91B7-43FD-B50F-BF43CDA9D08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Slide Number">
            <a:extLst>
              <a:ext uri="{FF2B5EF4-FFF2-40B4-BE49-F238E27FC236}">
                <a16:creationId xmlns:a16="http://schemas.microsoft.com/office/drawing/2014/main" id="{C372AF80-95E2-4967-843F-6B78079F3DAC}"/>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B107E86E-11CB-41EA-8315-43579BB9C69D}"/>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6C43D9FF-C745-43A0-B707-D5AB591FB4EC}"/>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0" name="2. Slide Title">
            <a:extLst>
              <a:ext uri="{FF2B5EF4-FFF2-40B4-BE49-F238E27FC236}">
                <a16:creationId xmlns:a16="http://schemas.microsoft.com/office/drawing/2014/main" id="{544AA57B-050A-470F-B9D0-A7EB19B84B12}"/>
              </a:ext>
            </a:extLst>
          </p:cNvPr>
          <p:cNvSpPr>
            <a:spLocks noGrp="1"/>
          </p:cNvSpPr>
          <p:nvPr>
            <p:ph type="title"/>
            <p:custDataLst>
              <p:tags r:id="rId6"/>
            </p:custDataLst>
          </p:nvPr>
        </p:nvSpPr>
        <p:spPr>
          <a:xfrm>
            <a:off x="416052" y="3090450"/>
            <a:ext cx="3799332" cy="677108"/>
          </a:xfrm>
        </p:spPr>
        <p:txBody>
          <a:bodyPr rIns="365760" anchor="ctr">
            <a:noAutofit/>
          </a:bodyPr>
          <a:lstStyle>
            <a:lvl1pPr>
              <a:defRPr>
                <a:ln w="6350" cap="flat">
                  <a:noFill/>
                  <a:miter lim="800000"/>
                </a:ln>
              </a:defRPr>
            </a:lvl1pPr>
          </a:lstStyle>
          <a:p>
            <a:r>
              <a:rPr lang="en-US"/>
              <a:t>Click to edit Master title style</a:t>
            </a:r>
            <a:endParaRPr lang="en-US" dirty="0"/>
          </a:p>
        </p:txBody>
      </p:sp>
      <p:sp>
        <p:nvSpPr>
          <p:cNvPr id="9" name="Documenttype">
            <a:extLst>
              <a:ext uri="{FF2B5EF4-FFF2-40B4-BE49-F238E27FC236}">
                <a16:creationId xmlns:a16="http://schemas.microsoft.com/office/drawing/2014/main" id="{D5D9F919-7521-44EA-9A91-4EC8F5D22109}"/>
              </a:ext>
            </a:extLst>
          </p:cNvPr>
          <p:cNvSpPr txBox="1">
            <a:spLocks/>
          </p:cNvSpPr>
          <p:nvPr userDrawn="1">
            <p:custDataLst>
              <p:tags r:id="rId7"/>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17240991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6E78EB6-BD2E-4D6E-862A-ED6E403B39AB}"/>
              </a:ext>
            </a:extLst>
          </p:cNvPr>
          <p:cNvGraphicFramePr>
            <a:graphicFrameLocks noChangeAspect="1"/>
          </p:cNvGraphicFramePr>
          <p:nvPr userDrawn="1">
            <p:custDataLst>
              <p:tags r:id="rId1"/>
            </p:custDataLst>
            <p:extLst>
              <p:ext uri="{D42A27DB-BD31-4B8C-83A1-F6EECF244321}">
                <p14:modId xmlns:p14="http://schemas.microsoft.com/office/powerpoint/2010/main" val="26510872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F6E78EB6-BD2E-4D6E-862A-ED6E403B39A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3BAE6BAF-DF7E-4BB6-8200-BAE77C25D76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5" name="Slide Number">
            <a:extLst>
              <a:ext uri="{FF2B5EF4-FFF2-40B4-BE49-F238E27FC236}">
                <a16:creationId xmlns:a16="http://schemas.microsoft.com/office/drawing/2014/main" id="{6FE1FF87-A5BB-4972-8F6E-73AA93FD3E6D}"/>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9" name="5. Source" hidden="1">
            <a:extLst>
              <a:ext uri="{FF2B5EF4-FFF2-40B4-BE49-F238E27FC236}">
                <a16:creationId xmlns:a16="http://schemas.microsoft.com/office/drawing/2014/main" id="{27C40733-AAB6-4B1C-9ABF-846569264BB2}"/>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0" name="1. On-page tracker">
            <a:extLst>
              <a:ext uri="{FF2B5EF4-FFF2-40B4-BE49-F238E27FC236}">
                <a16:creationId xmlns:a16="http://schemas.microsoft.com/office/drawing/2014/main" id="{438FBD4B-CFE7-4BEF-A65B-0A0DFEA034F9}"/>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1" name="2. Slide Title">
            <a:extLst>
              <a:ext uri="{FF2B5EF4-FFF2-40B4-BE49-F238E27FC236}">
                <a16:creationId xmlns:a16="http://schemas.microsoft.com/office/drawing/2014/main" id="{984AEBFE-694A-4920-8CC4-377AC0DC09A3}"/>
              </a:ext>
            </a:extLst>
          </p:cNvPr>
          <p:cNvSpPr>
            <a:spLocks noGrp="1"/>
          </p:cNvSpPr>
          <p:nvPr>
            <p:ph type="title"/>
            <p:custDataLst>
              <p:tags r:id="rId6"/>
            </p:custDataLst>
          </p:nvPr>
        </p:nvSpPr>
        <p:spPr>
          <a:xfrm>
            <a:off x="416052" y="4919246"/>
            <a:ext cx="8311896" cy="338554"/>
          </a:xfrm>
        </p:spPr>
        <p:txBody>
          <a:bodyPr anchor="b"/>
          <a:lstStyle>
            <a:lvl1pPr>
              <a:defRPr sz="2200"/>
            </a:lvl1pPr>
          </a:lstStyle>
          <a:p>
            <a:r>
              <a:rPr lang="en-US"/>
              <a:t>Click to edit Master title style</a:t>
            </a:r>
            <a:endParaRPr lang="en-US" dirty="0"/>
          </a:p>
        </p:txBody>
      </p:sp>
      <p:sp>
        <p:nvSpPr>
          <p:cNvPr id="8" name="Documenttype">
            <a:extLst>
              <a:ext uri="{FF2B5EF4-FFF2-40B4-BE49-F238E27FC236}">
                <a16:creationId xmlns:a16="http://schemas.microsoft.com/office/drawing/2014/main" id="{4F0D16F9-FC38-440D-888F-B825EE88DEBB}"/>
              </a:ext>
            </a:extLst>
          </p:cNvPr>
          <p:cNvSpPr txBox="1">
            <a:spLocks/>
          </p:cNvSpPr>
          <p:nvPr userDrawn="1">
            <p:custDataLst>
              <p:tags r:id="rId7"/>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368758508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22EA9AE-E627-47C3-91DC-8CA9CDA2B2CB}"/>
              </a:ext>
            </a:extLst>
          </p:cNvPr>
          <p:cNvGraphicFramePr>
            <a:graphicFrameLocks noChangeAspect="1"/>
          </p:cNvGraphicFramePr>
          <p:nvPr userDrawn="1">
            <p:custDataLst>
              <p:tags r:id="rId1"/>
            </p:custDataLst>
            <p:extLst>
              <p:ext uri="{D42A27DB-BD31-4B8C-83A1-F6EECF244321}">
                <p14:modId xmlns:p14="http://schemas.microsoft.com/office/powerpoint/2010/main" val="39457309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522EA9AE-E627-47C3-91DC-8CA9CDA2B2CB}"/>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1939BA-D839-448F-8D61-AD5761E2CB65}"/>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5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10" name="Slide Number">
            <a:extLst>
              <a:ext uri="{FF2B5EF4-FFF2-40B4-BE49-F238E27FC236}">
                <a16:creationId xmlns:a16="http://schemas.microsoft.com/office/drawing/2014/main" id="{66AA477A-2870-4EE9-86E9-448D3B9BAF8A}"/>
              </a:ext>
            </a:extLst>
          </p:cNvPr>
          <p:cNvSpPr>
            <a:spLocks noChangeArrowheads="1"/>
          </p:cNvSpPr>
          <p:nvPr userDrawn="1">
            <p:custDataLst>
              <p:tags r:id="rId3"/>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1" name="5. Source" hidden="1">
            <a:extLst>
              <a:ext uri="{FF2B5EF4-FFF2-40B4-BE49-F238E27FC236}">
                <a16:creationId xmlns:a16="http://schemas.microsoft.com/office/drawing/2014/main" id="{6C9713CF-4FEA-4739-B0A0-6B196442AEE6}"/>
              </a:ext>
            </a:extLst>
          </p:cNvPr>
          <p:cNvSpPr txBox="1"/>
          <p:nvPr userDrawn="1">
            <p:custDataLst>
              <p:tags r:id="rId4"/>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128368CE-BC61-4E6B-9355-7EB40FD80480}"/>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3" name="2. Slide Title">
            <a:extLst>
              <a:ext uri="{FF2B5EF4-FFF2-40B4-BE49-F238E27FC236}">
                <a16:creationId xmlns:a16="http://schemas.microsoft.com/office/drawing/2014/main" id="{DDFB2F31-2EDC-46B3-BDCC-C30160A548A0}"/>
              </a:ext>
            </a:extLst>
          </p:cNvPr>
          <p:cNvSpPr>
            <a:spLocks noGrp="1"/>
          </p:cNvSpPr>
          <p:nvPr>
            <p:ph type="title"/>
            <p:custDataLst>
              <p:tags r:id="rId6"/>
            </p:custDataLst>
          </p:nvPr>
        </p:nvSpPr>
        <p:spPr>
          <a:xfrm>
            <a:off x="1129284" y="3841050"/>
            <a:ext cx="6885432" cy="330796"/>
          </a:xfrm>
        </p:spPr>
        <p:txBody>
          <a:bodyPr anchor="b" anchorCtr="0">
            <a:spAutoFit/>
          </a:bodyPr>
          <a:lstStyle>
            <a:lvl1pPr>
              <a:lnSpc>
                <a:spcPct val="105000"/>
              </a:lnSpc>
              <a:defRPr sz="2200"/>
            </a:lvl1pPr>
          </a:lstStyle>
          <a:p>
            <a:r>
              <a:rPr lang="en-US"/>
              <a:t>Click to edit Master title style</a:t>
            </a:r>
            <a:endParaRPr lang="en-US" dirty="0"/>
          </a:p>
        </p:txBody>
      </p:sp>
      <p:sp>
        <p:nvSpPr>
          <p:cNvPr id="14" name="3. Subtitle">
            <a:extLst>
              <a:ext uri="{FF2B5EF4-FFF2-40B4-BE49-F238E27FC236}">
                <a16:creationId xmlns:a16="http://schemas.microsoft.com/office/drawing/2014/main" id="{09099F88-5FFB-4FF9-8B62-5EF51181A824}"/>
              </a:ext>
            </a:extLst>
          </p:cNvPr>
          <p:cNvSpPr>
            <a:spLocks noGrp="1"/>
          </p:cNvSpPr>
          <p:nvPr>
            <p:ph type="subTitle" idx="1" hasCustomPrompt="1"/>
            <p:custDataLst>
              <p:tags r:id="rId7"/>
            </p:custDataLst>
          </p:nvPr>
        </p:nvSpPr>
        <p:spPr>
          <a:xfrm>
            <a:off x="1129284" y="4284630"/>
            <a:ext cx="6885432" cy="246221"/>
          </a:xfrm>
          <a:prstGeom prst="rect">
            <a:avLst/>
          </a:prstGeom>
        </p:spPr>
        <p:txBody>
          <a:bodyPr wrap="square">
            <a:sp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quote source</a:t>
            </a:r>
          </a:p>
        </p:txBody>
      </p:sp>
      <p:sp>
        <p:nvSpPr>
          <p:cNvPr id="9" name="Documenttype">
            <a:extLst>
              <a:ext uri="{FF2B5EF4-FFF2-40B4-BE49-F238E27FC236}">
                <a16:creationId xmlns:a16="http://schemas.microsoft.com/office/drawing/2014/main" id="{5D34B3BD-8BCA-4033-B144-D029D5A61619}"/>
              </a:ext>
            </a:extLst>
          </p:cNvPr>
          <p:cNvSpPr txBox="1">
            <a:spLocks/>
          </p:cNvSpPr>
          <p:nvPr userDrawn="1">
            <p:custDataLst>
              <p:tags r:id="rId8"/>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3985335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6E78EB6-BD2E-4D6E-862A-ED6E403B39AB}"/>
              </a:ext>
            </a:extLst>
          </p:cNvPr>
          <p:cNvGraphicFramePr>
            <a:graphicFrameLocks noChangeAspect="1"/>
          </p:cNvGraphicFramePr>
          <p:nvPr userDrawn="1">
            <p:custDataLst>
              <p:tags r:id="rId1"/>
            </p:custDataLst>
            <p:extLst>
              <p:ext uri="{D42A27DB-BD31-4B8C-83A1-F6EECF244321}">
                <p14:modId xmlns:p14="http://schemas.microsoft.com/office/powerpoint/2010/main" val="23028083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592" imgH="591" progId="TCLayout.ActiveDocument.1">
                  <p:embed/>
                </p:oleObj>
              </mc:Choice>
              <mc:Fallback>
                <p:oleObj name="think-cell Slide" r:id="rId8" imgW="592" imgH="591" progId="TCLayout.ActiveDocument.1">
                  <p:embed/>
                  <p:pic>
                    <p:nvPicPr>
                      <p:cNvPr id="3" name="Object 2" hidden="1">
                        <a:extLst>
                          <a:ext uri="{FF2B5EF4-FFF2-40B4-BE49-F238E27FC236}">
                            <a16:creationId xmlns:a16="http://schemas.microsoft.com/office/drawing/2014/main" id="{F6E78EB6-BD2E-4D6E-862A-ED6E403B39A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3BAE6BAF-DF7E-4BB6-8200-BAE77C25D76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3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9" name="5. Source" hidden="1">
            <a:extLst>
              <a:ext uri="{FF2B5EF4-FFF2-40B4-BE49-F238E27FC236}">
                <a16:creationId xmlns:a16="http://schemas.microsoft.com/office/drawing/2014/main" id="{27C40733-AAB6-4B1C-9ABF-846569264BB2}"/>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0" name="1. On-page tracker">
            <a:extLst>
              <a:ext uri="{FF2B5EF4-FFF2-40B4-BE49-F238E27FC236}">
                <a16:creationId xmlns:a16="http://schemas.microsoft.com/office/drawing/2014/main" id="{438FBD4B-CFE7-4BEF-A65B-0A0DFEA034F9}"/>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1" name="2. Slide Title">
            <a:extLst>
              <a:ext uri="{FF2B5EF4-FFF2-40B4-BE49-F238E27FC236}">
                <a16:creationId xmlns:a16="http://schemas.microsoft.com/office/drawing/2014/main" id="{984AEBFE-694A-4920-8CC4-377AC0DC09A3}"/>
              </a:ext>
            </a:extLst>
          </p:cNvPr>
          <p:cNvSpPr>
            <a:spLocks noGrp="1"/>
          </p:cNvSpPr>
          <p:nvPr>
            <p:ph type="title"/>
            <p:custDataLst>
              <p:tags r:id="rId5"/>
            </p:custDataLst>
          </p:nvPr>
        </p:nvSpPr>
        <p:spPr>
          <a:xfrm>
            <a:off x="416052" y="4919246"/>
            <a:ext cx="8311896" cy="338554"/>
          </a:xfrm>
        </p:spPr>
        <p:txBody>
          <a:bodyPr anchor="b"/>
          <a:lstStyle>
            <a:lvl1pPr>
              <a:defRPr sz="2200"/>
            </a:lvl1pPr>
          </a:lstStyle>
          <a:p>
            <a:r>
              <a:rPr lang="en-US"/>
              <a:t>Click to edit Master title style</a:t>
            </a:r>
            <a:endParaRPr lang="en-US" dirty="0"/>
          </a:p>
        </p:txBody>
      </p:sp>
      <p:sp>
        <p:nvSpPr>
          <p:cNvPr id="15" name="Slide Number">
            <a:extLst>
              <a:ext uri="{FF2B5EF4-FFF2-40B4-BE49-F238E27FC236}">
                <a16:creationId xmlns:a16="http://schemas.microsoft.com/office/drawing/2014/main" id="{971BC29E-3439-42EF-857A-06339F96CBBC}"/>
              </a:ext>
            </a:extLst>
          </p:cNvPr>
          <p:cNvSpPr>
            <a:spLocks noChangeArrowheads="1"/>
          </p:cNvSpPr>
          <p:nvPr userDrawn="1">
            <p:custDataLst>
              <p:tags r:id="rId6"/>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2" name="Documenttype">
            <a:extLst>
              <a:ext uri="{FF2B5EF4-FFF2-40B4-BE49-F238E27FC236}">
                <a16:creationId xmlns:a16="http://schemas.microsoft.com/office/drawing/2014/main" id="{37CB39DD-EF4E-42C9-A79F-7772D544B1BC}"/>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4970631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1/4">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F17934EB-F2F5-451C-8BFA-F1B57B7FE8F2}"/>
              </a:ext>
            </a:extLst>
          </p:cNvPr>
          <p:cNvGraphicFramePr>
            <a:graphicFrameLocks noChangeAspect="1"/>
          </p:cNvGraphicFramePr>
          <p:nvPr userDrawn="1">
            <p:custDataLst>
              <p:tags r:id="rId1"/>
            </p:custDataLst>
            <p:extLst>
              <p:ext uri="{D42A27DB-BD31-4B8C-83A1-F6EECF244321}">
                <p14:modId xmlns:p14="http://schemas.microsoft.com/office/powerpoint/2010/main" val="10688930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13" imgH="416" progId="TCLayout.ActiveDocument.1">
                  <p:embed/>
                </p:oleObj>
              </mc:Choice>
              <mc:Fallback>
                <p:oleObj name="think-cell Slide" r:id="rId11" imgW="413" imgH="416" progId="TCLayout.ActiveDocument.1">
                  <p:embed/>
                  <p:pic>
                    <p:nvPicPr>
                      <p:cNvPr id="5" name="Object 2" hidden="1">
                        <a:extLst>
                          <a:ext uri="{FF2B5EF4-FFF2-40B4-BE49-F238E27FC236}">
                            <a16:creationId xmlns:a16="http://schemas.microsoft.com/office/drawing/2014/main" id="{F17934EB-F2F5-451C-8BFA-F1B57B7FE8F2}"/>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994B40-DF0F-4EE0-8098-73DBD5C3F7E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2560320" y="0"/>
            <a:ext cx="6583680"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31" name="Slide Number">
            <a:extLst>
              <a:ext uri="{FF2B5EF4-FFF2-40B4-BE49-F238E27FC236}">
                <a16:creationId xmlns:a16="http://schemas.microsoft.com/office/drawing/2014/main" id="{BE2CCBC0-C6F2-40FC-91A9-0C10FE38C173}"/>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71220653-0E59-43CC-9608-6D9E9A9A645B}"/>
              </a:ext>
            </a:extLst>
          </p:cNvPr>
          <p:cNvSpPr txBox="1">
            <a:spLocks/>
          </p:cNvSpPr>
          <p:nvPr userDrawn="1">
            <p:custDataLst>
              <p:tags r:id="rId5"/>
            </p:custDataLst>
          </p:nvPr>
        </p:nvSpPr>
        <p:spPr>
          <a:xfrm>
            <a:off x="416052" y="6501669"/>
            <a:ext cx="1890839"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C94DE74-BFF3-427D-B1EB-6EC01224A215}"/>
              </a:ext>
            </a:extLst>
          </p:cNvPr>
          <p:cNvSpPr>
            <a:spLocks noGrp="1"/>
          </p:cNvSpPr>
          <p:nvPr>
            <p:ph type="body" sz="quarter" idx="10" hasCustomPrompt="1"/>
            <p:custDataLst>
              <p:tags r:id="rId6"/>
            </p:custDataLst>
          </p:nvPr>
        </p:nvSpPr>
        <p:spPr>
          <a:xfrm>
            <a:off x="416053" y="41597"/>
            <a:ext cx="1890839" cy="123111"/>
          </a:xfrm>
          <a:prstGeom prst="rect">
            <a:avLst/>
          </a:prstGeom>
          <a:ln w="6350">
            <a:noFill/>
            <a:miter lim="800000"/>
          </a:ln>
        </p:spPr>
        <p:txBody>
          <a:bodyPr vert="horz" wrap="square" lIns="0" tIns="0" rIns="0" bIns="0" rtlCol="0">
            <a:noAutofit/>
          </a:bodyPr>
          <a:lstStyle>
            <a:lvl1pPr>
              <a:defRPr lang="en-US" sz="800" b="0" dirty="0">
                <a:cs typeface="+mn-cs"/>
              </a:defRPr>
            </a:lvl1pPr>
          </a:lstStyle>
          <a:p>
            <a:pPr lvl="0"/>
            <a:r>
              <a:rPr lang="en-US" dirty="0"/>
              <a:t>Add tracker</a:t>
            </a:r>
          </a:p>
        </p:txBody>
      </p:sp>
      <p:sp>
        <p:nvSpPr>
          <p:cNvPr id="12" name="3. Subtitle">
            <a:extLst>
              <a:ext uri="{FF2B5EF4-FFF2-40B4-BE49-F238E27FC236}">
                <a16:creationId xmlns:a16="http://schemas.microsoft.com/office/drawing/2014/main" id="{B7EC052A-7EEB-4E98-B92D-8E3E6C89311C}"/>
              </a:ext>
            </a:extLst>
          </p:cNvPr>
          <p:cNvSpPr>
            <a:spLocks noGrp="1"/>
          </p:cNvSpPr>
          <p:nvPr>
            <p:ph type="subTitle" idx="1"/>
            <p:custDataLst>
              <p:tags r:id="rId7"/>
            </p:custDataLst>
          </p:nvPr>
        </p:nvSpPr>
        <p:spPr>
          <a:xfrm>
            <a:off x="411163" y="3636552"/>
            <a:ext cx="1890839"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3" name="2. Slide Title">
            <a:extLst>
              <a:ext uri="{FF2B5EF4-FFF2-40B4-BE49-F238E27FC236}">
                <a16:creationId xmlns:a16="http://schemas.microsoft.com/office/drawing/2014/main" id="{6EDF22DC-CFC6-49A3-985F-D21B951A77A3}"/>
              </a:ext>
            </a:extLst>
          </p:cNvPr>
          <p:cNvSpPr>
            <a:spLocks noGrp="1"/>
          </p:cNvSpPr>
          <p:nvPr>
            <p:ph type="title"/>
            <p:custDataLst>
              <p:tags r:id="rId8"/>
            </p:custDataLst>
          </p:nvPr>
        </p:nvSpPr>
        <p:spPr>
          <a:xfrm>
            <a:off x="411163" y="2502261"/>
            <a:ext cx="1890839" cy="1015663"/>
          </a:xfrm>
        </p:spPr>
        <p:txBody>
          <a:bodyPr anchor="b">
            <a:noAutofit/>
          </a:bodyPr>
          <a:lstStyle>
            <a:lvl1pPr>
              <a:defRPr>
                <a:solidFill>
                  <a:schemeClr val="tx1"/>
                </a:solidFill>
              </a:defRPr>
            </a:lvl1pPr>
          </a:lstStyle>
          <a:p>
            <a:r>
              <a:rPr lang="en-US"/>
              <a:t>Click to edit Master title style</a:t>
            </a:r>
            <a:endParaRPr lang="en-US" dirty="0"/>
          </a:p>
        </p:txBody>
      </p:sp>
      <p:sp>
        <p:nvSpPr>
          <p:cNvPr id="14" name="Documenttype">
            <a:extLst>
              <a:ext uri="{FF2B5EF4-FFF2-40B4-BE49-F238E27FC236}">
                <a16:creationId xmlns:a16="http://schemas.microsoft.com/office/drawing/2014/main" id="{44C1EF3F-8633-48A1-9E13-6964B8387937}"/>
              </a:ext>
            </a:extLst>
          </p:cNvPr>
          <p:cNvSpPr txBox="1">
            <a:spLocks/>
          </p:cNvSpPr>
          <p:nvPr userDrawn="1">
            <p:custDataLst>
              <p:tags r:id="rId9"/>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6179697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1/3">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E317DDE9-4510-4ADA-BC78-E96D24597826}"/>
              </a:ext>
            </a:extLst>
          </p:cNvPr>
          <p:cNvGraphicFramePr>
            <a:graphicFrameLocks noChangeAspect="1"/>
          </p:cNvGraphicFramePr>
          <p:nvPr userDrawn="1">
            <p:custDataLst>
              <p:tags r:id="rId1"/>
            </p:custDataLst>
            <p:extLst>
              <p:ext uri="{D42A27DB-BD31-4B8C-83A1-F6EECF244321}">
                <p14:modId xmlns:p14="http://schemas.microsoft.com/office/powerpoint/2010/main" val="41043192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13" imgH="416" progId="TCLayout.ActiveDocument.1">
                  <p:embed/>
                </p:oleObj>
              </mc:Choice>
              <mc:Fallback>
                <p:oleObj name="think-cell Slide" r:id="rId11" imgW="413" imgH="416" progId="TCLayout.ActiveDocument.1">
                  <p:embed/>
                  <p:pic>
                    <p:nvPicPr>
                      <p:cNvPr id="4" name="Object 2" hidden="1">
                        <a:extLst>
                          <a:ext uri="{FF2B5EF4-FFF2-40B4-BE49-F238E27FC236}">
                            <a16:creationId xmlns:a16="http://schemas.microsoft.com/office/drawing/2014/main" id="{E317DDE9-4510-4ADA-BC78-E96D24597826}"/>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5" name="Rectangle 3" hidden="1">
            <a:extLst>
              <a:ext uri="{FF2B5EF4-FFF2-40B4-BE49-F238E27FC236}">
                <a16:creationId xmlns:a16="http://schemas.microsoft.com/office/drawing/2014/main" id="{30D7698A-7001-41A3-B997-323E2D93DCCC}"/>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3273552" y="0"/>
            <a:ext cx="587044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24" name="Slide Number">
            <a:extLst>
              <a:ext uri="{FF2B5EF4-FFF2-40B4-BE49-F238E27FC236}">
                <a16:creationId xmlns:a16="http://schemas.microsoft.com/office/drawing/2014/main" id="{FD54F44A-AA88-4B28-88CB-9DD6BDA16D62}"/>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9E8DABE5-6099-4D42-9730-B3FED1A8FD55}"/>
              </a:ext>
            </a:extLst>
          </p:cNvPr>
          <p:cNvSpPr txBox="1">
            <a:spLocks/>
          </p:cNvSpPr>
          <p:nvPr userDrawn="1">
            <p:custDataLst>
              <p:tags r:id="rId5"/>
            </p:custDataLst>
          </p:nvPr>
        </p:nvSpPr>
        <p:spPr>
          <a:xfrm>
            <a:off x="416052" y="6501669"/>
            <a:ext cx="260700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F2D8FBFF-13B8-4394-9AF5-D206F6B8DF0D}"/>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28C5B63D-E9C7-4AF1-8B9D-DBEF74F2CE52}"/>
              </a:ext>
            </a:extLst>
          </p:cNvPr>
          <p:cNvSpPr>
            <a:spLocks noGrp="1"/>
          </p:cNvSpPr>
          <p:nvPr>
            <p:ph type="title"/>
            <p:custDataLst>
              <p:tags r:id="rId7"/>
            </p:custDataLst>
          </p:nvPr>
        </p:nvSpPr>
        <p:spPr>
          <a:xfrm>
            <a:off x="411163" y="2840816"/>
            <a:ext cx="2607005" cy="677108"/>
          </a:xfrm>
        </p:spPr>
        <p:txBody>
          <a:bodyPr anchor="b">
            <a:noAutofit/>
          </a:bodyPr>
          <a:lstStyle>
            <a:lvl1pPr>
              <a:defRPr>
                <a:solidFill>
                  <a:schemeClr val="tx1"/>
                </a:solidFill>
              </a:defRPr>
            </a:lvl1pPr>
          </a:lstStyle>
          <a:p>
            <a:r>
              <a:rPr lang="en-US"/>
              <a:t>Click to edit Master title style</a:t>
            </a:r>
            <a:endParaRPr lang="en-US" dirty="0"/>
          </a:p>
        </p:txBody>
      </p:sp>
      <p:sp>
        <p:nvSpPr>
          <p:cNvPr id="13" name="3. Subtitle">
            <a:extLst>
              <a:ext uri="{FF2B5EF4-FFF2-40B4-BE49-F238E27FC236}">
                <a16:creationId xmlns:a16="http://schemas.microsoft.com/office/drawing/2014/main" id="{C302CFF5-7D13-40E9-B0FB-8BC438F87D7F}"/>
              </a:ext>
            </a:extLst>
          </p:cNvPr>
          <p:cNvSpPr>
            <a:spLocks noGrp="1"/>
          </p:cNvSpPr>
          <p:nvPr>
            <p:ph type="subTitle" idx="1"/>
            <p:custDataLst>
              <p:tags r:id="rId8"/>
            </p:custDataLst>
          </p:nvPr>
        </p:nvSpPr>
        <p:spPr>
          <a:xfrm>
            <a:off x="411163" y="3636552"/>
            <a:ext cx="2596896"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4" name="Documenttype">
            <a:extLst>
              <a:ext uri="{FF2B5EF4-FFF2-40B4-BE49-F238E27FC236}">
                <a16:creationId xmlns:a16="http://schemas.microsoft.com/office/drawing/2014/main" id="{C6F7C55D-688F-462A-99C0-63216457577A}"/>
              </a:ext>
            </a:extLst>
          </p:cNvPr>
          <p:cNvSpPr txBox="1">
            <a:spLocks/>
          </p:cNvSpPr>
          <p:nvPr userDrawn="1">
            <p:custDataLst>
              <p:tags r:id="rId9"/>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305506348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1/2">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E8063F9-BD79-4AC7-AE37-FA41373B03AA}"/>
              </a:ext>
            </a:extLst>
          </p:cNvPr>
          <p:cNvGraphicFramePr>
            <a:graphicFrameLocks noChangeAspect="1"/>
          </p:cNvGraphicFramePr>
          <p:nvPr userDrawn="1">
            <p:custDataLst>
              <p:tags r:id="rId1"/>
            </p:custDataLst>
            <p:extLst>
              <p:ext uri="{D42A27DB-BD31-4B8C-83A1-F6EECF244321}">
                <p14:modId xmlns:p14="http://schemas.microsoft.com/office/powerpoint/2010/main" val="42891513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592" imgH="591" progId="TCLayout.ActiveDocument.1">
                  <p:embed/>
                </p:oleObj>
              </mc:Choice>
              <mc:Fallback>
                <p:oleObj name="think-cell Slide" r:id="rId11" imgW="592" imgH="591" progId="TCLayout.ActiveDocument.1">
                  <p:embed/>
                  <p:pic>
                    <p:nvPicPr>
                      <p:cNvPr id="3" name="Object 2" hidden="1">
                        <a:extLst>
                          <a:ext uri="{FF2B5EF4-FFF2-40B4-BE49-F238E27FC236}">
                            <a16:creationId xmlns:a16="http://schemas.microsoft.com/office/drawing/2014/main" id="{AE8063F9-BD79-4AC7-AE37-FA41373B03AA}"/>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7D5CD0B7-78F0-4D90-8217-39B2ABEF29E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4569714" y="0"/>
            <a:ext cx="457428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28" name="Slide Number">
            <a:extLst>
              <a:ext uri="{FF2B5EF4-FFF2-40B4-BE49-F238E27FC236}">
                <a16:creationId xmlns:a16="http://schemas.microsoft.com/office/drawing/2014/main" id="{189FC83F-F940-442F-8A4B-3FFD875A4CE1}"/>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0AB58A89-F6F4-4862-B0B6-9B56563426ED}"/>
              </a:ext>
            </a:extLst>
          </p:cNvPr>
          <p:cNvSpPr txBox="1">
            <a:spLocks/>
          </p:cNvSpPr>
          <p:nvPr userDrawn="1">
            <p:custDataLst>
              <p:tags r:id="rId5"/>
            </p:custDataLst>
          </p:nvPr>
        </p:nvSpPr>
        <p:spPr>
          <a:xfrm>
            <a:off x="416052" y="6501669"/>
            <a:ext cx="386938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80C43D9A-8871-4E21-8014-7D0511A34A5D}"/>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D0AE5B54-AB0E-4484-9346-E286DDC6EE22}"/>
              </a:ext>
            </a:extLst>
          </p:cNvPr>
          <p:cNvSpPr>
            <a:spLocks noGrp="1"/>
          </p:cNvSpPr>
          <p:nvPr>
            <p:ph type="title"/>
            <p:custDataLst>
              <p:tags r:id="rId7"/>
            </p:custDataLst>
          </p:nvPr>
        </p:nvSpPr>
        <p:spPr>
          <a:xfrm>
            <a:off x="416052" y="173736"/>
            <a:ext cx="3869385" cy="338554"/>
          </a:xfrm>
        </p:spPr>
        <p:txBody>
          <a:bodyPr wrap="square">
            <a:sp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515FD66B-17DF-4FD2-AACA-1776A1723322}"/>
              </a:ext>
            </a:extLst>
          </p:cNvPr>
          <p:cNvSpPr>
            <a:spLocks noGrp="1"/>
          </p:cNvSpPr>
          <p:nvPr>
            <p:ph type="subTitle" idx="1"/>
            <p:custDataLst>
              <p:tags r:id="rId8"/>
            </p:custDataLst>
          </p:nvPr>
        </p:nvSpPr>
        <p:spPr>
          <a:xfrm>
            <a:off x="416052" y="525928"/>
            <a:ext cx="3869385"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Documenttype">
            <a:extLst>
              <a:ext uri="{FF2B5EF4-FFF2-40B4-BE49-F238E27FC236}">
                <a16:creationId xmlns:a16="http://schemas.microsoft.com/office/drawing/2014/main" id="{F6423CDC-10C6-4893-AAB3-4DC3BAB587DA}"/>
              </a:ext>
            </a:extLst>
          </p:cNvPr>
          <p:cNvSpPr txBox="1">
            <a:spLocks/>
          </p:cNvSpPr>
          <p:nvPr userDrawn="1">
            <p:custDataLst>
              <p:tags r:id="rId9"/>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362586046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2/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C874AD5-EF74-4210-B94F-F40285F6D1E0}"/>
              </a:ext>
            </a:extLst>
          </p:cNvPr>
          <p:cNvGraphicFramePr>
            <a:graphicFrameLocks noChangeAspect="1"/>
          </p:cNvGraphicFramePr>
          <p:nvPr userDrawn="1">
            <p:custDataLst>
              <p:tags r:id="rId1"/>
            </p:custDataLst>
            <p:extLst>
              <p:ext uri="{D42A27DB-BD31-4B8C-83A1-F6EECF244321}">
                <p14:modId xmlns:p14="http://schemas.microsoft.com/office/powerpoint/2010/main" val="420621460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592" imgH="591" progId="TCLayout.ActiveDocument.1">
                  <p:embed/>
                </p:oleObj>
              </mc:Choice>
              <mc:Fallback>
                <p:oleObj name="think-cell Slide" r:id="rId11" imgW="592" imgH="591" progId="TCLayout.ActiveDocument.1">
                  <p:embed/>
                  <p:pic>
                    <p:nvPicPr>
                      <p:cNvPr id="3" name="Object 2" hidden="1">
                        <a:extLst>
                          <a:ext uri="{FF2B5EF4-FFF2-40B4-BE49-F238E27FC236}">
                            <a16:creationId xmlns:a16="http://schemas.microsoft.com/office/drawing/2014/main" id="{3C874AD5-EF74-4210-B94F-F40285F6D1E0}"/>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D1DF5CE8-D561-43C7-AB94-A5D89A58CD8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5872734" y="0"/>
            <a:ext cx="327126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28" name="Slide Number">
            <a:extLst>
              <a:ext uri="{FF2B5EF4-FFF2-40B4-BE49-F238E27FC236}">
                <a16:creationId xmlns:a16="http://schemas.microsoft.com/office/drawing/2014/main" id="{0151F0BA-80A8-4F21-BC61-52898A9C097C}"/>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D3CEBF83-E241-4D4D-9783-E5C68CC3AF4E}"/>
              </a:ext>
            </a:extLst>
          </p:cNvPr>
          <p:cNvSpPr txBox="1">
            <a:spLocks/>
          </p:cNvSpPr>
          <p:nvPr userDrawn="1">
            <p:custDataLst>
              <p:tags r:id="rId5"/>
            </p:custDataLst>
          </p:nvPr>
        </p:nvSpPr>
        <p:spPr>
          <a:xfrm>
            <a:off x="416052" y="6501669"/>
            <a:ext cx="5225477"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4B1AC38-9340-4F04-B7F9-727A4C198432}"/>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E0989CC3-989C-4053-8FFF-166827696BD9}"/>
              </a:ext>
            </a:extLst>
          </p:cNvPr>
          <p:cNvSpPr>
            <a:spLocks noGrp="1"/>
          </p:cNvSpPr>
          <p:nvPr>
            <p:ph type="title"/>
            <p:custDataLst>
              <p:tags r:id="rId7"/>
            </p:custDataLst>
          </p:nvPr>
        </p:nvSpPr>
        <p:spPr>
          <a:xfrm>
            <a:off x="416052" y="173736"/>
            <a:ext cx="5225477" cy="338554"/>
          </a:xfrm>
        </p:spPr>
        <p:txBody>
          <a:bodyPr anchor="t">
            <a:no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74755987-3A66-4AF7-AF0A-FD37AD28002D}"/>
              </a:ext>
            </a:extLst>
          </p:cNvPr>
          <p:cNvSpPr>
            <a:spLocks noGrp="1"/>
          </p:cNvSpPr>
          <p:nvPr>
            <p:ph type="subTitle" idx="1"/>
            <p:custDataLst>
              <p:tags r:id="rId8"/>
            </p:custDataLst>
          </p:nvPr>
        </p:nvSpPr>
        <p:spPr>
          <a:xfrm>
            <a:off x="416052" y="525928"/>
            <a:ext cx="5225477"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Documenttype">
            <a:extLst>
              <a:ext uri="{FF2B5EF4-FFF2-40B4-BE49-F238E27FC236}">
                <a16:creationId xmlns:a16="http://schemas.microsoft.com/office/drawing/2014/main" id="{C494F823-6042-40C6-94CD-0F980C6F2DFA}"/>
              </a:ext>
            </a:extLst>
          </p:cNvPr>
          <p:cNvSpPr txBox="1">
            <a:spLocks/>
          </p:cNvSpPr>
          <p:nvPr userDrawn="1">
            <p:custDataLst>
              <p:tags r:id="rId9"/>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21495580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3/4 ">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F7114D8-6025-4386-BA96-B034FE6B3CDB}"/>
              </a:ext>
            </a:extLst>
          </p:cNvPr>
          <p:cNvGraphicFramePr>
            <a:graphicFrameLocks noChangeAspect="1"/>
          </p:cNvGraphicFramePr>
          <p:nvPr userDrawn="1">
            <p:custDataLst>
              <p:tags r:id="rId1"/>
            </p:custDataLst>
            <p:extLst>
              <p:ext uri="{D42A27DB-BD31-4B8C-83A1-F6EECF244321}">
                <p14:modId xmlns:p14="http://schemas.microsoft.com/office/powerpoint/2010/main" val="233276781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11" imgW="413" imgH="416" progId="TCLayout.ActiveDocument.1">
                  <p:embed/>
                </p:oleObj>
              </mc:Choice>
              <mc:Fallback>
                <p:oleObj name="think-cell Slide" r:id="rId11" imgW="413" imgH="416" progId="TCLayout.ActiveDocument.1">
                  <p:embed/>
                  <p:pic>
                    <p:nvPicPr>
                      <p:cNvPr id="3" name="Object 2" hidden="1">
                        <a:extLst>
                          <a:ext uri="{FF2B5EF4-FFF2-40B4-BE49-F238E27FC236}">
                            <a16:creationId xmlns:a16="http://schemas.microsoft.com/office/drawing/2014/main" id="{9F7114D8-6025-4386-BA96-B034FE6B3CDB}"/>
                          </a:ext>
                        </a:extLst>
                      </p:cNvPr>
                      <p:cNvPicPr/>
                      <p:nvPr/>
                    </p:nvPicPr>
                    <p:blipFill>
                      <a:blip r:embed="rId12"/>
                      <a:stretch>
                        <a:fillRect/>
                      </a:stretch>
                    </p:blipFill>
                    <p:spPr>
                      <a:xfrm>
                        <a:off x="1191" y="1588"/>
                        <a:ext cx="1191"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C8CB8AD3-3DED-4C3C-8856-6127F6F3597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23" name="RectangleLight">
            <a:extLst>
              <a:ext uri="{FF2B5EF4-FFF2-40B4-BE49-F238E27FC236}">
                <a16:creationId xmlns:a16="http://schemas.microsoft.com/office/drawing/2014/main" id="{A80E2F68-4ED6-42EF-9858-2FE4B1382825}"/>
              </a:ext>
            </a:extLst>
          </p:cNvPr>
          <p:cNvSpPr/>
          <p:nvPr userDrawn="1">
            <p:custDataLst>
              <p:tags r:id="rId3"/>
            </p:custDataLst>
          </p:nvPr>
        </p:nvSpPr>
        <p:spPr bwMode="ltGray">
          <a:xfrm>
            <a:off x="6586062" y="0"/>
            <a:ext cx="255793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0F0F0"/>
              </a:solidFill>
              <a:effectLst/>
              <a:uLnTx/>
              <a:uFillTx/>
              <a:latin typeface="Arial" panose="020B0604020202020204" pitchFamily="34" charset="0"/>
              <a:ea typeface="+mn-ea"/>
              <a:cs typeface="+mn-cs"/>
            </a:endParaRPr>
          </a:p>
        </p:txBody>
      </p:sp>
      <p:sp>
        <p:nvSpPr>
          <p:cNvPr id="16" name="Slide Number">
            <a:extLst>
              <a:ext uri="{FF2B5EF4-FFF2-40B4-BE49-F238E27FC236}">
                <a16:creationId xmlns:a16="http://schemas.microsoft.com/office/drawing/2014/main" id="{C0F3E7B1-38C8-4558-A8C6-99F73B7D4385}"/>
              </a:ext>
            </a:extLst>
          </p:cNvPr>
          <p:cNvSpPr>
            <a:spLocks noChangeArrowheads="1"/>
          </p:cNvSpPr>
          <p:nvPr userDrawn="1">
            <p:custDataLst>
              <p:tags r:id="rId4"/>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5. Source" hidden="1">
            <a:extLst>
              <a:ext uri="{FF2B5EF4-FFF2-40B4-BE49-F238E27FC236}">
                <a16:creationId xmlns:a16="http://schemas.microsoft.com/office/drawing/2014/main" id="{4E3119B5-3D7F-4B88-8761-E5447BB52B0A}"/>
              </a:ext>
            </a:extLst>
          </p:cNvPr>
          <p:cNvSpPr txBox="1">
            <a:spLocks/>
          </p:cNvSpPr>
          <p:nvPr userDrawn="1">
            <p:custDataLst>
              <p:tags r:id="rId5"/>
            </p:custDataLst>
          </p:nvPr>
        </p:nvSpPr>
        <p:spPr>
          <a:xfrm>
            <a:off x="416051" y="6501669"/>
            <a:ext cx="5943600"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noProof="0" dirty="0"/>
              <a:t>Source: …</a:t>
            </a:r>
          </a:p>
        </p:txBody>
      </p:sp>
      <p:sp>
        <p:nvSpPr>
          <p:cNvPr id="11" name="1. On-page tracker">
            <a:extLst>
              <a:ext uri="{FF2B5EF4-FFF2-40B4-BE49-F238E27FC236}">
                <a16:creationId xmlns:a16="http://schemas.microsoft.com/office/drawing/2014/main" id="{82B2936D-0579-49C0-B9F2-C28424031296}"/>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126BA874-D683-4AD6-9136-C6CB0A000745}"/>
              </a:ext>
            </a:extLst>
          </p:cNvPr>
          <p:cNvSpPr>
            <a:spLocks noGrp="1"/>
          </p:cNvSpPr>
          <p:nvPr>
            <p:ph type="title"/>
            <p:custDataLst>
              <p:tags r:id="rId7"/>
            </p:custDataLst>
          </p:nvPr>
        </p:nvSpPr>
        <p:spPr>
          <a:xfrm>
            <a:off x="416052" y="173736"/>
            <a:ext cx="5943600" cy="338554"/>
          </a:xfrm>
        </p:spPr>
        <p:txBody>
          <a:bodyPr vert="horz" wrap="square" lIns="0" tIns="0" rIns="0" bIns="0" rtlCol="0" anchor="t" anchorCtr="0">
            <a:noAutofit/>
          </a:bodyPr>
          <a:lstStyle>
            <a:lvl1pPr>
              <a:defRPr lang="en-US" dirty="0"/>
            </a:lvl1pPr>
          </a:lstStyle>
          <a:p>
            <a:pPr lvl="0"/>
            <a:r>
              <a:rPr lang="en-US"/>
              <a:t>Click to edit Master title style</a:t>
            </a:r>
            <a:endParaRPr lang="en-US" dirty="0"/>
          </a:p>
        </p:txBody>
      </p:sp>
      <p:sp>
        <p:nvSpPr>
          <p:cNvPr id="13" name="3. Subtitle">
            <a:extLst>
              <a:ext uri="{FF2B5EF4-FFF2-40B4-BE49-F238E27FC236}">
                <a16:creationId xmlns:a16="http://schemas.microsoft.com/office/drawing/2014/main" id="{014A53DA-65EF-4EBF-B2CC-035C915C32E5}"/>
              </a:ext>
            </a:extLst>
          </p:cNvPr>
          <p:cNvSpPr>
            <a:spLocks noGrp="1"/>
          </p:cNvSpPr>
          <p:nvPr>
            <p:ph type="subTitle" idx="1"/>
            <p:custDataLst>
              <p:tags r:id="rId8"/>
            </p:custDataLst>
          </p:nvPr>
        </p:nvSpPr>
        <p:spPr>
          <a:xfrm>
            <a:off x="416052" y="525928"/>
            <a:ext cx="5943600" cy="246221"/>
          </a:xfrm>
          <a:prstGeom prst="rect">
            <a:avLst/>
          </a:prstGeom>
        </p:spPr>
        <p:txBody>
          <a:bodyPr vert="horz" wrap="square" lIns="0" tIns="0" rIns="0" bIns="0" rtlCol="0">
            <a:noAutofit/>
          </a:bodyPr>
          <a:lstStyle>
            <a:lvl1pPr>
              <a:defRPr lang="en-US" sz="1600" dirty="0"/>
            </a:lvl1pPr>
          </a:lstStyle>
          <a:p>
            <a:pPr lvl="0">
              <a:buNone/>
            </a:pPr>
            <a:r>
              <a:rPr lang="en-US"/>
              <a:t>Click to edit Master subtitle style</a:t>
            </a:r>
            <a:endParaRPr lang="en-US" dirty="0"/>
          </a:p>
        </p:txBody>
      </p:sp>
      <p:sp>
        <p:nvSpPr>
          <p:cNvPr id="14" name="Documenttype">
            <a:extLst>
              <a:ext uri="{FF2B5EF4-FFF2-40B4-BE49-F238E27FC236}">
                <a16:creationId xmlns:a16="http://schemas.microsoft.com/office/drawing/2014/main" id="{4BA71C2D-8769-4A52-BEB4-7C780187BFA1}"/>
              </a:ext>
            </a:extLst>
          </p:cNvPr>
          <p:cNvSpPr txBox="1">
            <a:spLocks/>
          </p:cNvSpPr>
          <p:nvPr userDrawn="1">
            <p:custDataLst>
              <p:tags r:id="rId9"/>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4121630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3-lin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AB36C25-3154-4643-A5D1-40C663C7617E}"/>
              </a:ext>
            </a:extLst>
          </p:cNvPr>
          <p:cNvGraphicFramePr>
            <a:graphicFrameLocks noChangeAspect="1"/>
          </p:cNvGraphicFramePr>
          <p:nvPr userDrawn="1">
            <p:custDataLst>
              <p:tags r:id="rId1"/>
            </p:custDataLst>
            <p:extLst>
              <p:ext uri="{D42A27DB-BD31-4B8C-83A1-F6EECF244321}">
                <p14:modId xmlns:p14="http://schemas.microsoft.com/office/powerpoint/2010/main" val="4029385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72" imgH="588" progId="TCLayout.ActiveDocument.1">
                  <p:embed/>
                </p:oleObj>
              </mc:Choice>
              <mc:Fallback>
                <p:oleObj name="think-cell Slide" r:id="rId9" imgW="572" imgH="588" progId="TCLayout.ActiveDocument.1">
                  <p:embed/>
                  <p:pic>
                    <p:nvPicPr>
                      <p:cNvPr id="3" name="Object 2" hidden="1">
                        <a:extLst>
                          <a:ext uri="{FF2B5EF4-FFF2-40B4-BE49-F238E27FC236}">
                            <a16:creationId xmlns:a16="http://schemas.microsoft.com/office/drawing/2014/main" id="{3AB36C25-3154-4643-A5D1-40C663C7617E}"/>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E261CA95-BAC8-4094-B77C-B413C63AA452}"/>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3"/>
            </p:custDataLst>
          </p:nvPr>
        </p:nvSpPr>
        <p:spPr>
          <a:xfrm>
            <a:off x="416052" y="173736"/>
            <a:ext cx="8311896" cy="338554"/>
          </a:xfrm>
        </p:spPr>
        <p:txBody>
          <a:bodyPr vert="horz" wrap="square" lIns="0" tIns="0" rIns="0" bIns="0" rtlCol="0" anchor="t" anchorCtr="0">
            <a:spAutoFit/>
          </a:bodyPr>
          <a:lstStyle>
            <a:lvl1pPr>
              <a:defRPr lang="en-US" dirty="0"/>
            </a:lvl1pPr>
          </a:lstStyle>
          <a:p>
            <a:pPr lvl="0"/>
            <a:r>
              <a:rPr lang="en-US"/>
              <a:t>Click to edit Master title style</a:t>
            </a:r>
            <a:endParaRPr lang="en-US" dirty="0"/>
          </a:p>
        </p:txBody>
      </p:sp>
      <p:sp>
        <p:nvSpPr>
          <p:cNvPr id="20" name="Slide Number">
            <a:extLst>
              <a:ext uri="{FF2B5EF4-FFF2-40B4-BE49-F238E27FC236}">
                <a16:creationId xmlns:a16="http://schemas.microsoft.com/office/drawing/2014/main" id="{F5AB69F0-0252-4F2C-9F5C-D4F8BF35BCBE}"/>
              </a:ext>
            </a:extLst>
          </p:cNvPr>
          <p:cNvSpPr>
            <a:spLocks noChangeArrowheads="1"/>
          </p:cNvSpPr>
          <p:nvPr userDrawn="1">
            <p:custDataLst>
              <p:tags r:id="rId4"/>
            </p:custDataLst>
          </p:nvPr>
        </p:nvSpPr>
        <p:spPr bwMode="black">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marL="0" algn="r" defTabSz="458047" rtl="0" eaLnBrk="1" fontAlgn="auto" latinLnBrk="0" hangingPunct="1">
              <a:spcBef>
                <a:spcPts val="0"/>
              </a:spcBef>
              <a:spcAft>
                <a:spcPts val="0"/>
              </a:spcAft>
              <a:defRPr/>
            </a:pPr>
            <a:fld id="{4ABDCABE-3F10-B64C-92F1-862014417034}" type="slidenum">
              <a:rPr lang="en-US" sz="800" kern="1200" smtClean="0">
                <a:solidFill>
                  <a:schemeClr val="tx1"/>
                </a:solidFill>
                <a:latin typeface="+mn-lt"/>
                <a:ea typeface="+mn-ea"/>
                <a:cs typeface="Arial" panose="020B0604020202020204" pitchFamily="34" charset="0"/>
              </a:rPr>
              <a:pPr marL="0" algn="r" defTabSz="458047" rtl="0" eaLnBrk="1" fontAlgn="auto" latinLnBrk="0" hangingPunct="1">
                <a:spcBef>
                  <a:spcPts val="0"/>
                </a:spcBef>
                <a:spcAft>
                  <a:spcPts val="0"/>
                </a:spcAft>
                <a:defRPr/>
              </a:pPr>
              <a:t>‹#›</a:t>
            </a:fld>
            <a:endParaRPr lang="en-US" sz="800" kern="1200" dirty="0">
              <a:solidFill>
                <a:schemeClr val="tx1"/>
              </a:solidFill>
              <a:latin typeface="+mn-lt"/>
              <a:ea typeface="+mn-ea"/>
              <a:cs typeface="Arial" panose="020B0604020202020204" pitchFamily="34" charset="0"/>
            </a:endParaRPr>
          </a:p>
        </p:txBody>
      </p:sp>
      <p:sp>
        <p:nvSpPr>
          <p:cNvPr id="11" name="5. Source" hidden="1">
            <a:extLst>
              <a:ext uri="{FF2B5EF4-FFF2-40B4-BE49-F238E27FC236}">
                <a16:creationId xmlns:a16="http://schemas.microsoft.com/office/drawing/2014/main" id="{E3C08BE2-DFA5-4DF3-81CF-C757EBD94F23}"/>
              </a:ext>
            </a:extLst>
          </p:cNvPr>
          <p:cNvSpPr txBox="1"/>
          <p:nvPr userDrawn="1">
            <p:custDataLst>
              <p:tags r:id="rId5"/>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7765112B-94E4-48E7-B473-F1F8C57D1D83}"/>
              </a:ext>
            </a:extLst>
          </p:cNvPr>
          <p:cNvSpPr>
            <a:spLocks noGrp="1"/>
          </p:cNvSpPr>
          <p:nvPr>
            <p:ph type="body" sz="quarter" idx="10" hasCustomPrompt="1"/>
            <p:custDataLst>
              <p:tags r:id="rId6"/>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8" name="Documenttype">
            <a:extLst>
              <a:ext uri="{FF2B5EF4-FFF2-40B4-BE49-F238E27FC236}">
                <a16:creationId xmlns:a16="http://schemas.microsoft.com/office/drawing/2014/main" id="{5B035A1A-50B6-45E3-9869-D14473D397AB}"/>
              </a:ext>
            </a:extLst>
          </p:cNvPr>
          <p:cNvSpPr txBox="1">
            <a:spLocks/>
          </p:cNvSpPr>
          <p:nvPr userDrawn="1">
            <p:custDataLst>
              <p:tags r:id="rId7"/>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15231062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B45F7C92-D5CD-4EDC-B5FB-B32BFADF4AE5}"/>
              </a:ext>
            </a:extLst>
          </p:cNvPr>
          <p:cNvGraphicFramePr>
            <a:graphicFrameLocks noChangeAspect="1"/>
          </p:cNvGraphicFramePr>
          <p:nvPr userDrawn="1">
            <p:custDataLst>
              <p:tags r:id="rId1"/>
            </p:custDataLst>
            <p:extLst>
              <p:ext uri="{D42A27DB-BD31-4B8C-83A1-F6EECF244321}">
                <p14:modId xmlns:p14="http://schemas.microsoft.com/office/powerpoint/2010/main" val="10573820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592" imgH="591" progId="TCLayout.ActiveDocument.1">
                  <p:embed/>
                </p:oleObj>
              </mc:Choice>
              <mc:Fallback>
                <p:oleObj name="think-cell Slide" r:id="rId7" imgW="592" imgH="591" progId="TCLayout.ActiveDocument.1">
                  <p:embed/>
                  <p:pic>
                    <p:nvPicPr>
                      <p:cNvPr id="2" name="Object 1" hidden="1">
                        <a:extLst>
                          <a:ext uri="{FF2B5EF4-FFF2-40B4-BE49-F238E27FC236}">
                            <a16:creationId xmlns:a16="http://schemas.microsoft.com/office/drawing/2014/main" id="{B45F7C92-D5CD-4EDC-B5FB-B32BFADF4AE5}"/>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13" name="Slide Number">
            <a:extLst>
              <a:ext uri="{FF2B5EF4-FFF2-40B4-BE49-F238E27FC236}">
                <a16:creationId xmlns:a16="http://schemas.microsoft.com/office/drawing/2014/main" id="{E008B892-7EEF-40A7-8714-CA703035E127}"/>
              </a:ext>
            </a:extLst>
          </p:cNvPr>
          <p:cNvSpPr>
            <a:spLocks noChangeArrowheads="1"/>
          </p:cNvSpPr>
          <p:nvPr userDrawn="1">
            <p:custDataLst>
              <p:tags r:id="rId2"/>
            </p:custDataLst>
          </p:nvPr>
        </p:nvSpPr>
        <p:spPr bwMode="ltGray">
          <a:xfrm>
            <a:off x="8476488" y="6501669"/>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0047C437-9378-4088-A289-F201ABA447D1}"/>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8" name="1. On-page tracker">
            <a:extLst>
              <a:ext uri="{FF2B5EF4-FFF2-40B4-BE49-F238E27FC236}">
                <a16:creationId xmlns:a16="http://schemas.microsoft.com/office/drawing/2014/main" id="{33AE1560-579C-459C-A40A-D7865DE59B15}"/>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6" name="Documenttype">
            <a:extLst>
              <a:ext uri="{FF2B5EF4-FFF2-40B4-BE49-F238E27FC236}">
                <a16:creationId xmlns:a16="http://schemas.microsoft.com/office/drawing/2014/main" id="{49991C03-7F48-47F1-B3A9-19D7D1A4653F}"/>
              </a:ext>
            </a:extLst>
          </p:cNvPr>
          <p:cNvSpPr txBox="1">
            <a:spLocks/>
          </p:cNvSpPr>
          <p:nvPr userDrawn="1">
            <p:custDataLst>
              <p:tags r:id="rId5"/>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87103672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graphicFrame>
        <p:nvGraphicFramePr>
          <p:cNvPr id="2" name="Object 2" hidden="1">
            <a:extLst>
              <a:ext uri="{FF2B5EF4-FFF2-40B4-BE49-F238E27FC236}">
                <a16:creationId xmlns:a16="http://schemas.microsoft.com/office/drawing/2014/main" id="{1C6EC4AA-6C84-4EF6-AF4D-BE24FEED672F}"/>
              </a:ext>
            </a:extLst>
          </p:cNvPr>
          <p:cNvGraphicFramePr>
            <a:graphicFrameLocks noChangeAspect="1"/>
          </p:cNvGraphicFramePr>
          <p:nvPr userDrawn="1">
            <p:custDataLst>
              <p:tags r:id="rId1"/>
            </p:custDataLst>
            <p:extLst>
              <p:ext uri="{D42A27DB-BD31-4B8C-83A1-F6EECF244321}">
                <p14:modId xmlns:p14="http://schemas.microsoft.com/office/powerpoint/2010/main" val="11682797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2" name="Object 2" hidden="1">
                        <a:extLst>
                          <a:ext uri="{FF2B5EF4-FFF2-40B4-BE49-F238E27FC236}">
                            <a16:creationId xmlns:a16="http://schemas.microsoft.com/office/drawing/2014/main" id="{1C6EC4AA-6C84-4EF6-AF4D-BE24FEED672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E4946286-E3E6-424F-8C6C-3D00E8A0D3D0}"/>
              </a:ext>
            </a:extLst>
          </p:cNvPr>
          <p:cNvSpPr txBox="1"/>
          <p:nvPr userDrawn="1">
            <p:custDataLst>
              <p:tags r:id="rId2"/>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4" name="Documenttype">
            <a:extLst>
              <a:ext uri="{FF2B5EF4-FFF2-40B4-BE49-F238E27FC236}">
                <a16:creationId xmlns:a16="http://schemas.microsoft.com/office/drawing/2014/main" id="{3925F7DB-235B-4011-96E3-49D4B5E6FEEF}"/>
              </a:ext>
            </a:extLst>
          </p:cNvPr>
          <p:cNvSpPr txBox="1">
            <a:spLocks/>
          </p:cNvSpPr>
          <p:nvPr userDrawn="1">
            <p:custDataLst>
              <p:tags r:id="rId3"/>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Tree>
    <p:extLst>
      <p:ext uri="{BB962C8B-B14F-4D97-AF65-F5344CB8AC3E}">
        <p14:creationId xmlns:p14="http://schemas.microsoft.com/office/powerpoint/2010/main" val="29931431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623D28-6A1E-4FD6-BF76-460C8E767576}" type="datetimeFigureOut">
              <a:rPr lang="en-US" smtClean="0"/>
              <a:t>3/8/2022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564EF2-3EFA-4B06-B5BC-1855B6598F39}" type="slidenum">
              <a:rPr lang="en-US" smtClean="0"/>
              <a:t>‹#›</a:t>
            </a:fld>
            <a:endParaRPr lang="en-US"/>
          </a:p>
        </p:txBody>
      </p:sp>
    </p:spTree>
    <p:extLst>
      <p:ext uri="{BB962C8B-B14F-4D97-AF65-F5344CB8AC3E}">
        <p14:creationId xmlns:p14="http://schemas.microsoft.com/office/powerpoint/2010/main" val="1486081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22EA9AE-E627-47C3-91DC-8CA9CDA2B2CB}"/>
              </a:ext>
            </a:extLst>
          </p:cNvPr>
          <p:cNvGraphicFramePr>
            <a:graphicFrameLocks noChangeAspect="1"/>
          </p:cNvGraphicFramePr>
          <p:nvPr userDrawn="1">
            <p:custDataLst>
              <p:tags r:id="rId1"/>
            </p:custDataLst>
            <p:extLst>
              <p:ext uri="{D42A27DB-BD31-4B8C-83A1-F6EECF244321}">
                <p14:modId xmlns:p14="http://schemas.microsoft.com/office/powerpoint/2010/main" val="22522354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3" name="Object 2" hidden="1">
                        <a:extLst>
                          <a:ext uri="{FF2B5EF4-FFF2-40B4-BE49-F238E27FC236}">
                            <a16:creationId xmlns:a16="http://schemas.microsoft.com/office/drawing/2014/main" id="{522EA9AE-E627-47C3-91DC-8CA9CDA2B2C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1939BA-D839-448F-8D61-AD5761E2CB65}"/>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5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11" name="5. Source" hidden="1">
            <a:extLst>
              <a:ext uri="{FF2B5EF4-FFF2-40B4-BE49-F238E27FC236}">
                <a16:creationId xmlns:a16="http://schemas.microsoft.com/office/drawing/2014/main" id="{6C9713CF-4FEA-4739-B0A0-6B196442AEE6}"/>
              </a:ext>
            </a:extLst>
          </p:cNvPr>
          <p:cNvSpPr txBox="1"/>
          <p:nvPr userDrawn="1">
            <p:custDataLst>
              <p:tags r:id="rId3"/>
            </p:custDataLst>
          </p:nvPr>
        </p:nvSpPr>
        <p:spPr>
          <a:xfrm>
            <a:off x="416052" y="6501669"/>
            <a:ext cx="4851907" cy="123111"/>
          </a:xfrm>
          <a:prstGeom prst="rect">
            <a:avLst/>
          </a:prstGeom>
        </p:spPr>
        <p:txBody>
          <a:bodyPr vert="horz" wrap="square" lIns="0" tIns="0" rIns="0" bIns="0" rtlCol="0" anchor="b">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2" name="1. On-page tracker">
            <a:extLst>
              <a:ext uri="{FF2B5EF4-FFF2-40B4-BE49-F238E27FC236}">
                <a16:creationId xmlns:a16="http://schemas.microsoft.com/office/drawing/2014/main" id="{128368CE-BC61-4E6B-9355-7EB40FD80480}"/>
              </a:ext>
            </a:extLst>
          </p:cNvPr>
          <p:cNvSpPr>
            <a:spLocks noGrp="1"/>
          </p:cNvSpPr>
          <p:nvPr>
            <p:ph type="body" sz="quarter" idx="10" hasCustomPrompt="1"/>
            <p:custDataLst>
              <p:tags r:id="rId4"/>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3" name="2. Slide Title">
            <a:extLst>
              <a:ext uri="{FF2B5EF4-FFF2-40B4-BE49-F238E27FC236}">
                <a16:creationId xmlns:a16="http://schemas.microsoft.com/office/drawing/2014/main" id="{DDFB2F31-2EDC-46B3-BDCC-C30160A548A0}"/>
              </a:ext>
            </a:extLst>
          </p:cNvPr>
          <p:cNvSpPr>
            <a:spLocks noGrp="1"/>
          </p:cNvSpPr>
          <p:nvPr>
            <p:ph type="title"/>
            <p:custDataLst>
              <p:tags r:id="rId5"/>
            </p:custDataLst>
          </p:nvPr>
        </p:nvSpPr>
        <p:spPr>
          <a:xfrm>
            <a:off x="1129284" y="3841050"/>
            <a:ext cx="6885432" cy="330796"/>
          </a:xfrm>
        </p:spPr>
        <p:txBody>
          <a:bodyPr anchor="b" anchorCtr="0">
            <a:spAutoFit/>
          </a:bodyPr>
          <a:lstStyle>
            <a:lvl1pPr>
              <a:lnSpc>
                <a:spcPct val="105000"/>
              </a:lnSpc>
              <a:defRPr sz="2200"/>
            </a:lvl1pPr>
          </a:lstStyle>
          <a:p>
            <a:r>
              <a:rPr lang="en-US"/>
              <a:t>Click to edit Master title style</a:t>
            </a:r>
            <a:endParaRPr lang="en-US" dirty="0"/>
          </a:p>
        </p:txBody>
      </p:sp>
      <p:sp>
        <p:nvSpPr>
          <p:cNvPr id="14" name="3. Subtitle">
            <a:extLst>
              <a:ext uri="{FF2B5EF4-FFF2-40B4-BE49-F238E27FC236}">
                <a16:creationId xmlns:a16="http://schemas.microsoft.com/office/drawing/2014/main" id="{09099F88-5FFB-4FF9-8B62-5EF51181A824}"/>
              </a:ext>
            </a:extLst>
          </p:cNvPr>
          <p:cNvSpPr>
            <a:spLocks noGrp="1"/>
          </p:cNvSpPr>
          <p:nvPr>
            <p:ph type="subTitle" idx="1" hasCustomPrompt="1"/>
            <p:custDataLst>
              <p:tags r:id="rId6"/>
            </p:custDataLst>
          </p:nvPr>
        </p:nvSpPr>
        <p:spPr>
          <a:xfrm>
            <a:off x="1129284" y="4284630"/>
            <a:ext cx="6885432" cy="246221"/>
          </a:xfrm>
          <a:prstGeom prst="rect">
            <a:avLst/>
          </a:prstGeom>
        </p:spPr>
        <p:txBody>
          <a:bodyPr wrap="square">
            <a:sp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quote source</a:t>
            </a:r>
          </a:p>
        </p:txBody>
      </p:sp>
      <p:sp>
        <p:nvSpPr>
          <p:cNvPr id="16" name="Slide Number">
            <a:extLst>
              <a:ext uri="{FF2B5EF4-FFF2-40B4-BE49-F238E27FC236}">
                <a16:creationId xmlns:a16="http://schemas.microsoft.com/office/drawing/2014/main" id="{24794E3C-7711-4AF2-84E5-0B386A07C845}"/>
              </a:ext>
            </a:extLst>
          </p:cNvPr>
          <p:cNvSpPr>
            <a:spLocks noChangeArrowheads="1"/>
          </p:cNvSpPr>
          <p:nvPr userDrawn="1">
            <p:custDataLst>
              <p:tags r:id="rId7"/>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0" name="Documenttype">
            <a:extLst>
              <a:ext uri="{FF2B5EF4-FFF2-40B4-BE49-F238E27FC236}">
                <a16:creationId xmlns:a16="http://schemas.microsoft.com/office/drawing/2014/main" id="{FD552472-5C1D-460A-A4B4-6CF2E8B85AE3}"/>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41169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4">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F17934EB-F2F5-451C-8BFA-F1B57B7FE8F2}"/>
              </a:ext>
            </a:extLst>
          </p:cNvPr>
          <p:cNvGraphicFramePr>
            <a:graphicFrameLocks noChangeAspect="1"/>
          </p:cNvGraphicFramePr>
          <p:nvPr userDrawn="1">
            <p:custDataLst>
              <p:tags r:id="rId1"/>
            </p:custDataLst>
            <p:extLst>
              <p:ext uri="{D42A27DB-BD31-4B8C-83A1-F6EECF244321}">
                <p14:modId xmlns:p14="http://schemas.microsoft.com/office/powerpoint/2010/main" val="24235710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5" name="Object 2" hidden="1">
                        <a:extLst>
                          <a:ext uri="{FF2B5EF4-FFF2-40B4-BE49-F238E27FC236}">
                            <a16:creationId xmlns:a16="http://schemas.microsoft.com/office/drawing/2014/main" id="{F17934EB-F2F5-451C-8BFA-F1B57B7FE8F2}"/>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A2994B40-DF0F-4EE0-8098-73DBD5C3F7E7}"/>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2560320" y="0"/>
            <a:ext cx="6583680"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71220653-0E59-43CC-9608-6D9E9A9A645B}"/>
              </a:ext>
            </a:extLst>
          </p:cNvPr>
          <p:cNvSpPr txBox="1">
            <a:spLocks/>
          </p:cNvSpPr>
          <p:nvPr userDrawn="1">
            <p:custDataLst>
              <p:tags r:id="rId4"/>
            </p:custDataLst>
          </p:nvPr>
        </p:nvSpPr>
        <p:spPr>
          <a:xfrm>
            <a:off x="416052" y="6501669"/>
            <a:ext cx="1890839"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1C94DE74-BFF3-427D-B1EB-6EC01224A215}"/>
              </a:ext>
            </a:extLst>
          </p:cNvPr>
          <p:cNvSpPr>
            <a:spLocks noGrp="1"/>
          </p:cNvSpPr>
          <p:nvPr>
            <p:ph type="body" sz="quarter" idx="10" hasCustomPrompt="1"/>
            <p:custDataLst>
              <p:tags r:id="rId5"/>
            </p:custDataLst>
          </p:nvPr>
        </p:nvSpPr>
        <p:spPr>
          <a:xfrm>
            <a:off x="416053" y="41597"/>
            <a:ext cx="1890839" cy="123111"/>
          </a:xfrm>
          <a:prstGeom prst="rect">
            <a:avLst/>
          </a:prstGeom>
          <a:ln w="6350">
            <a:noFill/>
            <a:miter lim="800000"/>
          </a:ln>
        </p:spPr>
        <p:txBody>
          <a:bodyPr vert="horz" wrap="square" lIns="0" tIns="0" rIns="0" bIns="0" rtlCol="0">
            <a:noAutofit/>
          </a:bodyPr>
          <a:lstStyle>
            <a:lvl1pPr>
              <a:defRPr lang="en-US" sz="800" b="0" dirty="0">
                <a:cs typeface="+mn-cs"/>
              </a:defRPr>
            </a:lvl1pPr>
          </a:lstStyle>
          <a:p>
            <a:pPr lvl="0"/>
            <a:r>
              <a:rPr lang="en-US" dirty="0"/>
              <a:t>Add tracker</a:t>
            </a:r>
          </a:p>
        </p:txBody>
      </p:sp>
      <p:sp>
        <p:nvSpPr>
          <p:cNvPr id="12" name="3. Subtitle">
            <a:extLst>
              <a:ext uri="{FF2B5EF4-FFF2-40B4-BE49-F238E27FC236}">
                <a16:creationId xmlns:a16="http://schemas.microsoft.com/office/drawing/2014/main" id="{B7EC052A-7EEB-4E98-B92D-8E3E6C89311C}"/>
              </a:ext>
            </a:extLst>
          </p:cNvPr>
          <p:cNvSpPr>
            <a:spLocks noGrp="1"/>
          </p:cNvSpPr>
          <p:nvPr>
            <p:ph type="subTitle" idx="1"/>
            <p:custDataLst>
              <p:tags r:id="rId6"/>
            </p:custDataLst>
          </p:nvPr>
        </p:nvSpPr>
        <p:spPr>
          <a:xfrm>
            <a:off x="411163" y="3636552"/>
            <a:ext cx="1890839"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3" name="2. Slide Title">
            <a:extLst>
              <a:ext uri="{FF2B5EF4-FFF2-40B4-BE49-F238E27FC236}">
                <a16:creationId xmlns:a16="http://schemas.microsoft.com/office/drawing/2014/main" id="{6EDF22DC-CFC6-49A3-985F-D21B951A77A3}"/>
              </a:ext>
            </a:extLst>
          </p:cNvPr>
          <p:cNvSpPr>
            <a:spLocks noGrp="1"/>
          </p:cNvSpPr>
          <p:nvPr>
            <p:ph type="title"/>
            <p:custDataLst>
              <p:tags r:id="rId7"/>
            </p:custDataLst>
          </p:nvPr>
        </p:nvSpPr>
        <p:spPr>
          <a:xfrm>
            <a:off x="411163" y="2502261"/>
            <a:ext cx="1890839" cy="1015663"/>
          </a:xfrm>
        </p:spPr>
        <p:txBody>
          <a:bodyPr anchor="b">
            <a:noAutofit/>
          </a:bodyPr>
          <a:lstStyle>
            <a:lvl1pPr>
              <a:defRPr>
                <a:solidFill>
                  <a:schemeClr val="tx1"/>
                </a:solidFill>
              </a:defRPr>
            </a:lvl1pPr>
          </a:lstStyle>
          <a:p>
            <a:r>
              <a:rPr lang="en-US"/>
              <a:t>Click to edit Master title style</a:t>
            </a:r>
            <a:endParaRPr lang="en-US" dirty="0"/>
          </a:p>
        </p:txBody>
      </p:sp>
      <p:sp>
        <p:nvSpPr>
          <p:cNvPr id="14" name="Slide Number">
            <a:extLst>
              <a:ext uri="{FF2B5EF4-FFF2-40B4-BE49-F238E27FC236}">
                <a16:creationId xmlns:a16="http://schemas.microsoft.com/office/drawing/2014/main" id="{F463310E-A1CE-491A-A58B-9DF9FAD834F7}"/>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2419FD05-7C22-4B7B-A703-31F91DCDD9EF}"/>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47036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3">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E317DDE9-4510-4ADA-BC78-E96D24597826}"/>
              </a:ext>
            </a:extLst>
          </p:cNvPr>
          <p:cNvGraphicFramePr>
            <a:graphicFrameLocks noChangeAspect="1"/>
          </p:cNvGraphicFramePr>
          <p:nvPr userDrawn="1">
            <p:custDataLst>
              <p:tags r:id="rId1"/>
            </p:custDataLst>
            <p:extLst>
              <p:ext uri="{D42A27DB-BD31-4B8C-83A1-F6EECF244321}">
                <p14:modId xmlns:p14="http://schemas.microsoft.com/office/powerpoint/2010/main" val="1532419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13" imgH="416" progId="TCLayout.ActiveDocument.1">
                  <p:embed/>
                </p:oleObj>
              </mc:Choice>
              <mc:Fallback>
                <p:oleObj name="think-cell Slide" r:id="rId10" imgW="413" imgH="416" progId="TCLayout.ActiveDocument.1">
                  <p:embed/>
                  <p:pic>
                    <p:nvPicPr>
                      <p:cNvPr id="4" name="Object 2" hidden="1">
                        <a:extLst>
                          <a:ext uri="{FF2B5EF4-FFF2-40B4-BE49-F238E27FC236}">
                            <a16:creationId xmlns:a16="http://schemas.microsoft.com/office/drawing/2014/main" id="{E317DDE9-4510-4ADA-BC78-E96D24597826}"/>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5" name="Rectangle 3" hidden="1">
            <a:extLst>
              <a:ext uri="{FF2B5EF4-FFF2-40B4-BE49-F238E27FC236}">
                <a16:creationId xmlns:a16="http://schemas.microsoft.com/office/drawing/2014/main" id="{30D7698A-7001-41A3-B997-323E2D93DCCC}"/>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blackGray">
          <a:xfrm>
            <a:off x="3273552" y="0"/>
            <a:ext cx="5870448"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9E8DABE5-6099-4D42-9730-B3FED1A8FD55}"/>
              </a:ext>
            </a:extLst>
          </p:cNvPr>
          <p:cNvSpPr txBox="1">
            <a:spLocks/>
          </p:cNvSpPr>
          <p:nvPr userDrawn="1">
            <p:custDataLst>
              <p:tags r:id="rId4"/>
            </p:custDataLst>
          </p:nvPr>
        </p:nvSpPr>
        <p:spPr>
          <a:xfrm>
            <a:off x="416052" y="6501669"/>
            <a:ext cx="260700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F2D8FBFF-13B8-4394-9AF5-D206F6B8DF0D}"/>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28C5B63D-E9C7-4AF1-8B9D-DBEF74F2CE52}"/>
              </a:ext>
            </a:extLst>
          </p:cNvPr>
          <p:cNvSpPr>
            <a:spLocks noGrp="1"/>
          </p:cNvSpPr>
          <p:nvPr>
            <p:ph type="title"/>
            <p:custDataLst>
              <p:tags r:id="rId6"/>
            </p:custDataLst>
          </p:nvPr>
        </p:nvSpPr>
        <p:spPr>
          <a:xfrm>
            <a:off x="411163" y="2840816"/>
            <a:ext cx="2607005" cy="677108"/>
          </a:xfrm>
        </p:spPr>
        <p:txBody>
          <a:bodyPr anchor="b">
            <a:noAutofit/>
          </a:bodyPr>
          <a:lstStyle>
            <a:lvl1pPr>
              <a:defRPr>
                <a:solidFill>
                  <a:schemeClr val="tx1"/>
                </a:solidFill>
              </a:defRPr>
            </a:lvl1pPr>
          </a:lstStyle>
          <a:p>
            <a:r>
              <a:rPr lang="en-US"/>
              <a:t>Click to edit Master title style</a:t>
            </a:r>
            <a:endParaRPr lang="en-US" dirty="0"/>
          </a:p>
        </p:txBody>
      </p:sp>
      <p:sp>
        <p:nvSpPr>
          <p:cNvPr id="13" name="3. Subtitle">
            <a:extLst>
              <a:ext uri="{FF2B5EF4-FFF2-40B4-BE49-F238E27FC236}">
                <a16:creationId xmlns:a16="http://schemas.microsoft.com/office/drawing/2014/main" id="{C302CFF5-7D13-40E9-B0FB-8BC438F87D7F}"/>
              </a:ext>
            </a:extLst>
          </p:cNvPr>
          <p:cNvSpPr>
            <a:spLocks noGrp="1"/>
          </p:cNvSpPr>
          <p:nvPr>
            <p:ph type="subTitle" idx="1"/>
            <p:custDataLst>
              <p:tags r:id="rId7"/>
            </p:custDataLst>
          </p:nvPr>
        </p:nvSpPr>
        <p:spPr>
          <a:xfrm>
            <a:off x="411163" y="3636552"/>
            <a:ext cx="2596896" cy="492443"/>
          </a:xfrm>
        </p:spPr>
        <p:txBody>
          <a:bodyPr wrap="square">
            <a:noAutofit/>
          </a:bodyPr>
          <a:lstStyle>
            <a:lvl1pPr marL="0" indent="0" algn="l">
              <a:buNone/>
              <a:defRPr sz="16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297D7C76-C65E-4CC9-A67E-4696F7C9613D}"/>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F3F73D64-B470-4557-8F79-8782F469C850}"/>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2692910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2">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E8063F9-BD79-4AC7-AE37-FA41373B03AA}"/>
              </a:ext>
            </a:extLst>
          </p:cNvPr>
          <p:cNvGraphicFramePr>
            <a:graphicFrameLocks noChangeAspect="1"/>
          </p:cNvGraphicFramePr>
          <p:nvPr userDrawn="1">
            <p:custDataLst>
              <p:tags r:id="rId1"/>
            </p:custDataLst>
            <p:extLst>
              <p:ext uri="{D42A27DB-BD31-4B8C-83A1-F6EECF244321}">
                <p14:modId xmlns:p14="http://schemas.microsoft.com/office/powerpoint/2010/main" val="5610337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AE8063F9-BD79-4AC7-AE37-FA41373B03AA}"/>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3" hidden="1">
            <a:extLst>
              <a:ext uri="{FF2B5EF4-FFF2-40B4-BE49-F238E27FC236}">
                <a16:creationId xmlns:a16="http://schemas.microsoft.com/office/drawing/2014/main" id="{7D5CD0B7-78F0-4D90-8217-39B2ABEF29EA}"/>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3"/>
            </p:custDataLst>
          </p:nvPr>
        </p:nvSpPr>
        <p:spPr bwMode="ltGray">
          <a:xfrm>
            <a:off x="4569714" y="0"/>
            <a:ext cx="4574286" cy="6858000"/>
          </a:xfrm>
          <a:prstGeom prst="rect">
            <a:avLst/>
          </a:prstGeom>
          <a:solidFill>
            <a:srgbClr val="DBE3F9"/>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a:endParaRPr lang="en-US" sz="1350" dirty="0">
              <a:solidFill>
                <a:srgbClr val="F0F0F0"/>
              </a:solidFill>
              <a:latin typeface="Arial" panose="020B0604020202020204" pitchFamily="34" charset="0"/>
            </a:endParaRPr>
          </a:p>
        </p:txBody>
      </p:sp>
      <p:sp>
        <p:nvSpPr>
          <p:cNvPr id="10" name="5. Source" hidden="1">
            <a:extLst>
              <a:ext uri="{FF2B5EF4-FFF2-40B4-BE49-F238E27FC236}">
                <a16:creationId xmlns:a16="http://schemas.microsoft.com/office/drawing/2014/main" id="{0AB58A89-F6F4-4862-B0B6-9B56563426ED}"/>
              </a:ext>
            </a:extLst>
          </p:cNvPr>
          <p:cNvSpPr txBox="1">
            <a:spLocks/>
          </p:cNvSpPr>
          <p:nvPr userDrawn="1">
            <p:custDataLst>
              <p:tags r:id="rId4"/>
            </p:custDataLst>
          </p:nvPr>
        </p:nvSpPr>
        <p:spPr>
          <a:xfrm>
            <a:off x="416052" y="6501669"/>
            <a:ext cx="3869385" cy="123111"/>
          </a:xfrm>
          <a:prstGeom prst="rect">
            <a:avLst/>
          </a:prstGeom>
        </p:spPr>
        <p:txBody>
          <a:bodyPr vert="horz" wrap="square" lIns="0" tIns="0" rIns="0" bIns="0" rtlCol="0" anchor="b">
            <a:no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dirty="0"/>
              <a:t>Source: …</a:t>
            </a:r>
          </a:p>
        </p:txBody>
      </p:sp>
      <p:sp>
        <p:nvSpPr>
          <p:cNvPr id="11" name="1. On-page tracker">
            <a:extLst>
              <a:ext uri="{FF2B5EF4-FFF2-40B4-BE49-F238E27FC236}">
                <a16:creationId xmlns:a16="http://schemas.microsoft.com/office/drawing/2014/main" id="{80C43D9A-8871-4E21-8014-7D0511A34A5D}"/>
              </a:ext>
            </a:extLst>
          </p:cNvPr>
          <p:cNvSpPr>
            <a:spLocks noGrp="1"/>
          </p:cNvSpPr>
          <p:nvPr>
            <p:ph type="body" sz="quarter" idx="10" hasCustomPrompt="1"/>
            <p:custDataLst>
              <p:tags r:id="rId5"/>
            </p:custDataLst>
          </p:nvPr>
        </p:nvSpPr>
        <p:spPr>
          <a:xfrm>
            <a:off x="416052" y="41597"/>
            <a:ext cx="276529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r>
              <a:rPr lang="en-US" dirty="0"/>
              <a:t>Add tracker</a:t>
            </a:r>
          </a:p>
        </p:txBody>
      </p:sp>
      <p:sp>
        <p:nvSpPr>
          <p:cNvPr id="12" name="2. Slide Title">
            <a:extLst>
              <a:ext uri="{FF2B5EF4-FFF2-40B4-BE49-F238E27FC236}">
                <a16:creationId xmlns:a16="http://schemas.microsoft.com/office/drawing/2014/main" id="{D0AE5B54-AB0E-4484-9346-E286DDC6EE22}"/>
              </a:ext>
            </a:extLst>
          </p:cNvPr>
          <p:cNvSpPr>
            <a:spLocks noGrp="1"/>
          </p:cNvSpPr>
          <p:nvPr>
            <p:ph type="title"/>
            <p:custDataLst>
              <p:tags r:id="rId6"/>
            </p:custDataLst>
          </p:nvPr>
        </p:nvSpPr>
        <p:spPr>
          <a:xfrm>
            <a:off x="416052" y="173736"/>
            <a:ext cx="3869385" cy="338554"/>
          </a:xfrm>
        </p:spPr>
        <p:txBody>
          <a:bodyPr wrap="square">
            <a:spAutoFit/>
          </a:bodyPr>
          <a:lstStyle/>
          <a:p>
            <a:r>
              <a:rPr lang="en-US"/>
              <a:t>Click to edit Master title style</a:t>
            </a:r>
            <a:endParaRPr lang="en-US" dirty="0"/>
          </a:p>
        </p:txBody>
      </p:sp>
      <p:sp>
        <p:nvSpPr>
          <p:cNvPr id="13" name="3. Subtitle">
            <a:extLst>
              <a:ext uri="{FF2B5EF4-FFF2-40B4-BE49-F238E27FC236}">
                <a16:creationId xmlns:a16="http://schemas.microsoft.com/office/drawing/2014/main" id="{515FD66B-17DF-4FD2-AACA-1776A1723322}"/>
              </a:ext>
            </a:extLst>
          </p:cNvPr>
          <p:cNvSpPr>
            <a:spLocks noGrp="1"/>
          </p:cNvSpPr>
          <p:nvPr>
            <p:ph type="subTitle" idx="1"/>
            <p:custDataLst>
              <p:tags r:id="rId7"/>
            </p:custDataLst>
          </p:nvPr>
        </p:nvSpPr>
        <p:spPr>
          <a:xfrm>
            <a:off x="416052" y="525928"/>
            <a:ext cx="3869385" cy="246221"/>
          </a:xfrm>
          <a:prstGeom prst="rect">
            <a:avLst/>
          </a:prstGeom>
        </p:spPr>
        <p:txBody>
          <a:bodyPr wrap="square">
            <a:noAutofit/>
          </a:bodyPr>
          <a:lstStyle>
            <a:lvl1pPr marL="0" indent="0" algn="l">
              <a:buNone/>
              <a:defRPr sz="16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Slide Number">
            <a:extLst>
              <a:ext uri="{FF2B5EF4-FFF2-40B4-BE49-F238E27FC236}">
                <a16:creationId xmlns:a16="http://schemas.microsoft.com/office/drawing/2014/main" id="{D0AA6CB2-9326-44D6-9F1F-EBBC1FF32956}"/>
              </a:ext>
            </a:extLst>
          </p:cNvPr>
          <p:cNvSpPr>
            <a:spLocks noChangeArrowheads="1"/>
          </p:cNvSpPr>
          <p:nvPr userDrawn="1">
            <p:custDataLst>
              <p:tags r:id="rId8"/>
            </p:custDataLst>
          </p:nvPr>
        </p:nvSpPr>
        <p:spPr bwMode="ltGray">
          <a:xfrm>
            <a:off x="8476488" y="6637674"/>
            <a:ext cx="244126" cy="123111"/>
          </a:xfrm>
          <a:prstGeom prst="rect">
            <a:avLst/>
          </a:prstGeom>
          <a:noFill/>
          <a:ln w="9525" algn="ctr">
            <a:noFill/>
            <a:miter lim="800000"/>
            <a:headEnd/>
            <a:tailEnd/>
          </a:ln>
          <a:effectLst/>
        </p:spPr>
        <p:txBody>
          <a:bodyPr wrap="square" lIns="0" tIns="0" rIns="0" bIns="0" anchor="b">
            <a:spAutoFit/>
          </a:bodyPr>
          <a:lstStyle/>
          <a:p>
            <a:pPr algn="r" defTabSz="458047" fontAlgn="auto">
              <a:spcBef>
                <a:spcPts val="0"/>
              </a:spcBef>
              <a:spcAft>
                <a:spcPts val="0"/>
              </a:spcAft>
              <a:defRPr/>
            </a:pPr>
            <a:fld id="{4ABDCABE-3F10-B64C-92F1-862014417034}" type="slidenum">
              <a:rPr lang="en-US" sz="800" smtClean="0">
                <a:solidFill>
                  <a:schemeClr val="tx1"/>
                </a:solidFill>
                <a:latin typeface="+mn-lt"/>
                <a:ea typeface="+mn-ea"/>
                <a:cs typeface="Arial" panose="020B0604020202020204" pitchFamily="34" charset="0"/>
              </a:rPr>
              <a:pPr algn="r" defTabSz="458047" fontAlgn="auto">
                <a:spcBef>
                  <a:spcPts val="0"/>
                </a:spcBef>
                <a:spcAft>
                  <a:spcPts val="0"/>
                </a:spcAft>
                <a:defRPr/>
              </a:pPr>
              <a:t>‹#›</a:t>
            </a:fld>
            <a:endParaRPr lang="en-US" sz="800" dirty="0">
              <a:solidFill>
                <a:schemeClr val="tx1"/>
              </a:solidFill>
              <a:latin typeface="+mn-lt"/>
              <a:ea typeface="+mn-ea"/>
              <a:cs typeface="Arial" panose="020B0604020202020204" pitchFamily="34" charset="0"/>
            </a:endParaRPr>
          </a:p>
        </p:txBody>
      </p:sp>
      <p:sp>
        <p:nvSpPr>
          <p:cNvPr id="15" name="Documenttype">
            <a:extLst>
              <a:ext uri="{FF2B5EF4-FFF2-40B4-BE49-F238E27FC236}">
                <a16:creationId xmlns:a16="http://schemas.microsoft.com/office/drawing/2014/main" id="{B76ACF59-02C1-479D-897F-32A99C4BF1B1}"/>
              </a:ext>
            </a:extLst>
          </p:cNvPr>
          <p:cNvSpPr txBox="1">
            <a:spLocks/>
          </p:cNvSpPr>
          <p:nvPr userDrawn="1"/>
        </p:nvSpPr>
        <p:spPr>
          <a:xfrm>
            <a:off x="309729" y="6427334"/>
            <a:ext cx="2871621" cy="365213"/>
          </a:xfrm>
          <a:prstGeom prst="rect">
            <a:avLst/>
          </a:prstGeom>
        </p:spPr>
        <p:txBody>
          <a:bodyPr vert="horz" wrap="square"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a:solidFill>
                  <a:schemeClr val="tx1">
                    <a:lumMod val="65000"/>
                    <a:lumOff val="35000"/>
                  </a:schemeClr>
                </a:solidFill>
              </a:rPr>
              <a:t>Confidential, Draft and Pre-Decisional</a:t>
            </a:r>
          </a:p>
        </p:txBody>
      </p:sp>
    </p:spTree>
    <p:extLst>
      <p:ext uri="{BB962C8B-B14F-4D97-AF65-F5344CB8AC3E}">
        <p14:creationId xmlns:p14="http://schemas.microsoft.com/office/powerpoint/2010/main" val="605467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26" Type="http://schemas.openxmlformats.org/officeDocument/2006/relationships/tags" Target="../tags/tag12.xml"/><Relationship Id="rId3" Type="http://schemas.openxmlformats.org/officeDocument/2006/relationships/slideLayout" Target="../slideLayouts/slideLayout3.xml"/><Relationship Id="rId21" Type="http://schemas.openxmlformats.org/officeDocument/2006/relationships/tags" Target="../tags/tag7.xml"/><Relationship Id="rId34" Type="http://schemas.openxmlformats.org/officeDocument/2006/relationships/tags" Target="../tags/tag2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tags" Target="../tags/tag11.xml"/><Relationship Id="rId33" Type="http://schemas.openxmlformats.org/officeDocument/2006/relationships/tags" Target="../tags/tag19.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29" Type="http://schemas.openxmlformats.org/officeDocument/2006/relationships/tags" Target="../tags/tag1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32" Type="http://schemas.openxmlformats.org/officeDocument/2006/relationships/tags" Target="../tags/tag18.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28" Type="http://schemas.openxmlformats.org/officeDocument/2006/relationships/tags" Target="../tags/tag14.xml"/><Relationship Id="rId36" Type="http://schemas.openxmlformats.org/officeDocument/2006/relationships/tags" Target="../tags/tag22.xml"/><Relationship Id="rId10" Type="http://schemas.openxmlformats.org/officeDocument/2006/relationships/slideLayout" Target="../slideLayouts/slideLayout10.xml"/><Relationship Id="rId19" Type="http://schemas.openxmlformats.org/officeDocument/2006/relationships/tags" Target="../tags/tag5.xml"/><Relationship Id="rId31" Type="http://schemas.openxmlformats.org/officeDocument/2006/relationships/tags" Target="../tags/tag17.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 Id="rId27" Type="http://schemas.openxmlformats.org/officeDocument/2006/relationships/tags" Target="../tags/tag13.xml"/><Relationship Id="rId30" Type="http://schemas.openxmlformats.org/officeDocument/2006/relationships/tags" Target="../tags/tag16.xml"/><Relationship Id="rId35" Type="http://schemas.openxmlformats.org/officeDocument/2006/relationships/tags" Target="../tags/tag2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118.xml"/><Relationship Id="rId26" Type="http://schemas.openxmlformats.org/officeDocument/2006/relationships/tags" Target="../tags/tag126.xml"/><Relationship Id="rId3" Type="http://schemas.openxmlformats.org/officeDocument/2006/relationships/slideLayout" Target="../slideLayouts/slideLayout17.xml"/><Relationship Id="rId21" Type="http://schemas.openxmlformats.org/officeDocument/2006/relationships/tags" Target="../tags/tag121.xml"/><Relationship Id="rId34" Type="http://schemas.openxmlformats.org/officeDocument/2006/relationships/tags" Target="../tags/tag134.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117.xml"/><Relationship Id="rId25" Type="http://schemas.openxmlformats.org/officeDocument/2006/relationships/tags" Target="../tags/tag125.xml"/><Relationship Id="rId33" Type="http://schemas.openxmlformats.org/officeDocument/2006/relationships/tags" Target="../tags/tag133.xml"/><Relationship Id="rId38" Type="http://schemas.openxmlformats.org/officeDocument/2006/relationships/image" Target="../media/image3.emf"/><Relationship Id="rId2" Type="http://schemas.openxmlformats.org/officeDocument/2006/relationships/slideLayout" Target="../slideLayouts/slideLayout16.xml"/><Relationship Id="rId16" Type="http://schemas.openxmlformats.org/officeDocument/2006/relationships/tags" Target="../tags/tag116.xml"/><Relationship Id="rId20" Type="http://schemas.openxmlformats.org/officeDocument/2006/relationships/tags" Target="../tags/tag120.xml"/><Relationship Id="rId29" Type="http://schemas.openxmlformats.org/officeDocument/2006/relationships/tags" Target="../tags/tag129.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124.xml"/><Relationship Id="rId32" Type="http://schemas.openxmlformats.org/officeDocument/2006/relationships/tags" Target="../tags/tag132.xml"/><Relationship Id="rId37" Type="http://schemas.openxmlformats.org/officeDocument/2006/relationships/oleObject" Target="../embeddings/oleObject16.bin"/><Relationship Id="rId5" Type="http://schemas.openxmlformats.org/officeDocument/2006/relationships/slideLayout" Target="../slideLayouts/slideLayout19.xml"/><Relationship Id="rId15" Type="http://schemas.openxmlformats.org/officeDocument/2006/relationships/theme" Target="../theme/theme2.xml"/><Relationship Id="rId23" Type="http://schemas.openxmlformats.org/officeDocument/2006/relationships/tags" Target="../tags/tag123.xml"/><Relationship Id="rId28" Type="http://schemas.openxmlformats.org/officeDocument/2006/relationships/tags" Target="../tags/tag128.xml"/><Relationship Id="rId36" Type="http://schemas.openxmlformats.org/officeDocument/2006/relationships/tags" Target="../tags/tag136.xml"/><Relationship Id="rId10" Type="http://schemas.openxmlformats.org/officeDocument/2006/relationships/slideLayout" Target="../slideLayouts/slideLayout24.xml"/><Relationship Id="rId19" Type="http://schemas.openxmlformats.org/officeDocument/2006/relationships/tags" Target="../tags/tag119.xml"/><Relationship Id="rId31" Type="http://schemas.openxmlformats.org/officeDocument/2006/relationships/tags" Target="../tags/tag131.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tags" Target="../tags/tag122.xml"/><Relationship Id="rId27" Type="http://schemas.openxmlformats.org/officeDocument/2006/relationships/tags" Target="../tags/tag127.xml"/><Relationship Id="rId30" Type="http://schemas.openxmlformats.org/officeDocument/2006/relationships/tags" Target="../tags/tag130.xml"/><Relationship Id="rId35" Type="http://schemas.openxmlformats.org/officeDocument/2006/relationships/tags" Target="../tags/tag13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ags" Target="../tags/tag229.xml"/><Relationship Id="rId26" Type="http://schemas.openxmlformats.org/officeDocument/2006/relationships/tags" Target="../tags/tag237.xml"/><Relationship Id="rId3" Type="http://schemas.openxmlformats.org/officeDocument/2006/relationships/slideLayout" Target="../slideLayouts/slideLayout31.xml"/><Relationship Id="rId21" Type="http://schemas.openxmlformats.org/officeDocument/2006/relationships/tags" Target="../tags/tag232.xml"/><Relationship Id="rId34" Type="http://schemas.openxmlformats.org/officeDocument/2006/relationships/tags" Target="../tags/tag245.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tags" Target="../tags/tag228.xml"/><Relationship Id="rId25" Type="http://schemas.openxmlformats.org/officeDocument/2006/relationships/tags" Target="../tags/tag236.xml"/><Relationship Id="rId33" Type="http://schemas.openxmlformats.org/officeDocument/2006/relationships/tags" Target="../tags/tag244.xml"/><Relationship Id="rId38" Type="http://schemas.openxmlformats.org/officeDocument/2006/relationships/image" Target="../media/image1.emf"/><Relationship Id="rId2" Type="http://schemas.openxmlformats.org/officeDocument/2006/relationships/slideLayout" Target="../slideLayouts/slideLayout30.xml"/><Relationship Id="rId16" Type="http://schemas.openxmlformats.org/officeDocument/2006/relationships/tags" Target="../tags/tag227.xml"/><Relationship Id="rId20" Type="http://schemas.openxmlformats.org/officeDocument/2006/relationships/tags" Target="../tags/tag231.xml"/><Relationship Id="rId29" Type="http://schemas.openxmlformats.org/officeDocument/2006/relationships/tags" Target="../tags/tag24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tags" Target="../tags/tag235.xml"/><Relationship Id="rId32" Type="http://schemas.openxmlformats.org/officeDocument/2006/relationships/tags" Target="../tags/tag243.xml"/><Relationship Id="rId37" Type="http://schemas.openxmlformats.org/officeDocument/2006/relationships/oleObject" Target="../embeddings/oleObject31.bin"/><Relationship Id="rId5" Type="http://schemas.openxmlformats.org/officeDocument/2006/relationships/slideLayout" Target="../slideLayouts/slideLayout33.xml"/><Relationship Id="rId15" Type="http://schemas.openxmlformats.org/officeDocument/2006/relationships/theme" Target="../theme/theme3.xml"/><Relationship Id="rId23" Type="http://schemas.openxmlformats.org/officeDocument/2006/relationships/tags" Target="../tags/tag234.xml"/><Relationship Id="rId28" Type="http://schemas.openxmlformats.org/officeDocument/2006/relationships/tags" Target="../tags/tag239.xml"/><Relationship Id="rId36" Type="http://schemas.openxmlformats.org/officeDocument/2006/relationships/tags" Target="../tags/tag247.xml"/><Relationship Id="rId10" Type="http://schemas.openxmlformats.org/officeDocument/2006/relationships/slideLayout" Target="../slideLayouts/slideLayout38.xml"/><Relationship Id="rId19" Type="http://schemas.openxmlformats.org/officeDocument/2006/relationships/tags" Target="../tags/tag230.xml"/><Relationship Id="rId31" Type="http://schemas.openxmlformats.org/officeDocument/2006/relationships/tags" Target="../tags/tag242.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tags" Target="../tags/tag233.xml"/><Relationship Id="rId27" Type="http://schemas.openxmlformats.org/officeDocument/2006/relationships/tags" Target="../tags/tag238.xml"/><Relationship Id="rId30" Type="http://schemas.openxmlformats.org/officeDocument/2006/relationships/tags" Target="../tags/tag241.xml"/><Relationship Id="rId35" Type="http://schemas.openxmlformats.org/officeDocument/2006/relationships/tags" Target="../tags/tag2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18" Type="http://schemas.openxmlformats.org/officeDocument/2006/relationships/tags" Target="../tags/tag341.xml"/><Relationship Id="rId26" Type="http://schemas.openxmlformats.org/officeDocument/2006/relationships/tags" Target="../tags/tag349.xml"/><Relationship Id="rId39" Type="http://schemas.openxmlformats.org/officeDocument/2006/relationships/tags" Target="../tags/tag362.xml"/><Relationship Id="rId3" Type="http://schemas.openxmlformats.org/officeDocument/2006/relationships/slideLayout" Target="../slideLayouts/slideLayout45.xml"/><Relationship Id="rId21" Type="http://schemas.openxmlformats.org/officeDocument/2006/relationships/tags" Target="../tags/tag344.xml"/><Relationship Id="rId34" Type="http://schemas.openxmlformats.org/officeDocument/2006/relationships/tags" Target="../tags/tag357.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17" Type="http://schemas.openxmlformats.org/officeDocument/2006/relationships/theme" Target="../theme/theme4.xml"/><Relationship Id="rId25" Type="http://schemas.openxmlformats.org/officeDocument/2006/relationships/tags" Target="../tags/tag348.xml"/><Relationship Id="rId33" Type="http://schemas.openxmlformats.org/officeDocument/2006/relationships/tags" Target="../tags/tag356.xml"/><Relationship Id="rId38" Type="http://schemas.openxmlformats.org/officeDocument/2006/relationships/tags" Target="../tags/tag361.xml"/><Relationship Id="rId2" Type="http://schemas.openxmlformats.org/officeDocument/2006/relationships/slideLayout" Target="../slideLayouts/slideLayout44.xml"/><Relationship Id="rId16" Type="http://schemas.openxmlformats.org/officeDocument/2006/relationships/slideLayout" Target="../slideLayouts/slideLayout58.xml"/><Relationship Id="rId20" Type="http://schemas.openxmlformats.org/officeDocument/2006/relationships/tags" Target="../tags/tag343.xml"/><Relationship Id="rId29" Type="http://schemas.openxmlformats.org/officeDocument/2006/relationships/tags" Target="../tags/tag352.xml"/><Relationship Id="rId41" Type="http://schemas.openxmlformats.org/officeDocument/2006/relationships/image" Target="../media/image1.emf"/><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24" Type="http://schemas.openxmlformats.org/officeDocument/2006/relationships/tags" Target="../tags/tag347.xml"/><Relationship Id="rId32" Type="http://schemas.openxmlformats.org/officeDocument/2006/relationships/tags" Target="../tags/tag355.xml"/><Relationship Id="rId37" Type="http://schemas.openxmlformats.org/officeDocument/2006/relationships/tags" Target="../tags/tag360.xml"/><Relationship Id="rId40" Type="http://schemas.openxmlformats.org/officeDocument/2006/relationships/oleObject" Target="../embeddings/oleObject46.bin"/><Relationship Id="rId5" Type="http://schemas.openxmlformats.org/officeDocument/2006/relationships/slideLayout" Target="../slideLayouts/slideLayout47.xml"/><Relationship Id="rId15" Type="http://schemas.openxmlformats.org/officeDocument/2006/relationships/slideLayout" Target="../slideLayouts/slideLayout57.xml"/><Relationship Id="rId23" Type="http://schemas.openxmlformats.org/officeDocument/2006/relationships/tags" Target="../tags/tag346.xml"/><Relationship Id="rId28" Type="http://schemas.openxmlformats.org/officeDocument/2006/relationships/tags" Target="../tags/tag351.xml"/><Relationship Id="rId36" Type="http://schemas.openxmlformats.org/officeDocument/2006/relationships/tags" Target="../tags/tag359.xml"/><Relationship Id="rId10" Type="http://schemas.openxmlformats.org/officeDocument/2006/relationships/slideLayout" Target="../slideLayouts/slideLayout52.xml"/><Relationship Id="rId19" Type="http://schemas.openxmlformats.org/officeDocument/2006/relationships/tags" Target="../tags/tag342.xml"/><Relationship Id="rId31" Type="http://schemas.openxmlformats.org/officeDocument/2006/relationships/tags" Target="../tags/tag354.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 Id="rId22" Type="http://schemas.openxmlformats.org/officeDocument/2006/relationships/tags" Target="../tags/tag345.xml"/><Relationship Id="rId27" Type="http://schemas.openxmlformats.org/officeDocument/2006/relationships/tags" Target="../tags/tag350.xml"/><Relationship Id="rId30" Type="http://schemas.openxmlformats.org/officeDocument/2006/relationships/tags" Target="../tags/tag353.xml"/><Relationship Id="rId35" Type="http://schemas.openxmlformats.org/officeDocument/2006/relationships/tags" Target="../tags/tag35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8963AA3D-EFA3-4938-9D41-C8DDC03F7827}"/>
              </a:ext>
            </a:extLst>
          </p:cNvPr>
          <p:cNvGraphicFramePr>
            <a:graphicFrameLocks noChangeAspect="1"/>
          </p:cNvGraphicFramePr>
          <p:nvPr userDrawn="1">
            <p:custDataLst>
              <p:tags r:id="rId16"/>
            </p:custDataLst>
            <p:extLst>
              <p:ext uri="{D42A27DB-BD31-4B8C-83A1-F6EECF244321}">
                <p14:modId xmlns:p14="http://schemas.microsoft.com/office/powerpoint/2010/main" val="22884675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7" imgW="572" imgH="588" progId="TCLayout.ActiveDocument.1">
                  <p:embed/>
                </p:oleObj>
              </mc:Choice>
              <mc:Fallback>
                <p:oleObj name="think-cell Slide" r:id="rId37" imgW="572" imgH="588" progId="TCLayout.ActiveDocument.1">
                  <p:embed/>
                  <p:pic>
                    <p:nvPicPr>
                      <p:cNvPr id="5" name="Object 2" hidden="1">
                        <a:extLst>
                          <a:ext uri="{FF2B5EF4-FFF2-40B4-BE49-F238E27FC236}">
                            <a16:creationId xmlns:a16="http://schemas.microsoft.com/office/drawing/2014/main" id="{8963AA3D-EFA3-4938-9D41-C8DDC03F7827}"/>
                          </a:ext>
                        </a:extLst>
                      </p:cNvPr>
                      <p:cNvPicPr/>
                      <p:nvPr/>
                    </p:nvPicPr>
                    <p:blipFill>
                      <a:blip r:embed="rId38"/>
                      <a:stretch>
                        <a:fillRect/>
                      </a:stretch>
                    </p:blipFill>
                    <p:spPr>
                      <a:xfrm>
                        <a:off x="1588" y="1588"/>
                        <a:ext cx="1588" cy="1588"/>
                      </a:xfrm>
                      <a:prstGeom prst="rect">
                        <a:avLst/>
                      </a:prstGeom>
                    </p:spPr>
                  </p:pic>
                </p:oleObj>
              </mc:Fallback>
            </mc:AlternateContent>
          </a:graphicData>
        </a:graphic>
      </p:graphicFrame>
      <p:sp>
        <p:nvSpPr>
          <p:cNvPr id="3" name="Rectangle 3" hidden="1">
            <a:extLst>
              <a:ext uri="{FF2B5EF4-FFF2-40B4-BE49-F238E27FC236}">
                <a16:creationId xmlns:a16="http://schemas.microsoft.com/office/drawing/2014/main" id="{C4A855FC-965A-4859-83A9-629E80C693BF}"/>
              </a:ext>
            </a:extLst>
          </p:cNvPr>
          <p:cNvSpPr/>
          <p:nvPr userDrawn="1">
            <p:custDataLst>
              <p:tags r:id="rId17"/>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52" name="4. Footnote" hidden="1">
            <a:extLst>
              <a:ext uri="{FF2B5EF4-FFF2-40B4-BE49-F238E27FC236}">
                <a16:creationId xmlns:a16="http://schemas.microsoft.com/office/drawing/2014/main" id="{06E07A66-B8BA-42E8-A0F6-6B0251CAA48E}"/>
              </a:ext>
            </a:extLst>
          </p:cNvPr>
          <p:cNvSpPr txBox="1"/>
          <p:nvPr userDrawn="1">
            <p:custDataLst>
              <p:tags r:id="rId18"/>
            </p:custDataLst>
          </p:nvPr>
        </p:nvSpPr>
        <p:spPr>
          <a:xfrm>
            <a:off x="411480" y="6274554"/>
            <a:ext cx="8311896"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en-US" dirty="0"/>
              <a:t>Footnote</a:t>
            </a:r>
          </a:p>
        </p:txBody>
      </p:sp>
      <p:sp>
        <p:nvSpPr>
          <p:cNvPr id="2" name="2. Slide Title">
            <a:extLst>
              <a:ext uri="{FF2B5EF4-FFF2-40B4-BE49-F238E27FC236}">
                <a16:creationId xmlns:a16="http://schemas.microsoft.com/office/drawing/2014/main" id="{BAD3E984-2EF2-43CD-BB0E-16A737B99040}"/>
              </a:ext>
            </a:extLst>
          </p:cNvPr>
          <p:cNvSpPr>
            <a:spLocks noGrp="1"/>
          </p:cNvSpPr>
          <p:nvPr>
            <p:ph type="title"/>
            <p:custDataLst>
              <p:tags r:id="rId19"/>
            </p:custDataLst>
          </p:nvPr>
        </p:nvSpPr>
        <p:spPr>
          <a:xfrm>
            <a:off x="416052" y="173736"/>
            <a:ext cx="8311896" cy="338554"/>
          </a:xfrm>
          <a:prstGeom prst="rect">
            <a:avLst/>
          </a:prstGeom>
        </p:spPr>
        <p:txBody>
          <a:bodyPr vert="horz" wrap="square" lIns="0" tIns="0" rIns="0" bIns="0" rtlCol="0" anchor="t" anchorCtr="0">
            <a:spAutoFit/>
          </a:bodyPr>
          <a:lstStyle/>
          <a:p>
            <a:pPr lvl="0"/>
            <a:r>
              <a:rPr lang="en-US"/>
              <a:t>Click to edit Master title style</a:t>
            </a:r>
            <a:endParaRPr lang="en-US" dirty="0"/>
          </a:p>
        </p:txBody>
      </p:sp>
      <p:grpSp>
        <p:nvGrpSpPr>
          <p:cNvPr id="53" name="Grid" hidden="1">
            <a:extLst>
              <a:ext uri="{FF2B5EF4-FFF2-40B4-BE49-F238E27FC236}">
                <a16:creationId xmlns:a16="http://schemas.microsoft.com/office/drawing/2014/main" id="{564EB9F6-AC04-42ED-9CB6-6D01335D9982}"/>
              </a:ext>
            </a:extLst>
          </p:cNvPr>
          <p:cNvGrpSpPr/>
          <p:nvPr userDrawn="1">
            <p:custDataLst>
              <p:tags r:id="rId20"/>
            </p:custDataLst>
          </p:nvPr>
        </p:nvGrpSpPr>
        <p:grpSpPr bwMode="blackGray">
          <a:xfrm>
            <a:off x="1" y="0"/>
            <a:ext cx="9142857" cy="6858000"/>
            <a:chOff x="0" y="0"/>
            <a:chExt cx="12190476" cy="6858000"/>
          </a:xfrm>
        </p:grpSpPr>
        <p:sp>
          <p:nvSpPr>
            <p:cNvPr id="55" name="slide margin">
              <a:extLst>
                <a:ext uri="{FF2B5EF4-FFF2-40B4-BE49-F238E27FC236}">
                  <a16:creationId xmlns:a16="http://schemas.microsoft.com/office/drawing/2014/main" id="{F5DBB269-56D9-4200-9112-12E14BA26FC3}"/>
                </a:ext>
              </a:extLst>
            </p:cNvPr>
            <p:cNvSpPr/>
            <p:nvPr/>
          </p:nvSpPr>
          <p:spPr bwMode="black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350" err="1">
                <a:solidFill>
                  <a:schemeClr val="tx1"/>
                </a:solidFill>
                <a:latin typeface="+mn-lt"/>
              </a:endParaRPr>
            </a:p>
          </p:txBody>
        </p:sp>
        <p:cxnSp>
          <p:nvCxnSpPr>
            <p:cNvPr id="56" name="Straight Connector 55">
              <a:extLst>
                <a:ext uri="{FF2B5EF4-FFF2-40B4-BE49-F238E27FC236}">
                  <a16:creationId xmlns:a16="http://schemas.microsoft.com/office/drawing/2014/main" id="{C7A4F8EE-DD16-44D6-8659-4BC61E1C4968}"/>
                </a:ext>
              </a:extLst>
            </p:cNvPr>
            <p:cNvCxnSpPr/>
            <p:nvPr/>
          </p:nvCxnSpPr>
          <p:spPr bwMode="black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20FAAC0-CCE6-4BC5-A835-E805E4CFE84B}"/>
                </a:ext>
              </a:extLst>
            </p:cNvPr>
            <p:cNvCxnSpPr/>
            <p:nvPr/>
          </p:nvCxnSpPr>
          <p:spPr bwMode="black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CE62967-F8DD-442A-A2C7-5EC8AB9FE8CE}"/>
                </a:ext>
              </a:extLst>
            </p:cNvPr>
            <p:cNvCxnSpPr/>
            <p:nvPr/>
          </p:nvCxnSpPr>
          <p:spPr bwMode="black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38D8E0C4-F713-47B9-9258-FCC3EF4AC2D3}"/>
                </a:ext>
              </a:extLst>
            </p:cNvPr>
            <p:cNvCxnSpPr/>
            <p:nvPr/>
          </p:nvCxnSpPr>
          <p:spPr bwMode="black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209D019-80C7-44F7-B340-FDC6CF76FDFE}"/>
                </a:ext>
              </a:extLst>
            </p:cNvPr>
            <p:cNvCxnSpPr/>
            <p:nvPr/>
          </p:nvCxnSpPr>
          <p:spPr bwMode="black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B6FCE71-887F-4F0B-ACCD-6CFCD13E12A8}"/>
                </a:ext>
              </a:extLst>
            </p:cNvPr>
            <p:cNvCxnSpPr/>
            <p:nvPr/>
          </p:nvCxnSpPr>
          <p:spPr bwMode="black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25852E5-79E9-4D30-89F2-E8E3C7A8A8D3}"/>
                </a:ext>
              </a:extLst>
            </p:cNvPr>
            <p:cNvCxnSpPr/>
            <p:nvPr/>
          </p:nvCxnSpPr>
          <p:spPr bwMode="black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1894E67-6006-4C83-BBB3-824E5C6CAE33}"/>
                </a:ext>
              </a:extLst>
            </p:cNvPr>
            <p:cNvCxnSpPr/>
            <p:nvPr/>
          </p:nvCxnSpPr>
          <p:spPr bwMode="black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88B05A6-707C-49A0-B29E-A54224F6D77E}"/>
                </a:ext>
              </a:extLst>
            </p:cNvPr>
            <p:cNvCxnSpPr/>
            <p:nvPr/>
          </p:nvCxnSpPr>
          <p:spPr bwMode="black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6D036E9-E68E-45AC-88B1-3889BA9AC140}"/>
                </a:ext>
              </a:extLst>
            </p:cNvPr>
            <p:cNvCxnSpPr/>
            <p:nvPr/>
          </p:nvCxnSpPr>
          <p:spPr bwMode="black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28A5C01-418B-415F-ACE4-12657A25C674}"/>
                </a:ext>
              </a:extLst>
            </p:cNvPr>
            <p:cNvCxnSpPr/>
            <p:nvPr/>
          </p:nvCxnSpPr>
          <p:spPr bwMode="black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CD3EFBD-902E-4760-89FE-386EC5FAB5DD}"/>
                </a:ext>
              </a:extLst>
            </p:cNvPr>
            <p:cNvCxnSpPr/>
            <p:nvPr/>
          </p:nvCxnSpPr>
          <p:spPr bwMode="black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68" name="Freeform: Shape 67">
              <a:extLst>
                <a:ext uri="{FF2B5EF4-FFF2-40B4-BE49-F238E27FC236}">
                  <a16:creationId xmlns:a16="http://schemas.microsoft.com/office/drawing/2014/main" id="{86E80E37-4393-4509-A7F8-81796082DBE6}"/>
                </a:ext>
              </a:extLst>
            </p:cNvPr>
            <p:cNvSpPr/>
            <p:nvPr/>
          </p:nvSpPr>
          <p:spPr bwMode="black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69" name="Freeform: Shape 68">
              <a:extLst>
                <a:ext uri="{FF2B5EF4-FFF2-40B4-BE49-F238E27FC236}">
                  <a16:creationId xmlns:a16="http://schemas.microsoft.com/office/drawing/2014/main" id="{88B6547D-77F2-421A-BE02-C2FE626088A2}"/>
                </a:ext>
              </a:extLst>
            </p:cNvPr>
            <p:cNvSpPr/>
            <p:nvPr/>
          </p:nvSpPr>
          <p:spPr bwMode="black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0" name="Freeform: Shape 69">
              <a:extLst>
                <a:ext uri="{FF2B5EF4-FFF2-40B4-BE49-F238E27FC236}">
                  <a16:creationId xmlns:a16="http://schemas.microsoft.com/office/drawing/2014/main" id="{3092C087-1CB5-40EB-AAE7-4F62179E5B3D}"/>
                </a:ext>
              </a:extLst>
            </p:cNvPr>
            <p:cNvSpPr/>
            <p:nvPr/>
          </p:nvSpPr>
          <p:spPr bwMode="black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1" name="Freeform: Shape 70">
              <a:extLst>
                <a:ext uri="{FF2B5EF4-FFF2-40B4-BE49-F238E27FC236}">
                  <a16:creationId xmlns:a16="http://schemas.microsoft.com/office/drawing/2014/main" id="{170C581B-2D28-48E7-9BF1-F773AD6A082F}"/>
                </a:ext>
              </a:extLst>
            </p:cNvPr>
            <p:cNvSpPr/>
            <p:nvPr/>
          </p:nvSpPr>
          <p:spPr bwMode="black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2" name="Freeform: Shape 71">
              <a:extLst>
                <a:ext uri="{FF2B5EF4-FFF2-40B4-BE49-F238E27FC236}">
                  <a16:creationId xmlns:a16="http://schemas.microsoft.com/office/drawing/2014/main" id="{05DE51E3-D897-4994-9418-E8C2DE782A3A}"/>
                </a:ext>
              </a:extLst>
            </p:cNvPr>
            <p:cNvSpPr/>
            <p:nvPr/>
          </p:nvSpPr>
          <p:spPr bwMode="black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3" name="Freeform: Shape 72">
              <a:extLst>
                <a:ext uri="{FF2B5EF4-FFF2-40B4-BE49-F238E27FC236}">
                  <a16:creationId xmlns:a16="http://schemas.microsoft.com/office/drawing/2014/main" id="{7D9B6F9F-FA16-4594-8B72-43FF5F17F7FC}"/>
                </a:ext>
              </a:extLst>
            </p:cNvPr>
            <p:cNvSpPr/>
            <p:nvPr/>
          </p:nvSpPr>
          <p:spPr bwMode="black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4" name="Freeform: Shape 73">
              <a:extLst>
                <a:ext uri="{FF2B5EF4-FFF2-40B4-BE49-F238E27FC236}">
                  <a16:creationId xmlns:a16="http://schemas.microsoft.com/office/drawing/2014/main" id="{B21EA58F-1F84-493C-ACF6-F9FACAF48256}"/>
                </a:ext>
              </a:extLst>
            </p:cNvPr>
            <p:cNvSpPr/>
            <p:nvPr/>
          </p:nvSpPr>
          <p:spPr bwMode="black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5" name="Freeform: Shape 74">
              <a:extLst>
                <a:ext uri="{FF2B5EF4-FFF2-40B4-BE49-F238E27FC236}">
                  <a16:creationId xmlns:a16="http://schemas.microsoft.com/office/drawing/2014/main" id="{208E60CB-D491-446F-999C-C54AA89B3EC2}"/>
                </a:ext>
              </a:extLst>
            </p:cNvPr>
            <p:cNvSpPr/>
            <p:nvPr/>
          </p:nvSpPr>
          <p:spPr bwMode="black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6" name="Freeform: Shape 75">
              <a:extLst>
                <a:ext uri="{FF2B5EF4-FFF2-40B4-BE49-F238E27FC236}">
                  <a16:creationId xmlns:a16="http://schemas.microsoft.com/office/drawing/2014/main" id="{1A798CCB-595D-477E-BB68-277026AE1F58}"/>
                </a:ext>
              </a:extLst>
            </p:cNvPr>
            <p:cNvSpPr/>
            <p:nvPr/>
          </p:nvSpPr>
          <p:spPr bwMode="black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7" name="Freeform: Shape 76">
              <a:extLst>
                <a:ext uri="{FF2B5EF4-FFF2-40B4-BE49-F238E27FC236}">
                  <a16:creationId xmlns:a16="http://schemas.microsoft.com/office/drawing/2014/main" id="{EDE4A3B3-1B25-4F73-AFB0-BC5117472C58}"/>
                </a:ext>
              </a:extLst>
            </p:cNvPr>
            <p:cNvSpPr/>
            <p:nvPr/>
          </p:nvSpPr>
          <p:spPr bwMode="black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8" name="Freeform: Shape 77">
              <a:extLst>
                <a:ext uri="{FF2B5EF4-FFF2-40B4-BE49-F238E27FC236}">
                  <a16:creationId xmlns:a16="http://schemas.microsoft.com/office/drawing/2014/main" id="{BB244C56-8768-49BE-9C5F-39DC27091866}"/>
                </a:ext>
              </a:extLst>
            </p:cNvPr>
            <p:cNvSpPr/>
            <p:nvPr/>
          </p:nvSpPr>
          <p:spPr bwMode="black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9" name="Freeform: Shape 78">
              <a:extLst>
                <a:ext uri="{FF2B5EF4-FFF2-40B4-BE49-F238E27FC236}">
                  <a16:creationId xmlns:a16="http://schemas.microsoft.com/office/drawing/2014/main" id="{FF016B4B-663C-4A99-BA16-526587A98E3A}"/>
                </a:ext>
              </a:extLst>
            </p:cNvPr>
            <p:cNvSpPr/>
            <p:nvPr/>
          </p:nvSpPr>
          <p:spPr bwMode="black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0" name="Freeform: Shape 79">
              <a:extLst>
                <a:ext uri="{FF2B5EF4-FFF2-40B4-BE49-F238E27FC236}">
                  <a16:creationId xmlns:a16="http://schemas.microsoft.com/office/drawing/2014/main" id="{E0EE0782-4BFF-4C76-83A4-65CB2A78CF86}"/>
                </a:ext>
              </a:extLst>
            </p:cNvPr>
            <p:cNvSpPr/>
            <p:nvPr/>
          </p:nvSpPr>
          <p:spPr bwMode="black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1" name="Freeform: Shape 80">
              <a:extLst>
                <a:ext uri="{FF2B5EF4-FFF2-40B4-BE49-F238E27FC236}">
                  <a16:creationId xmlns:a16="http://schemas.microsoft.com/office/drawing/2014/main" id="{5922C003-5270-4D9A-ADCB-FBD0BCF17B75}"/>
                </a:ext>
              </a:extLst>
            </p:cNvPr>
            <p:cNvSpPr/>
            <p:nvPr/>
          </p:nvSpPr>
          <p:spPr bwMode="black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2" name="Freeform: Shape 81">
              <a:extLst>
                <a:ext uri="{FF2B5EF4-FFF2-40B4-BE49-F238E27FC236}">
                  <a16:creationId xmlns:a16="http://schemas.microsoft.com/office/drawing/2014/main" id="{6D711215-3D48-4B08-99DB-BE3939FDAC79}"/>
                </a:ext>
              </a:extLst>
            </p:cNvPr>
            <p:cNvSpPr/>
            <p:nvPr userDrawn="1"/>
          </p:nvSpPr>
          <p:spPr bwMode="black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3" name="Freeform: Shape 82">
              <a:extLst>
                <a:ext uri="{FF2B5EF4-FFF2-40B4-BE49-F238E27FC236}">
                  <a16:creationId xmlns:a16="http://schemas.microsoft.com/office/drawing/2014/main" id="{9DDFDFFA-F184-43C9-870C-DCF3B877593B}"/>
                </a:ext>
              </a:extLst>
            </p:cNvPr>
            <p:cNvSpPr/>
            <p:nvPr userDrawn="1"/>
          </p:nvSpPr>
          <p:spPr bwMode="black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4" name="Freeform: Shape 83">
              <a:extLst>
                <a:ext uri="{FF2B5EF4-FFF2-40B4-BE49-F238E27FC236}">
                  <a16:creationId xmlns:a16="http://schemas.microsoft.com/office/drawing/2014/main" id="{A7AD2D58-EC85-4919-86F2-00E85F906876}"/>
                </a:ext>
              </a:extLst>
            </p:cNvPr>
            <p:cNvSpPr/>
            <p:nvPr userDrawn="1"/>
          </p:nvSpPr>
          <p:spPr bwMode="black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5" name="Freeform: Shape 84">
              <a:extLst>
                <a:ext uri="{FF2B5EF4-FFF2-40B4-BE49-F238E27FC236}">
                  <a16:creationId xmlns:a16="http://schemas.microsoft.com/office/drawing/2014/main" id="{01CF21A7-4535-4C57-8143-169D224ADC39}"/>
                </a:ext>
              </a:extLst>
            </p:cNvPr>
            <p:cNvSpPr/>
            <p:nvPr userDrawn="1"/>
          </p:nvSpPr>
          <p:spPr bwMode="black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6" name="Freeform: Shape 85">
              <a:extLst>
                <a:ext uri="{FF2B5EF4-FFF2-40B4-BE49-F238E27FC236}">
                  <a16:creationId xmlns:a16="http://schemas.microsoft.com/office/drawing/2014/main" id="{956F035C-8FDC-45CE-B5B8-F8B4F5ACBC79}"/>
                </a:ext>
              </a:extLst>
            </p:cNvPr>
            <p:cNvSpPr/>
            <p:nvPr userDrawn="1"/>
          </p:nvSpPr>
          <p:spPr bwMode="black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7" name="Freeform: Shape 86">
              <a:extLst>
                <a:ext uri="{FF2B5EF4-FFF2-40B4-BE49-F238E27FC236}">
                  <a16:creationId xmlns:a16="http://schemas.microsoft.com/office/drawing/2014/main" id="{D9B234A6-826A-413C-B931-D919E52A0719}"/>
                </a:ext>
              </a:extLst>
            </p:cNvPr>
            <p:cNvSpPr/>
            <p:nvPr userDrawn="1"/>
          </p:nvSpPr>
          <p:spPr bwMode="black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8" name="Freeform: Shape 87">
              <a:extLst>
                <a:ext uri="{FF2B5EF4-FFF2-40B4-BE49-F238E27FC236}">
                  <a16:creationId xmlns:a16="http://schemas.microsoft.com/office/drawing/2014/main" id="{E048B2BB-6FFB-4D27-96C7-176E63508A2B}"/>
                </a:ext>
              </a:extLst>
            </p:cNvPr>
            <p:cNvSpPr/>
            <p:nvPr userDrawn="1"/>
          </p:nvSpPr>
          <p:spPr bwMode="black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9" name="Freeform: Shape 88">
              <a:extLst>
                <a:ext uri="{FF2B5EF4-FFF2-40B4-BE49-F238E27FC236}">
                  <a16:creationId xmlns:a16="http://schemas.microsoft.com/office/drawing/2014/main" id="{F0F26DA9-CE5E-4276-B142-51E0AFC8EFF3}"/>
                </a:ext>
              </a:extLst>
            </p:cNvPr>
            <p:cNvSpPr/>
            <p:nvPr userDrawn="1"/>
          </p:nvSpPr>
          <p:spPr bwMode="black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0" name="Freeform: Shape 89">
              <a:extLst>
                <a:ext uri="{FF2B5EF4-FFF2-40B4-BE49-F238E27FC236}">
                  <a16:creationId xmlns:a16="http://schemas.microsoft.com/office/drawing/2014/main" id="{DEC25358-B7B6-4891-97D2-1B131FD58253}"/>
                </a:ext>
              </a:extLst>
            </p:cNvPr>
            <p:cNvSpPr/>
            <p:nvPr userDrawn="1"/>
          </p:nvSpPr>
          <p:spPr bwMode="black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1" name="Freeform: Shape 90">
              <a:extLst>
                <a:ext uri="{FF2B5EF4-FFF2-40B4-BE49-F238E27FC236}">
                  <a16:creationId xmlns:a16="http://schemas.microsoft.com/office/drawing/2014/main" id="{0F1D4F54-A5B6-4B8F-BA1C-9796B50D71E8}"/>
                </a:ext>
              </a:extLst>
            </p:cNvPr>
            <p:cNvSpPr/>
            <p:nvPr userDrawn="1"/>
          </p:nvSpPr>
          <p:spPr bwMode="black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2" name="Freeform: Shape 91">
              <a:extLst>
                <a:ext uri="{FF2B5EF4-FFF2-40B4-BE49-F238E27FC236}">
                  <a16:creationId xmlns:a16="http://schemas.microsoft.com/office/drawing/2014/main" id="{D3E1AF58-F8BD-4C35-B17B-FF474AC07207}"/>
                </a:ext>
              </a:extLst>
            </p:cNvPr>
            <p:cNvSpPr/>
            <p:nvPr userDrawn="1"/>
          </p:nvSpPr>
          <p:spPr bwMode="black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cxnSp>
          <p:nvCxnSpPr>
            <p:cNvPr id="93" name="Straight Connector 92">
              <a:extLst>
                <a:ext uri="{FF2B5EF4-FFF2-40B4-BE49-F238E27FC236}">
                  <a16:creationId xmlns:a16="http://schemas.microsoft.com/office/drawing/2014/main" id="{F433238B-4167-4B9F-AD00-573B9904B268}"/>
                </a:ext>
              </a:extLst>
            </p:cNvPr>
            <p:cNvCxnSpPr/>
            <p:nvPr userDrawn="1"/>
          </p:nvCxnSpPr>
          <p:spPr bwMode="black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E9255B43-A6C1-44E1-AD76-0108E14CF1CF}"/>
                </a:ext>
              </a:extLst>
            </p:cNvPr>
            <p:cNvCxnSpPr/>
            <p:nvPr userDrawn="1"/>
          </p:nvCxnSpPr>
          <p:spPr bwMode="black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6976117-4103-48D7-A1A4-7B1F6EB39AF8}"/>
                </a:ext>
              </a:extLst>
            </p:cNvPr>
            <p:cNvCxnSpPr/>
            <p:nvPr userDrawn="1"/>
          </p:nvCxnSpPr>
          <p:spPr bwMode="black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D237E79-C954-4F5C-9467-568C2B01D61D}"/>
                </a:ext>
              </a:extLst>
            </p:cNvPr>
            <p:cNvCxnSpPr/>
            <p:nvPr userDrawn="1"/>
          </p:nvCxnSpPr>
          <p:spPr bwMode="black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2C3CA5D-4381-498F-A12A-94E2357D48D3}"/>
                </a:ext>
              </a:extLst>
            </p:cNvPr>
            <p:cNvCxnSpPr/>
            <p:nvPr userDrawn="1"/>
          </p:nvCxnSpPr>
          <p:spPr bwMode="black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A4E24DD-F3D4-4376-8AB6-A07DA4314FF3}"/>
                </a:ext>
              </a:extLst>
            </p:cNvPr>
            <p:cNvCxnSpPr/>
            <p:nvPr userDrawn="1"/>
          </p:nvCxnSpPr>
          <p:spPr bwMode="black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5DC4754-8578-491E-A0FF-64F47384863A}"/>
                </a:ext>
              </a:extLst>
            </p:cNvPr>
            <p:cNvCxnSpPr/>
            <p:nvPr userDrawn="1"/>
          </p:nvCxnSpPr>
          <p:spPr bwMode="black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984F9AF-FC24-4244-B2B7-556836286B42}"/>
                </a:ext>
              </a:extLst>
            </p:cNvPr>
            <p:cNvCxnSpPr/>
            <p:nvPr userDrawn="1"/>
          </p:nvCxnSpPr>
          <p:spPr bwMode="black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BE39F50-755A-4A28-9262-956D50B5BDF8}"/>
                </a:ext>
              </a:extLst>
            </p:cNvPr>
            <p:cNvCxnSpPr/>
            <p:nvPr userDrawn="1"/>
          </p:nvCxnSpPr>
          <p:spPr bwMode="black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CFFE806D-C6EC-4A6A-A604-0951250AC780}"/>
                </a:ext>
              </a:extLst>
            </p:cNvPr>
            <p:cNvCxnSpPr/>
            <p:nvPr userDrawn="1"/>
          </p:nvCxnSpPr>
          <p:spPr bwMode="black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84ED4C1-CE4B-4983-BA97-346408DC67CE}"/>
                </a:ext>
              </a:extLst>
            </p:cNvPr>
            <p:cNvCxnSpPr/>
            <p:nvPr userDrawn="1"/>
          </p:nvCxnSpPr>
          <p:spPr bwMode="black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C71EB62-716E-4C9B-AF43-BD800A252535}"/>
                </a:ext>
              </a:extLst>
            </p:cNvPr>
            <p:cNvCxnSpPr/>
            <p:nvPr userDrawn="1"/>
          </p:nvCxnSpPr>
          <p:spPr bwMode="black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9D29CB2-8929-4A25-98AF-2BEB838CFADE}"/>
                </a:ext>
              </a:extLst>
            </p:cNvPr>
            <p:cNvCxnSpPr/>
            <p:nvPr userDrawn="1"/>
          </p:nvCxnSpPr>
          <p:spPr bwMode="black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26555DD7-8F54-4055-98D9-803ECA4B000E}"/>
                </a:ext>
              </a:extLst>
            </p:cNvPr>
            <p:cNvCxnSpPr/>
            <p:nvPr userDrawn="1"/>
          </p:nvCxnSpPr>
          <p:spPr bwMode="black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2A8ED3D-1604-4356-8E79-C73DF5C07F87}"/>
                </a:ext>
              </a:extLst>
            </p:cNvPr>
            <p:cNvCxnSpPr/>
            <p:nvPr userDrawn="1"/>
          </p:nvCxnSpPr>
          <p:spPr bwMode="black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59B3DA24-D2F6-4B96-A966-7778F0462788}"/>
                </a:ext>
              </a:extLst>
            </p:cNvPr>
            <p:cNvCxnSpPr/>
            <p:nvPr userDrawn="1"/>
          </p:nvCxnSpPr>
          <p:spPr bwMode="black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B2BC198-E061-43B5-8B72-9AECD4EF674C}"/>
                </a:ext>
              </a:extLst>
            </p:cNvPr>
            <p:cNvCxnSpPr/>
            <p:nvPr userDrawn="1"/>
          </p:nvCxnSpPr>
          <p:spPr bwMode="black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5CBD1AA7-CC60-49B9-AAED-95002306B6DB}"/>
                </a:ext>
              </a:extLst>
            </p:cNvPr>
            <p:cNvCxnSpPr/>
            <p:nvPr userDrawn="1"/>
          </p:nvCxnSpPr>
          <p:spPr bwMode="black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B6CFC690-A932-420E-8641-E0D4F1D14F71}"/>
                </a:ext>
              </a:extLst>
            </p:cNvPr>
            <p:cNvCxnSpPr/>
            <p:nvPr userDrawn="1"/>
          </p:nvCxnSpPr>
          <p:spPr bwMode="black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81262C0-EBF5-4D95-9E2E-78B7BE1D5F8F}"/>
                </a:ext>
              </a:extLst>
            </p:cNvPr>
            <p:cNvCxnSpPr/>
            <p:nvPr userDrawn="1"/>
          </p:nvCxnSpPr>
          <p:spPr bwMode="black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72412145-9F02-45F4-8A1F-4109B09DA77F}"/>
                </a:ext>
              </a:extLst>
            </p:cNvPr>
            <p:cNvCxnSpPr/>
            <p:nvPr userDrawn="1"/>
          </p:nvCxnSpPr>
          <p:spPr bwMode="black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4EFB458C-651C-47B0-830C-DFC18029EB15}"/>
                </a:ext>
              </a:extLst>
            </p:cNvPr>
            <p:cNvCxnSpPr/>
            <p:nvPr userDrawn="1"/>
          </p:nvCxnSpPr>
          <p:spPr bwMode="black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75A12CE-1B9C-467B-A41F-63B02D949AF6}"/>
                </a:ext>
              </a:extLst>
            </p:cNvPr>
            <p:cNvCxnSpPr/>
            <p:nvPr userDrawn="1"/>
          </p:nvCxnSpPr>
          <p:spPr bwMode="black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E166A7E-724C-41B9-B1E3-C18068EECF0D}"/>
                </a:ext>
              </a:extLst>
            </p:cNvPr>
            <p:cNvCxnSpPr/>
            <p:nvPr userDrawn="1"/>
          </p:nvCxnSpPr>
          <p:spPr bwMode="black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A628A8A-2AC5-47F3-84EC-7B44237EC8C4}"/>
                </a:ext>
              </a:extLst>
            </p:cNvPr>
            <p:cNvCxnSpPr/>
            <p:nvPr userDrawn="1"/>
          </p:nvCxnSpPr>
          <p:spPr bwMode="black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89EEAE6-AB58-4DA0-97B7-5ED0B4FB66F7}"/>
                </a:ext>
              </a:extLst>
            </p:cNvPr>
            <p:cNvCxnSpPr/>
            <p:nvPr userDrawn="1"/>
          </p:nvCxnSpPr>
          <p:spPr bwMode="black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9973091C-4F57-45F5-9278-A5495574B244}"/>
                </a:ext>
              </a:extLst>
            </p:cNvPr>
            <p:cNvCxnSpPr/>
            <p:nvPr userDrawn="1"/>
          </p:nvCxnSpPr>
          <p:spPr bwMode="black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013782DF-D3CE-43BC-B089-7657B3CC9E4F}"/>
                </a:ext>
              </a:extLst>
            </p:cNvPr>
            <p:cNvCxnSpPr/>
            <p:nvPr userDrawn="1"/>
          </p:nvCxnSpPr>
          <p:spPr bwMode="black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B40E03DB-D3B5-4ED2-94F1-18B05EF36E60}"/>
                </a:ext>
              </a:extLst>
            </p:cNvPr>
            <p:cNvCxnSpPr/>
            <p:nvPr userDrawn="1"/>
          </p:nvCxnSpPr>
          <p:spPr bwMode="black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283FFB0A-CBFF-4BBE-BC87-0A2AF4284576}"/>
                </a:ext>
              </a:extLst>
            </p:cNvPr>
            <p:cNvCxnSpPr/>
            <p:nvPr userDrawn="1"/>
          </p:nvCxnSpPr>
          <p:spPr bwMode="black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6D5A634C-FA6D-4F49-AAD5-BBCE990D4748}"/>
                </a:ext>
              </a:extLst>
            </p:cNvPr>
            <p:cNvCxnSpPr/>
            <p:nvPr userDrawn="1"/>
          </p:nvCxnSpPr>
          <p:spPr bwMode="black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205ED71-0851-4E0C-A163-BC3D3039E671}"/>
                </a:ext>
              </a:extLst>
            </p:cNvPr>
            <p:cNvCxnSpPr/>
            <p:nvPr userDrawn="1"/>
          </p:nvCxnSpPr>
          <p:spPr bwMode="black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15526AD-CEE9-474C-A9A5-D49A5346A930}"/>
                </a:ext>
              </a:extLst>
            </p:cNvPr>
            <p:cNvCxnSpPr/>
            <p:nvPr userDrawn="1"/>
          </p:nvCxnSpPr>
          <p:spPr bwMode="black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E7BD9B20-C7BC-413A-A578-C3FF8BEBBDC0}"/>
                </a:ext>
              </a:extLst>
            </p:cNvPr>
            <p:cNvCxnSpPr/>
            <p:nvPr userDrawn="1"/>
          </p:nvCxnSpPr>
          <p:spPr bwMode="black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981CE9B-6327-4D32-B970-04D7EC41EE89}"/>
                </a:ext>
              </a:extLst>
            </p:cNvPr>
            <p:cNvCxnSpPr/>
            <p:nvPr userDrawn="1"/>
          </p:nvCxnSpPr>
          <p:spPr bwMode="black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E8F3FFC1-0364-4801-813A-54371A2C43DA}"/>
                </a:ext>
              </a:extLst>
            </p:cNvPr>
            <p:cNvCxnSpPr/>
            <p:nvPr userDrawn="1"/>
          </p:nvCxnSpPr>
          <p:spPr bwMode="black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606A9C3-FEED-4F52-B442-5009E3F7B54C}"/>
                </a:ext>
              </a:extLst>
            </p:cNvPr>
            <p:cNvCxnSpPr/>
            <p:nvPr userDrawn="1"/>
          </p:nvCxnSpPr>
          <p:spPr bwMode="black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9DAE2C86-BAE6-47A1-94B1-327465587DE7}"/>
                </a:ext>
              </a:extLst>
            </p:cNvPr>
            <p:cNvCxnSpPr/>
            <p:nvPr userDrawn="1"/>
          </p:nvCxnSpPr>
          <p:spPr bwMode="black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A9686103-ADA6-4E1A-817A-E71466AE209B}"/>
                </a:ext>
              </a:extLst>
            </p:cNvPr>
            <p:cNvCxnSpPr/>
            <p:nvPr userDrawn="1"/>
          </p:nvCxnSpPr>
          <p:spPr bwMode="black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BBD273DE-C35C-4DA9-96B1-DDB7F800252C}"/>
                </a:ext>
              </a:extLst>
            </p:cNvPr>
            <p:cNvCxnSpPr/>
            <p:nvPr userDrawn="1"/>
          </p:nvCxnSpPr>
          <p:spPr bwMode="black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D9A7DF1D-083E-42BB-91EA-4E30FEA625A2}"/>
                </a:ext>
              </a:extLst>
            </p:cNvPr>
            <p:cNvCxnSpPr/>
            <p:nvPr userDrawn="1"/>
          </p:nvCxnSpPr>
          <p:spPr bwMode="black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2D0D1604-79C2-46BE-9905-D864D0ECFE20}"/>
                </a:ext>
              </a:extLst>
            </p:cNvPr>
            <p:cNvCxnSpPr/>
            <p:nvPr userDrawn="1"/>
          </p:nvCxnSpPr>
          <p:spPr bwMode="black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7B9FA60-E80E-4FE7-BB67-028805A248EE}"/>
                </a:ext>
              </a:extLst>
            </p:cNvPr>
            <p:cNvCxnSpPr/>
            <p:nvPr userDrawn="1"/>
          </p:nvCxnSpPr>
          <p:spPr bwMode="black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102F5688-0147-4CC6-8FB3-67034979720D}"/>
                </a:ext>
              </a:extLst>
            </p:cNvPr>
            <p:cNvCxnSpPr/>
            <p:nvPr userDrawn="1"/>
          </p:nvCxnSpPr>
          <p:spPr bwMode="black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38" name="main body box">
              <a:extLst>
                <a:ext uri="{FF2B5EF4-FFF2-40B4-BE49-F238E27FC236}">
                  <a16:creationId xmlns:a16="http://schemas.microsoft.com/office/drawing/2014/main" id="{3AB62359-B582-4196-8266-DC8ADBA988F4}"/>
                </a:ext>
              </a:extLst>
            </p:cNvPr>
            <p:cNvSpPr/>
            <p:nvPr userDrawn="1"/>
          </p:nvSpPr>
          <p:spPr bwMode="black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en-US" sz="992">
                <a:solidFill>
                  <a:schemeClr val="tx1"/>
                </a:solidFill>
                <a:latin typeface="+mn-lt"/>
              </a:endParaRPr>
            </a:p>
          </p:txBody>
        </p:sp>
        <p:cxnSp>
          <p:nvCxnSpPr>
            <p:cNvPr id="139" name="Straight Connector 138">
              <a:extLst>
                <a:ext uri="{FF2B5EF4-FFF2-40B4-BE49-F238E27FC236}">
                  <a16:creationId xmlns:a16="http://schemas.microsoft.com/office/drawing/2014/main" id="{3D738849-8295-4057-B044-0B0E80C1C3DA}"/>
                </a:ext>
              </a:extLst>
            </p:cNvPr>
            <p:cNvCxnSpPr/>
            <p:nvPr userDrawn="1"/>
          </p:nvCxnSpPr>
          <p:spPr bwMode="blackGray">
            <a:xfrm>
              <a:off x="554736" y="2177796"/>
              <a:ext cx="11082528" cy="0"/>
            </a:xfrm>
            <a:prstGeom prst="line">
              <a:avLst/>
            </a:prstGeom>
            <a:noFill/>
            <a:ln w="12700">
              <a:solidFill>
                <a:srgbClr val="19D3C5">
                  <a:alpha val="50000"/>
                </a:srgbClr>
              </a:solidFill>
            </a:ln>
          </p:spPr>
        </p:cxnSp>
        <p:cxnSp>
          <p:nvCxnSpPr>
            <p:cNvPr id="140" name="Straight Connector 139">
              <a:extLst>
                <a:ext uri="{FF2B5EF4-FFF2-40B4-BE49-F238E27FC236}">
                  <a16:creationId xmlns:a16="http://schemas.microsoft.com/office/drawing/2014/main" id="{81361245-226A-4BA1-8B7C-025011F07E2A}"/>
                </a:ext>
              </a:extLst>
            </p:cNvPr>
            <p:cNvCxnSpPr/>
            <p:nvPr userDrawn="1"/>
          </p:nvCxnSpPr>
          <p:spPr bwMode="blackGray">
            <a:xfrm>
              <a:off x="554736" y="1711453"/>
              <a:ext cx="11082528" cy="0"/>
            </a:xfrm>
            <a:prstGeom prst="line">
              <a:avLst/>
            </a:prstGeom>
            <a:noFill/>
            <a:ln w="12700">
              <a:solidFill>
                <a:srgbClr val="19D3C5">
                  <a:alpha val="50000"/>
                </a:srgbClr>
              </a:solidFill>
            </a:ln>
          </p:spPr>
        </p:cxnSp>
      </p:grpSp>
      <p:sp>
        <p:nvSpPr>
          <p:cNvPr id="163" name="Sticker" hidden="1">
            <a:extLst>
              <a:ext uri="{FF2B5EF4-FFF2-40B4-BE49-F238E27FC236}">
                <a16:creationId xmlns:a16="http://schemas.microsoft.com/office/drawing/2014/main" id="{F4B31D41-9E38-4C47-B14A-953F41CF2048}"/>
              </a:ext>
            </a:extLst>
          </p:cNvPr>
          <p:cNvSpPr txBox="1"/>
          <p:nvPr userDrawn="1"/>
        </p:nvSpPr>
        <p:spPr>
          <a:xfrm>
            <a:off x="416052" y="834828"/>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dirty="0"/>
              <a:t>STICKER</a:t>
            </a:r>
          </a:p>
        </p:txBody>
      </p:sp>
      <p:sp>
        <p:nvSpPr>
          <p:cNvPr id="155" name="ACET" hidden="1">
            <a:extLst>
              <a:ext uri="{FF2B5EF4-FFF2-40B4-BE49-F238E27FC236}">
                <a16:creationId xmlns:a16="http://schemas.microsoft.com/office/drawing/2014/main" id="{6FC9F96D-D74F-4064-BE66-104F69CCE92E}"/>
              </a:ext>
            </a:extLst>
          </p:cNvPr>
          <p:cNvSpPr txBox="1"/>
          <p:nvPr userDrawn="1">
            <p:custDataLst>
              <p:tags r:id="rId21"/>
            </p:custDataLst>
          </p:nvPr>
        </p:nvSpPr>
        <p:spPr>
          <a:xfrm>
            <a:off x="415925" y="2133599"/>
            <a:ext cx="3049253" cy="507831"/>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sz="1400" dirty="0"/>
              <a:t>Above Chart Exhibit Title</a:t>
            </a:r>
          </a:p>
          <a:p>
            <a:pPr lvl="0"/>
            <a:r>
              <a:rPr lang="en-US" sz="1400" b="0" dirty="0"/>
              <a:t>Unit of Measure</a:t>
            </a:r>
          </a:p>
        </p:txBody>
      </p:sp>
      <p:sp>
        <p:nvSpPr>
          <p:cNvPr id="4" name="Text Placeholder 3">
            <a:extLst>
              <a:ext uri="{FF2B5EF4-FFF2-40B4-BE49-F238E27FC236}">
                <a16:creationId xmlns:a16="http://schemas.microsoft.com/office/drawing/2014/main" id="{69BA02D5-5579-4386-BB2A-334ACD085CD5}"/>
              </a:ext>
            </a:extLst>
          </p:cNvPr>
          <p:cNvSpPr>
            <a:spLocks noGrp="1"/>
          </p:cNvSpPr>
          <p:nvPr>
            <p:ph type="body" idx="1"/>
          </p:nvPr>
        </p:nvSpPr>
        <p:spPr>
          <a:xfrm>
            <a:off x="415925" y="2155825"/>
            <a:ext cx="2168863" cy="1433726"/>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52" name="LegendBoxes" hidden="1">
            <a:extLst>
              <a:ext uri="{FF2B5EF4-FFF2-40B4-BE49-F238E27FC236}">
                <a16:creationId xmlns:a16="http://schemas.microsoft.com/office/drawing/2014/main" id="{963CCBC6-05DA-41C5-8A26-02B4B8294556}"/>
              </a:ext>
            </a:extLst>
          </p:cNvPr>
          <p:cNvGrpSpPr/>
          <p:nvPr userDrawn="1"/>
        </p:nvGrpSpPr>
        <p:grpSpPr>
          <a:xfrm>
            <a:off x="7892047" y="4396889"/>
            <a:ext cx="835901" cy="1686504"/>
            <a:chOff x="7756825" y="4379430"/>
            <a:chExt cx="835901" cy="1686504"/>
          </a:xfrm>
        </p:grpSpPr>
        <p:sp>
          <p:nvSpPr>
            <p:cNvPr id="153" name="RectangleLegend1">
              <a:extLst>
                <a:ext uri="{FF2B5EF4-FFF2-40B4-BE49-F238E27FC236}">
                  <a16:creationId xmlns:a16="http://schemas.microsoft.com/office/drawing/2014/main" id="{658AC4E5-B9F1-4DD2-A80F-DAC539F6EDF1}"/>
                </a:ext>
              </a:extLst>
            </p:cNvPr>
            <p:cNvSpPr/>
            <p:nvPr/>
          </p:nvSpPr>
          <p:spPr>
            <a:xfrm>
              <a:off x="7756825" y="4385399"/>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54" name="RectangleLegend2">
              <a:extLst>
                <a:ext uri="{FF2B5EF4-FFF2-40B4-BE49-F238E27FC236}">
                  <a16:creationId xmlns:a16="http://schemas.microsoft.com/office/drawing/2014/main" id="{B2384542-8C23-4E14-80D2-CA9F267323F0}"/>
                </a:ext>
              </a:extLst>
            </p:cNvPr>
            <p:cNvSpPr/>
            <p:nvPr/>
          </p:nvSpPr>
          <p:spPr>
            <a:xfrm>
              <a:off x="7756825" y="4764897"/>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4" name="RectangleLegend3">
              <a:extLst>
                <a:ext uri="{FF2B5EF4-FFF2-40B4-BE49-F238E27FC236}">
                  <a16:creationId xmlns:a16="http://schemas.microsoft.com/office/drawing/2014/main" id="{060EF611-D1B1-4A78-8D88-DC9E2B83640A}"/>
                </a:ext>
              </a:extLst>
            </p:cNvPr>
            <p:cNvSpPr/>
            <p:nvPr/>
          </p:nvSpPr>
          <p:spPr>
            <a:xfrm>
              <a:off x="7756825" y="5138493"/>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5" name="RectangleLegend4">
              <a:extLst>
                <a:ext uri="{FF2B5EF4-FFF2-40B4-BE49-F238E27FC236}">
                  <a16:creationId xmlns:a16="http://schemas.microsoft.com/office/drawing/2014/main" id="{E1613226-3F7F-4C55-A6C0-DD8251B844E6}"/>
                </a:ext>
              </a:extLst>
            </p:cNvPr>
            <p:cNvSpPr/>
            <p:nvPr/>
          </p:nvSpPr>
          <p:spPr>
            <a:xfrm>
              <a:off x="7756825" y="5512089"/>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6" name="RectangleLegend5">
              <a:extLst>
                <a:ext uri="{FF2B5EF4-FFF2-40B4-BE49-F238E27FC236}">
                  <a16:creationId xmlns:a16="http://schemas.microsoft.com/office/drawing/2014/main" id="{5BE928B1-5A9D-43CB-BC80-2D1F93CC2F3C}"/>
                </a:ext>
              </a:extLst>
            </p:cNvPr>
            <p:cNvSpPr/>
            <p:nvPr/>
          </p:nvSpPr>
          <p:spPr>
            <a:xfrm>
              <a:off x="7756825" y="5885685"/>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7" name="Legend1">
              <a:extLst>
                <a:ext uri="{FF2B5EF4-FFF2-40B4-BE49-F238E27FC236}">
                  <a16:creationId xmlns:a16="http://schemas.microsoft.com/office/drawing/2014/main" id="{588189A8-DB4B-43BF-B593-04C5DB541C53}"/>
                </a:ext>
              </a:extLst>
            </p:cNvPr>
            <p:cNvSpPr txBox="1"/>
            <p:nvPr/>
          </p:nvSpPr>
          <p:spPr>
            <a:xfrm>
              <a:off x="8082971" y="4379430"/>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8" name="Legend2">
              <a:extLst>
                <a:ext uri="{FF2B5EF4-FFF2-40B4-BE49-F238E27FC236}">
                  <a16:creationId xmlns:a16="http://schemas.microsoft.com/office/drawing/2014/main" id="{BFD93A1F-3913-44CB-80B7-EFCD2B4BF5BC}"/>
                </a:ext>
              </a:extLst>
            </p:cNvPr>
            <p:cNvSpPr txBox="1"/>
            <p:nvPr/>
          </p:nvSpPr>
          <p:spPr>
            <a:xfrm>
              <a:off x="8082971" y="475892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9" name="Legend3">
              <a:extLst>
                <a:ext uri="{FF2B5EF4-FFF2-40B4-BE49-F238E27FC236}">
                  <a16:creationId xmlns:a16="http://schemas.microsoft.com/office/drawing/2014/main" id="{F7B1D1E0-C2A5-481C-8640-41B469498D8D}"/>
                </a:ext>
              </a:extLst>
            </p:cNvPr>
            <p:cNvSpPr txBox="1"/>
            <p:nvPr/>
          </p:nvSpPr>
          <p:spPr>
            <a:xfrm>
              <a:off x="8082971" y="5138426"/>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0" name="Legend4">
              <a:extLst>
                <a:ext uri="{FF2B5EF4-FFF2-40B4-BE49-F238E27FC236}">
                  <a16:creationId xmlns:a16="http://schemas.microsoft.com/office/drawing/2014/main" id="{C8DA0D60-61E4-4C36-A081-C71B9380B540}"/>
                </a:ext>
              </a:extLst>
            </p:cNvPr>
            <p:cNvSpPr txBox="1"/>
            <p:nvPr/>
          </p:nvSpPr>
          <p:spPr>
            <a:xfrm>
              <a:off x="8082971" y="5509847"/>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1" name="Legend5">
              <a:extLst>
                <a:ext uri="{FF2B5EF4-FFF2-40B4-BE49-F238E27FC236}">
                  <a16:creationId xmlns:a16="http://schemas.microsoft.com/office/drawing/2014/main" id="{0642CA01-EC45-4B1C-8CC1-746C78F308A5}"/>
                </a:ext>
              </a:extLst>
            </p:cNvPr>
            <p:cNvSpPr txBox="1"/>
            <p:nvPr/>
          </p:nvSpPr>
          <p:spPr>
            <a:xfrm>
              <a:off x="8082970" y="588126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grpSp>
        <p:nvGrpSpPr>
          <p:cNvPr id="172" name="LegendLines" hidden="1">
            <a:extLst>
              <a:ext uri="{FF2B5EF4-FFF2-40B4-BE49-F238E27FC236}">
                <a16:creationId xmlns:a16="http://schemas.microsoft.com/office/drawing/2014/main" id="{F23A354F-6D61-4076-98CC-072D54F2B9B5}"/>
              </a:ext>
            </a:extLst>
          </p:cNvPr>
          <p:cNvGrpSpPr/>
          <p:nvPr userDrawn="1"/>
        </p:nvGrpSpPr>
        <p:grpSpPr>
          <a:xfrm>
            <a:off x="7601970" y="3237562"/>
            <a:ext cx="1125978" cy="927508"/>
            <a:chOff x="7495285" y="2250552"/>
            <a:chExt cx="1125978" cy="927508"/>
          </a:xfrm>
        </p:grpSpPr>
        <p:sp>
          <p:nvSpPr>
            <p:cNvPr id="173" name="Legend1">
              <a:extLst>
                <a:ext uri="{FF2B5EF4-FFF2-40B4-BE49-F238E27FC236}">
                  <a16:creationId xmlns:a16="http://schemas.microsoft.com/office/drawing/2014/main" id="{10E606C6-97CA-4FF0-A153-84CA4E8F414F}"/>
                </a:ext>
              </a:extLst>
            </p:cNvPr>
            <p:cNvSpPr txBox="1"/>
            <p:nvPr/>
          </p:nvSpPr>
          <p:spPr>
            <a:xfrm>
              <a:off x="8111508" y="225055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74" name="Legend2">
              <a:extLst>
                <a:ext uri="{FF2B5EF4-FFF2-40B4-BE49-F238E27FC236}">
                  <a16:creationId xmlns:a16="http://schemas.microsoft.com/office/drawing/2014/main" id="{5F43CABA-AFC6-491E-A7D7-B466654F525D}"/>
                </a:ext>
              </a:extLst>
            </p:cNvPr>
            <p:cNvSpPr txBox="1"/>
            <p:nvPr/>
          </p:nvSpPr>
          <p:spPr>
            <a:xfrm>
              <a:off x="8111508" y="262197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5" name="Legend3">
              <a:extLst>
                <a:ext uri="{FF2B5EF4-FFF2-40B4-BE49-F238E27FC236}">
                  <a16:creationId xmlns:a16="http://schemas.microsoft.com/office/drawing/2014/main" id="{DA7660EB-4D51-4982-8372-6E58C50CDE5E}"/>
                </a:ext>
              </a:extLst>
            </p:cNvPr>
            <p:cNvSpPr txBox="1"/>
            <p:nvPr/>
          </p:nvSpPr>
          <p:spPr>
            <a:xfrm>
              <a:off x="8111508" y="299339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6" name="LineLegend3">
              <a:extLst>
                <a:ext uri="{FF2B5EF4-FFF2-40B4-BE49-F238E27FC236}">
                  <a16:creationId xmlns:a16="http://schemas.microsoft.com/office/drawing/2014/main" id="{966C354A-0204-46EB-8E36-0146C3FD3192}"/>
                </a:ext>
              </a:extLst>
            </p:cNvPr>
            <p:cNvSpPr>
              <a:spLocks noChangeShapeType="1"/>
            </p:cNvSpPr>
            <p:nvPr/>
          </p:nvSpPr>
          <p:spPr bwMode="gray">
            <a:xfrm>
              <a:off x="7495285" y="3084175"/>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7" name="LineLegend2">
              <a:extLst>
                <a:ext uri="{FF2B5EF4-FFF2-40B4-BE49-F238E27FC236}">
                  <a16:creationId xmlns:a16="http://schemas.microsoft.com/office/drawing/2014/main" id="{B87C293D-A7CD-4508-B0B1-2017113A58A2}"/>
                </a:ext>
              </a:extLst>
            </p:cNvPr>
            <p:cNvSpPr>
              <a:spLocks noChangeShapeType="1"/>
            </p:cNvSpPr>
            <p:nvPr/>
          </p:nvSpPr>
          <p:spPr bwMode="gray">
            <a:xfrm>
              <a:off x="7495285" y="2710816"/>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8" name="LineLegend1">
              <a:extLst>
                <a:ext uri="{FF2B5EF4-FFF2-40B4-BE49-F238E27FC236}">
                  <a16:creationId xmlns:a16="http://schemas.microsoft.com/office/drawing/2014/main" id="{4456FE58-0255-4DBB-92A8-6CC5F84B7198}"/>
                </a:ext>
              </a:extLst>
            </p:cNvPr>
            <p:cNvSpPr>
              <a:spLocks noChangeShapeType="1"/>
            </p:cNvSpPr>
            <p:nvPr/>
          </p:nvSpPr>
          <p:spPr bwMode="gray">
            <a:xfrm>
              <a:off x="7495285" y="2342885"/>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grpSp>
      <p:grpSp>
        <p:nvGrpSpPr>
          <p:cNvPr id="179" name="LegendMoons" hidden="1">
            <a:extLst>
              <a:ext uri="{FF2B5EF4-FFF2-40B4-BE49-F238E27FC236}">
                <a16:creationId xmlns:a16="http://schemas.microsoft.com/office/drawing/2014/main" id="{70A0319B-8EBB-4F65-9A96-1B1BB35625B1}"/>
              </a:ext>
            </a:extLst>
          </p:cNvPr>
          <p:cNvGrpSpPr/>
          <p:nvPr userDrawn="1"/>
        </p:nvGrpSpPr>
        <p:grpSpPr>
          <a:xfrm>
            <a:off x="7865561" y="1289273"/>
            <a:ext cx="862387" cy="1731859"/>
            <a:chOff x="7723680" y="1702457"/>
            <a:chExt cx="862387" cy="1731859"/>
          </a:xfrm>
        </p:grpSpPr>
        <p:sp>
          <p:nvSpPr>
            <p:cNvPr id="201" name="Legend1">
              <a:extLst>
                <a:ext uri="{FF2B5EF4-FFF2-40B4-BE49-F238E27FC236}">
                  <a16:creationId xmlns:a16="http://schemas.microsoft.com/office/drawing/2014/main" id="{49BB8121-D802-4602-ABD0-B61681B018F3}"/>
                </a:ext>
              </a:extLst>
            </p:cNvPr>
            <p:cNvSpPr txBox="1"/>
            <p:nvPr/>
          </p:nvSpPr>
          <p:spPr>
            <a:xfrm>
              <a:off x="8076312" y="1725205"/>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2" name="Legend2">
              <a:extLst>
                <a:ext uri="{FF2B5EF4-FFF2-40B4-BE49-F238E27FC236}">
                  <a16:creationId xmlns:a16="http://schemas.microsoft.com/office/drawing/2014/main" id="{5EBAE2BA-95BE-43BE-ADD2-84B42D0356EE}"/>
                </a:ext>
              </a:extLst>
            </p:cNvPr>
            <p:cNvSpPr txBox="1"/>
            <p:nvPr/>
          </p:nvSpPr>
          <p:spPr>
            <a:xfrm>
              <a:off x="8076312" y="210066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203" name="Legend3">
              <a:extLst>
                <a:ext uri="{FF2B5EF4-FFF2-40B4-BE49-F238E27FC236}">
                  <a16:creationId xmlns:a16="http://schemas.microsoft.com/office/drawing/2014/main" id="{F96B8EA8-EAE8-4395-BA9F-6F1303EA348F}"/>
                </a:ext>
              </a:extLst>
            </p:cNvPr>
            <p:cNvSpPr txBox="1"/>
            <p:nvPr/>
          </p:nvSpPr>
          <p:spPr>
            <a:xfrm>
              <a:off x="8076312" y="247612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4" name="Legend4">
              <a:extLst>
                <a:ext uri="{FF2B5EF4-FFF2-40B4-BE49-F238E27FC236}">
                  <a16:creationId xmlns:a16="http://schemas.microsoft.com/office/drawing/2014/main" id="{BE4110F2-0F5F-4468-93FA-59E84FEB9E4A}"/>
                </a:ext>
              </a:extLst>
            </p:cNvPr>
            <p:cNvSpPr txBox="1"/>
            <p:nvPr/>
          </p:nvSpPr>
          <p:spPr>
            <a:xfrm>
              <a:off x="8076312" y="285158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5" name="Legend5">
              <a:extLst>
                <a:ext uri="{FF2B5EF4-FFF2-40B4-BE49-F238E27FC236}">
                  <a16:creationId xmlns:a16="http://schemas.microsoft.com/office/drawing/2014/main" id="{E16B28D1-13B2-4F91-8123-CC4749412D3B}"/>
                </a:ext>
              </a:extLst>
            </p:cNvPr>
            <p:cNvSpPr txBox="1"/>
            <p:nvPr/>
          </p:nvSpPr>
          <p:spPr>
            <a:xfrm>
              <a:off x="8076312" y="322704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nvGrpSpPr>
            <p:cNvPr id="206" name="MoonLegend1">
              <a:extLst>
                <a:ext uri="{FF2B5EF4-FFF2-40B4-BE49-F238E27FC236}">
                  <a16:creationId xmlns:a16="http://schemas.microsoft.com/office/drawing/2014/main" id="{A16FD1F9-C160-4C4C-BAF6-716DDB869224}"/>
                </a:ext>
              </a:extLst>
            </p:cNvPr>
            <p:cNvGrpSpPr>
              <a:grpSpLocks noChangeAspect="1"/>
            </p:cNvGrpSpPr>
            <p:nvPr>
              <p:custDataLst>
                <p:tags r:id="rId22"/>
              </p:custDataLst>
            </p:nvPr>
          </p:nvGrpSpPr>
          <p:grpSpPr>
            <a:xfrm>
              <a:off x="7723680" y="1702457"/>
              <a:ext cx="228600" cy="228600"/>
              <a:chOff x="762000" y="1270000"/>
              <a:chExt cx="254000" cy="254000"/>
            </a:xfrm>
          </p:grpSpPr>
          <p:sp>
            <p:nvSpPr>
              <p:cNvPr id="219" name="Oval 218">
                <a:extLst>
                  <a:ext uri="{FF2B5EF4-FFF2-40B4-BE49-F238E27FC236}">
                    <a16:creationId xmlns:a16="http://schemas.microsoft.com/office/drawing/2014/main" id="{5282EEB0-B664-439C-B943-F7BB43CCAC05}"/>
                  </a:ext>
                </a:extLst>
              </p:cNvPr>
              <p:cNvSpPr/>
              <p:nvPr>
                <p:custDataLst>
                  <p:tags r:id="rId35"/>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20" name="Arc 219">
                <a:extLst>
                  <a:ext uri="{FF2B5EF4-FFF2-40B4-BE49-F238E27FC236}">
                    <a16:creationId xmlns:a16="http://schemas.microsoft.com/office/drawing/2014/main" id="{68D40D9B-9DF0-4077-8151-E93B0977AD04}"/>
                  </a:ext>
                </a:extLst>
              </p:cNvPr>
              <p:cNvSpPr/>
              <p:nvPr>
                <p:custDataLst>
                  <p:tags r:id="rId36"/>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7" name="MoonLegend2">
              <a:extLst>
                <a:ext uri="{FF2B5EF4-FFF2-40B4-BE49-F238E27FC236}">
                  <a16:creationId xmlns:a16="http://schemas.microsoft.com/office/drawing/2014/main" id="{F9F241E8-6251-451F-9BE9-2C8D83F44D6B}"/>
                </a:ext>
              </a:extLst>
            </p:cNvPr>
            <p:cNvGrpSpPr>
              <a:grpSpLocks noChangeAspect="1"/>
            </p:cNvGrpSpPr>
            <p:nvPr>
              <p:custDataLst>
                <p:tags r:id="rId23"/>
              </p:custDataLst>
            </p:nvPr>
          </p:nvGrpSpPr>
          <p:grpSpPr>
            <a:xfrm>
              <a:off x="7723680" y="2078270"/>
              <a:ext cx="228600" cy="228600"/>
              <a:chOff x="762000" y="1270000"/>
              <a:chExt cx="254000" cy="254000"/>
            </a:xfrm>
          </p:grpSpPr>
          <p:sp>
            <p:nvSpPr>
              <p:cNvPr id="217" name="Oval 216">
                <a:extLst>
                  <a:ext uri="{FF2B5EF4-FFF2-40B4-BE49-F238E27FC236}">
                    <a16:creationId xmlns:a16="http://schemas.microsoft.com/office/drawing/2014/main" id="{578B0A0D-F30C-40C1-A9C4-EB63E6138F46}"/>
                  </a:ext>
                </a:extLst>
              </p:cNvPr>
              <p:cNvSpPr/>
              <p:nvPr>
                <p:custDataLst>
                  <p:tags r:id="rId33"/>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8" name="Arc 217">
                <a:extLst>
                  <a:ext uri="{FF2B5EF4-FFF2-40B4-BE49-F238E27FC236}">
                    <a16:creationId xmlns:a16="http://schemas.microsoft.com/office/drawing/2014/main" id="{87395151-2586-43D8-B836-6324CB407891}"/>
                  </a:ext>
                </a:extLst>
              </p:cNvPr>
              <p:cNvSpPr/>
              <p:nvPr>
                <p:custDataLst>
                  <p:tags r:id="rId34"/>
                </p:custDataLst>
              </p:nvPr>
            </p:nvSpPr>
            <p:spPr>
              <a:xfrm>
                <a:off x="762000" y="1270000"/>
                <a:ext cx="254000" cy="254000"/>
              </a:xfrm>
              <a:prstGeom prst="arc">
                <a:avLst>
                  <a:gd name="adj1" fmla="val 16200000"/>
                  <a:gd name="adj2" fmla="val 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8" name="MoonLegend3">
              <a:extLst>
                <a:ext uri="{FF2B5EF4-FFF2-40B4-BE49-F238E27FC236}">
                  <a16:creationId xmlns:a16="http://schemas.microsoft.com/office/drawing/2014/main" id="{B66D3648-DE5A-4E5C-8578-141D178A4ADB}"/>
                </a:ext>
              </a:extLst>
            </p:cNvPr>
            <p:cNvGrpSpPr>
              <a:grpSpLocks noChangeAspect="1"/>
            </p:cNvGrpSpPr>
            <p:nvPr>
              <p:custDataLst>
                <p:tags r:id="rId24"/>
              </p:custDataLst>
            </p:nvPr>
          </p:nvGrpSpPr>
          <p:grpSpPr>
            <a:xfrm>
              <a:off x="7723680" y="2454085"/>
              <a:ext cx="228600" cy="228600"/>
              <a:chOff x="762000" y="1270000"/>
              <a:chExt cx="254000" cy="254000"/>
            </a:xfrm>
          </p:grpSpPr>
          <p:sp>
            <p:nvSpPr>
              <p:cNvPr id="215" name="Oval 214">
                <a:extLst>
                  <a:ext uri="{FF2B5EF4-FFF2-40B4-BE49-F238E27FC236}">
                    <a16:creationId xmlns:a16="http://schemas.microsoft.com/office/drawing/2014/main" id="{0D2DC89B-E4DB-4EBC-B12A-607EB3C23DED}"/>
                  </a:ext>
                </a:extLst>
              </p:cNvPr>
              <p:cNvSpPr/>
              <p:nvPr>
                <p:custDataLst>
                  <p:tags r:id="rId31"/>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6" name="Arc 215">
                <a:extLst>
                  <a:ext uri="{FF2B5EF4-FFF2-40B4-BE49-F238E27FC236}">
                    <a16:creationId xmlns:a16="http://schemas.microsoft.com/office/drawing/2014/main" id="{50301F1B-4914-4337-B892-733925FD1C5A}"/>
                  </a:ext>
                </a:extLst>
              </p:cNvPr>
              <p:cNvSpPr/>
              <p:nvPr>
                <p:custDataLst>
                  <p:tags r:id="rId32"/>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9" name="MoonLegend4">
              <a:extLst>
                <a:ext uri="{FF2B5EF4-FFF2-40B4-BE49-F238E27FC236}">
                  <a16:creationId xmlns:a16="http://schemas.microsoft.com/office/drawing/2014/main" id="{69C2ABAA-7291-4A19-A40B-3990AB445B9A}"/>
                </a:ext>
              </a:extLst>
            </p:cNvPr>
            <p:cNvGrpSpPr>
              <a:grpSpLocks noChangeAspect="1"/>
            </p:cNvGrpSpPr>
            <p:nvPr>
              <p:custDataLst>
                <p:tags r:id="rId25"/>
              </p:custDataLst>
            </p:nvPr>
          </p:nvGrpSpPr>
          <p:grpSpPr>
            <a:xfrm>
              <a:off x="7723680" y="2829900"/>
              <a:ext cx="228600" cy="228600"/>
              <a:chOff x="762000" y="1270000"/>
              <a:chExt cx="254000" cy="254000"/>
            </a:xfrm>
          </p:grpSpPr>
          <p:sp>
            <p:nvSpPr>
              <p:cNvPr id="213" name="Oval 212">
                <a:extLst>
                  <a:ext uri="{FF2B5EF4-FFF2-40B4-BE49-F238E27FC236}">
                    <a16:creationId xmlns:a16="http://schemas.microsoft.com/office/drawing/2014/main" id="{B9D4D141-7E0B-42D0-994A-D8212F69EE2F}"/>
                  </a:ext>
                </a:extLst>
              </p:cNvPr>
              <p:cNvSpPr/>
              <p:nvPr>
                <p:custDataLst>
                  <p:tags r:id="rId29"/>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4" name="Arc 213">
                <a:extLst>
                  <a:ext uri="{FF2B5EF4-FFF2-40B4-BE49-F238E27FC236}">
                    <a16:creationId xmlns:a16="http://schemas.microsoft.com/office/drawing/2014/main" id="{397EC893-9249-44CD-982F-F7F0B99DFCA8}"/>
                  </a:ext>
                </a:extLst>
              </p:cNvPr>
              <p:cNvSpPr/>
              <p:nvPr>
                <p:custDataLst>
                  <p:tags r:id="rId30"/>
                </p:custDataLst>
              </p:nvPr>
            </p:nvSpPr>
            <p:spPr>
              <a:xfrm>
                <a:off x="762000" y="1270000"/>
                <a:ext cx="254000" cy="254000"/>
              </a:xfrm>
              <a:prstGeom prst="arc">
                <a:avLst>
                  <a:gd name="adj1" fmla="val 16200000"/>
                  <a:gd name="adj2" fmla="val 108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10" name="MoonLegend5">
              <a:extLst>
                <a:ext uri="{FF2B5EF4-FFF2-40B4-BE49-F238E27FC236}">
                  <a16:creationId xmlns:a16="http://schemas.microsoft.com/office/drawing/2014/main" id="{CDCE6D47-F48F-4497-BD5A-E92F724CEE3D}"/>
                </a:ext>
              </a:extLst>
            </p:cNvPr>
            <p:cNvGrpSpPr>
              <a:grpSpLocks noChangeAspect="1"/>
            </p:cNvGrpSpPr>
            <p:nvPr>
              <p:custDataLst>
                <p:tags r:id="rId26"/>
              </p:custDataLst>
            </p:nvPr>
          </p:nvGrpSpPr>
          <p:grpSpPr>
            <a:xfrm>
              <a:off x="7723680" y="3205716"/>
              <a:ext cx="228600" cy="228600"/>
              <a:chOff x="762000" y="1270000"/>
              <a:chExt cx="254000" cy="254000"/>
            </a:xfrm>
          </p:grpSpPr>
          <p:sp>
            <p:nvSpPr>
              <p:cNvPr id="211" name="Oval 210">
                <a:extLst>
                  <a:ext uri="{FF2B5EF4-FFF2-40B4-BE49-F238E27FC236}">
                    <a16:creationId xmlns:a16="http://schemas.microsoft.com/office/drawing/2014/main" id="{E8E291C3-4BCA-406E-8B9A-6A354B83EF50}"/>
                  </a:ext>
                </a:extLst>
              </p:cNvPr>
              <p:cNvSpPr/>
              <p:nvPr>
                <p:custDataLst>
                  <p:tags r:id="rId27"/>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2" name="Arc 211">
                <a:extLst>
                  <a:ext uri="{FF2B5EF4-FFF2-40B4-BE49-F238E27FC236}">
                    <a16:creationId xmlns:a16="http://schemas.microsoft.com/office/drawing/2014/main" id="{4C9C4DC9-D1E5-45F3-943E-09B75E72EE8C}"/>
                  </a:ext>
                </a:extLst>
              </p:cNvPr>
              <p:cNvSpPr/>
              <p:nvPr>
                <p:custDataLst>
                  <p:tags r:id="rId28"/>
                </p:custDataLst>
              </p:nvPr>
            </p:nvSpPr>
            <p:spPr>
              <a:xfrm>
                <a:off x="762000" y="1270000"/>
                <a:ext cx="254000" cy="254000"/>
              </a:xfrm>
              <a:prstGeom prst="arc">
                <a:avLst>
                  <a:gd name="adj1" fmla="val 16200000"/>
                  <a:gd name="adj2" fmla="val 162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spTree>
    <p:extLst>
      <p:ext uri="{BB962C8B-B14F-4D97-AF65-F5344CB8AC3E}">
        <p14:creationId xmlns:p14="http://schemas.microsoft.com/office/powerpoint/2010/main" val="2969229741"/>
      </p:ext>
    </p:extLst>
  </p:cSld>
  <p:clrMap bg1="lt1" tx1="dk1" bg2="lt2" tx2="dk2" accent1="accent1" accent2="accent2" accent3="accent3" accent4="accent4" accent5="accent5" accent6="accent6" hlink="hlink" folHlink="folHlink"/>
  <p:sldLayoutIdLst>
    <p:sldLayoutId id="2147483794" r:id="rId1"/>
    <p:sldLayoutId id="2147483654" r:id="rId2"/>
    <p:sldLayoutId id="2147483807" r:id="rId3"/>
    <p:sldLayoutId id="2147483800" r:id="rId4"/>
    <p:sldLayoutId id="2147483659" r:id="rId5"/>
    <p:sldLayoutId id="2147483804" r:id="rId6"/>
    <p:sldLayoutId id="2147483860" r:id="rId7"/>
    <p:sldLayoutId id="2147483856" r:id="rId8"/>
    <p:sldLayoutId id="2147483805" r:id="rId9"/>
    <p:sldLayoutId id="2147483806" r:id="rId10"/>
    <p:sldLayoutId id="2147483882" r:id="rId11"/>
    <p:sldLayoutId id="2147483879" r:id="rId12"/>
    <p:sldLayoutId id="2147483859" r:id="rId13"/>
    <p:sldLayoutId id="2147483718" r:id="rId14"/>
  </p:sldLayoutIdLst>
  <p:txStyles>
    <p:title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p:titleStyle>
    <p:bodyStyle>
      <a:lvl1pPr marL="0" indent="0" algn="l" defTabSz="685783" rtl="0" eaLnBrk="1" latinLnBrk="0" hangingPunct="1">
        <a:lnSpc>
          <a:spcPct val="100000"/>
        </a:lnSpc>
        <a:spcBef>
          <a:spcPts val="300"/>
        </a:spcBef>
        <a:spcAft>
          <a:spcPts val="300"/>
        </a:spcAft>
        <a:buFont typeface="Segoe UI" panose="020B0502040204020203" pitchFamily="34" charset="0"/>
        <a:buChar char="​"/>
        <a:defRPr lang="en-US" sz="1400" kern="1200" dirty="0">
          <a:solidFill>
            <a:schemeClr val="tx1"/>
          </a:solidFill>
          <a:latin typeface="+mn-lt"/>
          <a:ea typeface="+mn-ea"/>
          <a:cs typeface="Arial" panose="020B0604020202020204" pitchFamily="34" charset="0"/>
        </a:defRPr>
      </a:lvl1pPr>
      <a:lvl2pPr marL="228600" indent="-225425" algn="l" defTabSz="685783" rtl="0" eaLnBrk="1" latinLnBrk="0" hangingPunct="1">
        <a:lnSpc>
          <a:spcPct val="100000"/>
        </a:lnSpc>
        <a:spcBef>
          <a:spcPts val="0"/>
        </a:spcBef>
        <a:spcAft>
          <a:spcPts val="300"/>
        </a:spcAft>
        <a:buClr>
          <a:srgbClr val="000000"/>
        </a:buClr>
        <a:buSzPct val="110000"/>
        <a:buFont typeface="Wingdings" panose="05000000000000000000" pitchFamily="2" charset="2"/>
        <a:buChar char=""/>
        <a:defRPr lang="en-US" sz="1400" kern="1200" dirty="0">
          <a:solidFill>
            <a:schemeClr val="tx1"/>
          </a:solidFill>
          <a:latin typeface="+mn-lt"/>
          <a:ea typeface="+mn-ea"/>
          <a:cs typeface="Arial" panose="020B0604020202020204" pitchFamily="34" charset="0"/>
        </a:defRPr>
      </a:lvl2pPr>
      <a:lvl3pPr marL="442913" indent="-214313" algn="l" defTabSz="685783" rtl="0" eaLnBrk="1" latinLnBrk="0" hangingPunct="1">
        <a:lnSpc>
          <a:spcPct val="100000"/>
        </a:lnSpc>
        <a:spcBef>
          <a:spcPts val="0"/>
        </a:spcBef>
        <a:spcAft>
          <a:spcPts val="300"/>
        </a:spcAft>
        <a:buClr>
          <a:srgbClr val="000000"/>
        </a:buClr>
        <a:buSzPct val="11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3pPr>
      <a:lvl4pPr marL="598488" indent="-152400"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4pPr>
      <a:lvl5pPr marL="817563" indent="-147638"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5pPr>
      <a:lvl6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6pPr>
      <a:lvl7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7pPr>
      <a:lvl8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8pPr>
      <a:lvl9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userDrawn="1">
          <p15:clr>
            <a:srgbClr val="5ACBF0"/>
          </p15:clr>
        </p15:guide>
        <p15:guide id="3" orient="horz" pos="3912" userDrawn="1">
          <p15:clr>
            <a:srgbClr val="5ACBF0"/>
          </p15:clr>
        </p15:guide>
        <p15:guide id="4" orient="horz" pos="1075" userDrawn="1">
          <p15:clr>
            <a:srgbClr val="F26B43"/>
          </p15:clr>
        </p15:guide>
        <p15:guide id="5" pos="5497" userDrawn="1">
          <p15:clr>
            <a:srgbClr val="F26B43"/>
          </p15:clr>
        </p15:guide>
        <p15:guide id="6" pos="259" userDrawn="1">
          <p15:clr>
            <a:srgbClr val="F26B43"/>
          </p15:clr>
        </p15:guide>
        <p15:guide id="8" orient="horz" pos="406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Object 2" hidden="1">
            <a:extLst>
              <a:ext uri="{FF2B5EF4-FFF2-40B4-BE49-F238E27FC236}">
                <a16:creationId xmlns:a16="http://schemas.microsoft.com/office/drawing/2014/main" id="{ADF5077A-B40D-49E9-B6CD-930C85878227}"/>
              </a:ext>
            </a:extLst>
          </p:cNvPr>
          <p:cNvGraphicFramePr>
            <a:graphicFrameLocks noChangeAspect="1"/>
          </p:cNvGraphicFramePr>
          <p:nvPr userDrawn="1">
            <p:custDataLst>
              <p:tags r:id="rId16"/>
            </p:custDataLst>
            <p:extLst>
              <p:ext uri="{D42A27DB-BD31-4B8C-83A1-F6EECF244321}">
                <p14:modId xmlns:p14="http://schemas.microsoft.com/office/powerpoint/2010/main" val="3285203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7" imgW="413" imgH="416" progId="TCLayout.ActiveDocument.1">
                  <p:embed/>
                </p:oleObj>
              </mc:Choice>
              <mc:Fallback>
                <p:oleObj name="think-cell Slide" r:id="rId37" imgW="413" imgH="416" progId="TCLayout.ActiveDocument.1">
                  <p:embed/>
                  <p:pic>
                    <p:nvPicPr>
                      <p:cNvPr id="4" name="Object 2" hidden="1">
                        <a:extLst>
                          <a:ext uri="{FF2B5EF4-FFF2-40B4-BE49-F238E27FC236}">
                            <a16:creationId xmlns:a16="http://schemas.microsoft.com/office/drawing/2014/main" id="{ADF5077A-B40D-49E9-B6CD-930C85878227}"/>
                          </a:ext>
                        </a:extLst>
                      </p:cNvPr>
                      <p:cNvPicPr/>
                      <p:nvPr/>
                    </p:nvPicPr>
                    <p:blipFill>
                      <a:blip r:embed="rId38"/>
                      <a:stretch>
                        <a:fillRect/>
                      </a:stretch>
                    </p:blipFill>
                    <p:spPr>
                      <a:xfrm>
                        <a:off x="1588" y="1588"/>
                        <a:ext cx="1588" cy="1588"/>
                      </a:xfrm>
                      <a:prstGeom prst="rect">
                        <a:avLst/>
                      </a:prstGeom>
                    </p:spPr>
                  </p:pic>
                </p:oleObj>
              </mc:Fallback>
            </mc:AlternateContent>
          </a:graphicData>
        </a:graphic>
      </p:graphicFrame>
      <p:sp>
        <p:nvSpPr>
          <p:cNvPr id="5" name="Rectangle 3" hidden="1">
            <a:extLst>
              <a:ext uri="{FF2B5EF4-FFF2-40B4-BE49-F238E27FC236}">
                <a16:creationId xmlns:a16="http://schemas.microsoft.com/office/drawing/2014/main" id="{29A6C57F-0DCF-49B4-A828-5C29D59227EA}"/>
              </a:ext>
            </a:extLst>
          </p:cNvPr>
          <p:cNvSpPr/>
          <p:nvPr userDrawn="1">
            <p:custDataLst>
              <p:tags r:id="rId17"/>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145" name="4. Footnote" hidden="1">
            <a:extLst>
              <a:ext uri="{FF2B5EF4-FFF2-40B4-BE49-F238E27FC236}">
                <a16:creationId xmlns:a16="http://schemas.microsoft.com/office/drawing/2014/main" id="{58B91ABE-1EA4-4D33-B527-A7280E439CFF}"/>
              </a:ext>
            </a:extLst>
          </p:cNvPr>
          <p:cNvSpPr txBox="1"/>
          <p:nvPr userDrawn="1">
            <p:custDataLst>
              <p:tags r:id="rId18"/>
            </p:custDataLst>
          </p:nvPr>
        </p:nvSpPr>
        <p:spPr>
          <a:xfrm>
            <a:off x="411480" y="6274554"/>
            <a:ext cx="8311896"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en-US" dirty="0"/>
              <a:t>Footnote</a:t>
            </a:r>
          </a:p>
        </p:txBody>
      </p:sp>
      <p:sp>
        <p:nvSpPr>
          <p:cNvPr id="2" name="2. Slide Title">
            <a:extLst>
              <a:ext uri="{FF2B5EF4-FFF2-40B4-BE49-F238E27FC236}">
                <a16:creationId xmlns:a16="http://schemas.microsoft.com/office/drawing/2014/main" id="{BAD3E984-2EF2-43CD-BB0E-16A737B99040}"/>
              </a:ext>
            </a:extLst>
          </p:cNvPr>
          <p:cNvSpPr>
            <a:spLocks noGrp="1"/>
          </p:cNvSpPr>
          <p:nvPr>
            <p:ph type="title"/>
            <p:custDataLst>
              <p:tags r:id="rId19"/>
            </p:custDataLst>
          </p:nvPr>
        </p:nvSpPr>
        <p:spPr>
          <a:xfrm>
            <a:off x="416052" y="173736"/>
            <a:ext cx="8311896" cy="338554"/>
          </a:xfrm>
          <a:prstGeom prst="rect">
            <a:avLst/>
          </a:prstGeom>
        </p:spPr>
        <p:txBody>
          <a:bodyPr vert="horz" wrap="square" lIns="0" tIns="0" rIns="0" bIns="0" rtlCol="0" anchor="t" anchorCtr="0">
            <a:spAutoFit/>
          </a:bodyPr>
          <a:lstStyle/>
          <a:p>
            <a:pPr lvl="0"/>
            <a:r>
              <a:rPr lang="en-US" dirty="0"/>
              <a:t>Click to edit Master title style</a:t>
            </a:r>
          </a:p>
        </p:txBody>
      </p:sp>
      <p:grpSp>
        <p:nvGrpSpPr>
          <p:cNvPr id="58" name="Grid" hidden="1">
            <a:extLst>
              <a:ext uri="{FF2B5EF4-FFF2-40B4-BE49-F238E27FC236}">
                <a16:creationId xmlns:a16="http://schemas.microsoft.com/office/drawing/2014/main" id="{9649E640-8714-440D-BDAF-B74AB2A6EB66}"/>
              </a:ext>
            </a:extLst>
          </p:cNvPr>
          <p:cNvGrpSpPr/>
          <p:nvPr userDrawn="1">
            <p:custDataLst>
              <p:tags r:id="rId20"/>
            </p:custDataLst>
          </p:nvPr>
        </p:nvGrpSpPr>
        <p:grpSpPr bwMode="blackGray">
          <a:xfrm>
            <a:off x="1" y="0"/>
            <a:ext cx="9142857" cy="6858000"/>
            <a:chOff x="0" y="0"/>
            <a:chExt cx="12190476" cy="6858000"/>
          </a:xfrm>
        </p:grpSpPr>
        <p:sp>
          <p:nvSpPr>
            <p:cNvPr id="59" name="slide margin">
              <a:extLst>
                <a:ext uri="{FF2B5EF4-FFF2-40B4-BE49-F238E27FC236}">
                  <a16:creationId xmlns:a16="http://schemas.microsoft.com/office/drawing/2014/main" id="{66BB9FB9-B527-4EA5-83E9-7FDE924D3C75}"/>
                </a:ext>
              </a:extLst>
            </p:cNvPr>
            <p:cNvSpPr/>
            <p:nvPr/>
          </p:nvSpPr>
          <p:spPr bwMode="black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350" err="1">
                <a:solidFill>
                  <a:schemeClr val="tx1"/>
                </a:solidFill>
                <a:latin typeface="+mn-lt"/>
              </a:endParaRPr>
            </a:p>
          </p:txBody>
        </p:sp>
        <p:cxnSp>
          <p:nvCxnSpPr>
            <p:cNvPr id="60" name="Straight Connector 59">
              <a:extLst>
                <a:ext uri="{FF2B5EF4-FFF2-40B4-BE49-F238E27FC236}">
                  <a16:creationId xmlns:a16="http://schemas.microsoft.com/office/drawing/2014/main" id="{8EFC78F4-BB47-4C26-840A-A2D68F34CF9A}"/>
                </a:ext>
              </a:extLst>
            </p:cNvPr>
            <p:cNvCxnSpPr/>
            <p:nvPr/>
          </p:nvCxnSpPr>
          <p:spPr bwMode="black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2F5785C-C55D-4A5B-94B1-A7504E6345A3}"/>
                </a:ext>
              </a:extLst>
            </p:cNvPr>
            <p:cNvCxnSpPr/>
            <p:nvPr/>
          </p:nvCxnSpPr>
          <p:spPr bwMode="black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B889190-9120-4340-9EE8-A654DCFF8459}"/>
                </a:ext>
              </a:extLst>
            </p:cNvPr>
            <p:cNvCxnSpPr/>
            <p:nvPr/>
          </p:nvCxnSpPr>
          <p:spPr bwMode="black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F5BB4D90-C72C-4E0A-92CA-007742073F53}"/>
                </a:ext>
              </a:extLst>
            </p:cNvPr>
            <p:cNvCxnSpPr/>
            <p:nvPr/>
          </p:nvCxnSpPr>
          <p:spPr bwMode="black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E96C0A8-EFE0-4D82-96BE-7FFBB1703A70}"/>
                </a:ext>
              </a:extLst>
            </p:cNvPr>
            <p:cNvCxnSpPr/>
            <p:nvPr/>
          </p:nvCxnSpPr>
          <p:spPr bwMode="black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925DEC6-918B-49B3-A9A8-BE331C03D2A9}"/>
                </a:ext>
              </a:extLst>
            </p:cNvPr>
            <p:cNvCxnSpPr/>
            <p:nvPr/>
          </p:nvCxnSpPr>
          <p:spPr bwMode="black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D9F0483-2B10-44EE-9292-7184C12AA561}"/>
                </a:ext>
              </a:extLst>
            </p:cNvPr>
            <p:cNvCxnSpPr/>
            <p:nvPr/>
          </p:nvCxnSpPr>
          <p:spPr bwMode="black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974E10B-01C5-4F88-85DA-20BB11CE7185}"/>
                </a:ext>
              </a:extLst>
            </p:cNvPr>
            <p:cNvCxnSpPr/>
            <p:nvPr/>
          </p:nvCxnSpPr>
          <p:spPr bwMode="black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BFE0C66F-6B8B-4D99-A75F-AF5E16734EE0}"/>
                </a:ext>
              </a:extLst>
            </p:cNvPr>
            <p:cNvCxnSpPr/>
            <p:nvPr/>
          </p:nvCxnSpPr>
          <p:spPr bwMode="black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0BC9EDD-7DE6-4BFD-B8BA-096FC6854740}"/>
                </a:ext>
              </a:extLst>
            </p:cNvPr>
            <p:cNvCxnSpPr/>
            <p:nvPr/>
          </p:nvCxnSpPr>
          <p:spPr bwMode="black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A68F5E3-97AE-485D-95D6-E376CCAA9FD2}"/>
                </a:ext>
              </a:extLst>
            </p:cNvPr>
            <p:cNvCxnSpPr/>
            <p:nvPr/>
          </p:nvCxnSpPr>
          <p:spPr bwMode="black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7F5461A-5DFF-411F-8D51-6D8A8D41633D}"/>
                </a:ext>
              </a:extLst>
            </p:cNvPr>
            <p:cNvCxnSpPr/>
            <p:nvPr/>
          </p:nvCxnSpPr>
          <p:spPr bwMode="black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72" name="Freeform: Shape 71">
              <a:extLst>
                <a:ext uri="{FF2B5EF4-FFF2-40B4-BE49-F238E27FC236}">
                  <a16:creationId xmlns:a16="http://schemas.microsoft.com/office/drawing/2014/main" id="{D6EB1BED-78CC-4D32-B9EC-365F21E504C5}"/>
                </a:ext>
              </a:extLst>
            </p:cNvPr>
            <p:cNvSpPr/>
            <p:nvPr/>
          </p:nvSpPr>
          <p:spPr bwMode="black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3" name="Freeform: Shape 72">
              <a:extLst>
                <a:ext uri="{FF2B5EF4-FFF2-40B4-BE49-F238E27FC236}">
                  <a16:creationId xmlns:a16="http://schemas.microsoft.com/office/drawing/2014/main" id="{66B2B0CE-BED2-4A8E-B976-7A60F64DFC00}"/>
                </a:ext>
              </a:extLst>
            </p:cNvPr>
            <p:cNvSpPr/>
            <p:nvPr/>
          </p:nvSpPr>
          <p:spPr bwMode="black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4" name="Freeform: Shape 73">
              <a:extLst>
                <a:ext uri="{FF2B5EF4-FFF2-40B4-BE49-F238E27FC236}">
                  <a16:creationId xmlns:a16="http://schemas.microsoft.com/office/drawing/2014/main" id="{E56C1226-B98B-4EDB-9E6A-6B515D35770B}"/>
                </a:ext>
              </a:extLst>
            </p:cNvPr>
            <p:cNvSpPr/>
            <p:nvPr/>
          </p:nvSpPr>
          <p:spPr bwMode="black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5" name="Freeform: Shape 74">
              <a:extLst>
                <a:ext uri="{FF2B5EF4-FFF2-40B4-BE49-F238E27FC236}">
                  <a16:creationId xmlns:a16="http://schemas.microsoft.com/office/drawing/2014/main" id="{8EA0791D-4B6C-4906-9CFA-B55A0B320381}"/>
                </a:ext>
              </a:extLst>
            </p:cNvPr>
            <p:cNvSpPr/>
            <p:nvPr/>
          </p:nvSpPr>
          <p:spPr bwMode="black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6" name="Freeform: Shape 75">
              <a:extLst>
                <a:ext uri="{FF2B5EF4-FFF2-40B4-BE49-F238E27FC236}">
                  <a16:creationId xmlns:a16="http://schemas.microsoft.com/office/drawing/2014/main" id="{62F2EF8E-4944-4213-BD0D-5970084500D6}"/>
                </a:ext>
              </a:extLst>
            </p:cNvPr>
            <p:cNvSpPr/>
            <p:nvPr/>
          </p:nvSpPr>
          <p:spPr bwMode="black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7" name="Freeform: Shape 76">
              <a:extLst>
                <a:ext uri="{FF2B5EF4-FFF2-40B4-BE49-F238E27FC236}">
                  <a16:creationId xmlns:a16="http://schemas.microsoft.com/office/drawing/2014/main" id="{D9016A2A-6D82-40E7-8018-47D0C07AA5BD}"/>
                </a:ext>
              </a:extLst>
            </p:cNvPr>
            <p:cNvSpPr/>
            <p:nvPr/>
          </p:nvSpPr>
          <p:spPr bwMode="black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8" name="Freeform: Shape 77">
              <a:extLst>
                <a:ext uri="{FF2B5EF4-FFF2-40B4-BE49-F238E27FC236}">
                  <a16:creationId xmlns:a16="http://schemas.microsoft.com/office/drawing/2014/main" id="{66FD7100-EF42-45BD-94B5-613A2F04C185}"/>
                </a:ext>
              </a:extLst>
            </p:cNvPr>
            <p:cNvSpPr/>
            <p:nvPr/>
          </p:nvSpPr>
          <p:spPr bwMode="black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9" name="Freeform: Shape 78">
              <a:extLst>
                <a:ext uri="{FF2B5EF4-FFF2-40B4-BE49-F238E27FC236}">
                  <a16:creationId xmlns:a16="http://schemas.microsoft.com/office/drawing/2014/main" id="{603E0798-63B3-4C27-8EBF-F386A83E6517}"/>
                </a:ext>
              </a:extLst>
            </p:cNvPr>
            <p:cNvSpPr/>
            <p:nvPr/>
          </p:nvSpPr>
          <p:spPr bwMode="black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0" name="Freeform: Shape 79">
              <a:extLst>
                <a:ext uri="{FF2B5EF4-FFF2-40B4-BE49-F238E27FC236}">
                  <a16:creationId xmlns:a16="http://schemas.microsoft.com/office/drawing/2014/main" id="{9137967C-7A1F-4023-8A97-0F07821B33BE}"/>
                </a:ext>
              </a:extLst>
            </p:cNvPr>
            <p:cNvSpPr/>
            <p:nvPr/>
          </p:nvSpPr>
          <p:spPr bwMode="black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1" name="Freeform: Shape 80">
              <a:extLst>
                <a:ext uri="{FF2B5EF4-FFF2-40B4-BE49-F238E27FC236}">
                  <a16:creationId xmlns:a16="http://schemas.microsoft.com/office/drawing/2014/main" id="{98B56E15-B97E-4FAE-B8E8-EDCF6CC97078}"/>
                </a:ext>
              </a:extLst>
            </p:cNvPr>
            <p:cNvSpPr/>
            <p:nvPr/>
          </p:nvSpPr>
          <p:spPr bwMode="black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2" name="Freeform: Shape 81">
              <a:extLst>
                <a:ext uri="{FF2B5EF4-FFF2-40B4-BE49-F238E27FC236}">
                  <a16:creationId xmlns:a16="http://schemas.microsoft.com/office/drawing/2014/main" id="{6E9E2D6A-37E4-4841-8D15-5B45C43CF7CB}"/>
                </a:ext>
              </a:extLst>
            </p:cNvPr>
            <p:cNvSpPr/>
            <p:nvPr/>
          </p:nvSpPr>
          <p:spPr bwMode="black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3" name="Freeform: Shape 82">
              <a:extLst>
                <a:ext uri="{FF2B5EF4-FFF2-40B4-BE49-F238E27FC236}">
                  <a16:creationId xmlns:a16="http://schemas.microsoft.com/office/drawing/2014/main" id="{AE4FE627-0370-4AA8-B4DE-A569CDE73DB0}"/>
                </a:ext>
              </a:extLst>
            </p:cNvPr>
            <p:cNvSpPr/>
            <p:nvPr/>
          </p:nvSpPr>
          <p:spPr bwMode="black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4" name="Freeform: Shape 83">
              <a:extLst>
                <a:ext uri="{FF2B5EF4-FFF2-40B4-BE49-F238E27FC236}">
                  <a16:creationId xmlns:a16="http://schemas.microsoft.com/office/drawing/2014/main" id="{DEC52A46-4F00-45B8-B38F-F07F7F22AB22}"/>
                </a:ext>
              </a:extLst>
            </p:cNvPr>
            <p:cNvSpPr/>
            <p:nvPr/>
          </p:nvSpPr>
          <p:spPr bwMode="black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5" name="Freeform: Shape 84">
              <a:extLst>
                <a:ext uri="{FF2B5EF4-FFF2-40B4-BE49-F238E27FC236}">
                  <a16:creationId xmlns:a16="http://schemas.microsoft.com/office/drawing/2014/main" id="{19E3B94A-3673-41A7-9697-CE5C4EE0F9A4}"/>
                </a:ext>
              </a:extLst>
            </p:cNvPr>
            <p:cNvSpPr/>
            <p:nvPr/>
          </p:nvSpPr>
          <p:spPr bwMode="black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6" name="Freeform: Shape 85">
              <a:extLst>
                <a:ext uri="{FF2B5EF4-FFF2-40B4-BE49-F238E27FC236}">
                  <a16:creationId xmlns:a16="http://schemas.microsoft.com/office/drawing/2014/main" id="{F1D190D1-CF33-4B30-AF55-DFDB9C0BB517}"/>
                </a:ext>
              </a:extLst>
            </p:cNvPr>
            <p:cNvSpPr/>
            <p:nvPr userDrawn="1"/>
          </p:nvSpPr>
          <p:spPr bwMode="black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7" name="Freeform: Shape 86">
              <a:extLst>
                <a:ext uri="{FF2B5EF4-FFF2-40B4-BE49-F238E27FC236}">
                  <a16:creationId xmlns:a16="http://schemas.microsoft.com/office/drawing/2014/main" id="{48F080D0-64C3-40E2-99B4-0D09EA5F0D04}"/>
                </a:ext>
              </a:extLst>
            </p:cNvPr>
            <p:cNvSpPr/>
            <p:nvPr userDrawn="1"/>
          </p:nvSpPr>
          <p:spPr bwMode="black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8" name="Freeform: Shape 87">
              <a:extLst>
                <a:ext uri="{FF2B5EF4-FFF2-40B4-BE49-F238E27FC236}">
                  <a16:creationId xmlns:a16="http://schemas.microsoft.com/office/drawing/2014/main" id="{13C25522-509A-4F8D-9939-5FA7AE7F2ECA}"/>
                </a:ext>
              </a:extLst>
            </p:cNvPr>
            <p:cNvSpPr/>
            <p:nvPr userDrawn="1"/>
          </p:nvSpPr>
          <p:spPr bwMode="black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9" name="Freeform: Shape 88">
              <a:extLst>
                <a:ext uri="{FF2B5EF4-FFF2-40B4-BE49-F238E27FC236}">
                  <a16:creationId xmlns:a16="http://schemas.microsoft.com/office/drawing/2014/main" id="{32528FF8-649D-413B-9158-202C45C3D702}"/>
                </a:ext>
              </a:extLst>
            </p:cNvPr>
            <p:cNvSpPr/>
            <p:nvPr userDrawn="1"/>
          </p:nvSpPr>
          <p:spPr bwMode="black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0" name="Freeform: Shape 89">
              <a:extLst>
                <a:ext uri="{FF2B5EF4-FFF2-40B4-BE49-F238E27FC236}">
                  <a16:creationId xmlns:a16="http://schemas.microsoft.com/office/drawing/2014/main" id="{420C7226-6F28-47F6-A367-D463497FBBC1}"/>
                </a:ext>
              </a:extLst>
            </p:cNvPr>
            <p:cNvSpPr/>
            <p:nvPr userDrawn="1"/>
          </p:nvSpPr>
          <p:spPr bwMode="black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1" name="Freeform: Shape 90">
              <a:extLst>
                <a:ext uri="{FF2B5EF4-FFF2-40B4-BE49-F238E27FC236}">
                  <a16:creationId xmlns:a16="http://schemas.microsoft.com/office/drawing/2014/main" id="{61603A5D-A8DF-4F11-9413-9609B7239201}"/>
                </a:ext>
              </a:extLst>
            </p:cNvPr>
            <p:cNvSpPr/>
            <p:nvPr userDrawn="1"/>
          </p:nvSpPr>
          <p:spPr bwMode="black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2" name="Freeform: Shape 91">
              <a:extLst>
                <a:ext uri="{FF2B5EF4-FFF2-40B4-BE49-F238E27FC236}">
                  <a16:creationId xmlns:a16="http://schemas.microsoft.com/office/drawing/2014/main" id="{01263FD4-650A-474B-ADA5-6E5DE2E7B75F}"/>
                </a:ext>
              </a:extLst>
            </p:cNvPr>
            <p:cNvSpPr/>
            <p:nvPr userDrawn="1"/>
          </p:nvSpPr>
          <p:spPr bwMode="black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3" name="Freeform: Shape 92">
              <a:extLst>
                <a:ext uri="{FF2B5EF4-FFF2-40B4-BE49-F238E27FC236}">
                  <a16:creationId xmlns:a16="http://schemas.microsoft.com/office/drawing/2014/main" id="{13692E4C-571A-4A8A-BFAD-1628979B77C0}"/>
                </a:ext>
              </a:extLst>
            </p:cNvPr>
            <p:cNvSpPr/>
            <p:nvPr userDrawn="1"/>
          </p:nvSpPr>
          <p:spPr bwMode="black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4" name="Freeform: Shape 93">
              <a:extLst>
                <a:ext uri="{FF2B5EF4-FFF2-40B4-BE49-F238E27FC236}">
                  <a16:creationId xmlns:a16="http://schemas.microsoft.com/office/drawing/2014/main" id="{2D3326C5-787B-4AFF-8F81-410A4B4FACB5}"/>
                </a:ext>
              </a:extLst>
            </p:cNvPr>
            <p:cNvSpPr/>
            <p:nvPr userDrawn="1"/>
          </p:nvSpPr>
          <p:spPr bwMode="black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5" name="Freeform: Shape 94">
              <a:extLst>
                <a:ext uri="{FF2B5EF4-FFF2-40B4-BE49-F238E27FC236}">
                  <a16:creationId xmlns:a16="http://schemas.microsoft.com/office/drawing/2014/main" id="{053A6D0A-9EAC-478A-99B1-907537C49B56}"/>
                </a:ext>
              </a:extLst>
            </p:cNvPr>
            <p:cNvSpPr/>
            <p:nvPr userDrawn="1"/>
          </p:nvSpPr>
          <p:spPr bwMode="black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6" name="Freeform: Shape 95">
              <a:extLst>
                <a:ext uri="{FF2B5EF4-FFF2-40B4-BE49-F238E27FC236}">
                  <a16:creationId xmlns:a16="http://schemas.microsoft.com/office/drawing/2014/main" id="{B6B81E14-5348-4227-99A4-CF914719ACFC}"/>
                </a:ext>
              </a:extLst>
            </p:cNvPr>
            <p:cNvSpPr/>
            <p:nvPr userDrawn="1"/>
          </p:nvSpPr>
          <p:spPr bwMode="black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cxnSp>
          <p:nvCxnSpPr>
            <p:cNvPr id="97" name="Straight Connector 96">
              <a:extLst>
                <a:ext uri="{FF2B5EF4-FFF2-40B4-BE49-F238E27FC236}">
                  <a16:creationId xmlns:a16="http://schemas.microsoft.com/office/drawing/2014/main" id="{143F8F32-7929-442F-8BB7-C0C66FB90D55}"/>
                </a:ext>
              </a:extLst>
            </p:cNvPr>
            <p:cNvCxnSpPr/>
            <p:nvPr userDrawn="1"/>
          </p:nvCxnSpPr>
          <p:spPr bwMode="black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5C9B89D8-9CD1-41D4-AC34-E9A57C6FFEBA}"/>
                </a:ext>
              </a:extLst>
            </p:cNvPr>
            <p:cNvCxnSpPr/>
            <p:nvPr userDrawn="1"/>
          </p:nvCxnSpPr>
          <p:spPr bwMode="black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24B0C090-3EFB-46F4-8DBC-1839EC90FCDF}"/>
                </a:ext>
              </a:extLst>
            </p:cNvPr>
            <p:cNvCxnSpPr/>
            <p:nvPr userDrawn="1"/>
          </p:nvCxnSpPr>
          <p:spPr bwMode="black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875AF502-AF31-4C6C-A53B-8AEE06C3C7FB}"/>
                </a:ext>
              </a:extLst>
            </p:cNvPr>
            <p:cNvCxnSpPr/>
            <p:nvPr userDrawn="1"/>
          </p:nvCxnSpPr>
          <p:spPr bwMode="black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6212CA46-8F32-40B5-A0D8-FC16417D9371}"/>
                </a:ext>
              </a:extLst>
            </p:cNvPr>
            <p:cNvCxnSpPr/>
            <p:nvPr userDrawn="1"/>
          </p:nvCxnSpPr>
          <p:spPr bwMode="black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A3B21382-0085-4175-8AC0-F94DFA036D94}"/>
                </a:ext>
              </a:extLst>
            </p:cNvPr>
            <p:cNvCxnSpPr/>
            <p:nvPr userDrawn="1"/>
          </p:nvCxnSpPr>
          <p:spPr bwMode="black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907B38DD-D005-464C-8AB2-BF535814140D}"/>
                </a:ext>
              </a:extLst>
            </p:cNvPr>
            <p:cNvCxnSpPr/>
            <p:nvPr userDrawn="1"/>
          </p:nvCxnSpPr>
          <p:spPr bwMode="black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A0CF34C7-8B28-4604-A373-40B4C721B966}"/>
                </a:ext>
              </a:extLst>
            </p:cNvPr>
            <p:cNvCxnSpPr/>
            <p:nvPr userDrawn="1"/>
          </p:nvCxnSpPr>
          <p:spPr bwMode="black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900DA3F-2486-492C-B7B2-1E663023D25F}"/>
                </a:ext>
              </a:extLst>
            </p:cNvPr>
            <p:cNvCxnSpPr/>
            <p:nvPr userDrawn="1"/>
          </p:nvCxnSpPr>
          <p:spPr bwMode="black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66948A37-4236-499A-A949-85D8B19E30AB}"/>
                </a:ext>
              </a:extLst>
            </p:cNvPr>
            <p:cNvCxnSpPr/>
            <p:nvPr userDrawn="1"/>
          </p:nvCxnSpPr>
          <p:spPr bwMode="black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A5E68F8-CB8E-40D8-90FB-3603AF503419}"/>
                </a:ext>
              </a:extLst>
            </p:cNvPr>
            <p:cNvCxnSpPr/>
            <p:nvPr userDrawn="1"/>
          </p:nvCxnSpPr>
          <p:spPr bwMode="black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7621762-8D65-416D-A587-2C2334BE7047}"/>
                </a:ext>
              </a:extLst>
            </p:cNvPr>
            <p:cNvCxnSpPr/>
            <p:nvPr userDrawn="1"/>
          </p:nvCxnSpPr>
          <p:spPr bwMode="black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98D364B-A4C9-43E1-8D85-C5CC616BC6B5}"/>
                </a:ext>
              </a:extLst>
            </p:cNvPr>
            <p:cNvCxnSpPr/>
            <p:nvPr userDrawn="1"/>
          </p:nvCxnSpPr>
          <p:spPr bwMode="black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9931614-E06C-4E43-A98F-E5FF3D9E39C4}"/>
                </a:ext>
              </a:extLst>
            </p:cNvPr>
            <p:cNvCxnSpPr/>
            <p:nvPr userDrawn="1"/>
          </p:nvCxnSpPr>
          <p:spPr bwMode="black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75966B1F-DD62-45E3-B328-3DBD775B42FA}"/>
                </a:ext>
              </a:extLst>
            </p:cNvPr>
            <p:cNvCxnSpPr/>
            <p:nvPr userDrawn="1"/>
          </p:nvCxnSpPr>
          <p:spPr bwMode="black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DEB7800-7AC2-4538-8AE8-F911639FD427}"/>
                </a:ext>
              </a:extLst>
            </p:cNvPr>
            <p:cNvCxnSpPr/>
            <p:nvPr userDrawn="1"/>
          </p:nvCxnSpPr>
          <p:spPr bwMode="black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A115FB2-DC4D-436A-8063-FF137CAE6389}"/>
                </a:ext>
              </a:extLst>
            </p:cNvPr>
            <p:cNvCxnSpPr/>
            <p:nvPr userDrawn="1"/>
          </p:nvCxnSpPr>
          <p:spPr bwMode="black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F98FF541-9EB3-49B1-897B-D336CCA567B8}"/>
                </a:ext>
              </a:extLst>
            </p:cNvPr>
            <p:cNvCxnSpPr/>
            <p:nvPr userDrawn="1"/>
          </p:nvCxnSpPr>
          <p:spPr bwMode="black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4260A649-3D6D-4BC6-946A-6928B95F81CC}"/>
                </a:ext>
              </a:extLst>
            </p:cNvPr>
            <p:cNvCxnSpPr/>
            <p:nvPr userDrawn="1"/>
          </p:nvCxnSpPr>
          <p:spPr bwMode="black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F8BE56A6-B42B-4B9C-90E3-84B14199434E}"/>
                </a:ext>
              </a:extLst>
            </p:cNvPr>
            <p:cNvCxnSpPr/>
            <p:nvPr userDrawn="1"/>
          </p:nvCxnSpPr>
          <p:spPr bwMode="black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C4EC45F3-37D7-44EE-A849-842E1535952B}"/>
                </a:ext>
              </a:extLst>
            </p:cNvPr>
            <p:cNvCxnSpPr/>
            <p:nvPr userDrawn="1"/>
          </p:nvCxnSpPr>
          <p:spPr bwMode="black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158631F1-B7AA-40DE-B525-55DB7146B7C0}"/>
                </a:ext>
              </a:extLst>
            </p:cNvPr>
            <p:cNvCxnSpPr/>
            <p:nvPr userDrawn="1"/>
          </p:nvCxnSpPr>
          <p:spPr bwMode="black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F51C7B3B-ADBB-43C5-82F1-FE1246B1F92D}"/>
                </a:ext>
              </a:extLst>
            </p:cNvPr>
            <p:cNvCxnSpPr/>
            <p:nvPr userDrawn="1"/>
          </p:nvCxnSpPr>
          <p:spPr bwMode="black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95CE7C2D-DFB0-4C7E-AFFB-827F7DC37F45}"/>
                </a:ext>
              </a:extLst>
            </p:cNvPr>
            <p:cNvCxnSpPr/>
            <p:nvPr userDrawn="1"/>
          </p:nvCxnSpPr>
          <p:spPr bwMode="black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70C15565-1864-42C1-8791-4CA22CD27A74}"/>
                </a:ext>
              </a:extLst>
            </p:cNvPr>
            <p:cNvCxnSpPr/>
            <p:nvPr userDrawn="1"/>
          </p:nvCxnSpPr>
          <p:spPr bwMode="black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C37EAB08-5991-46B9-A2EF-524961B3F21E}"/>
                </a:ext>
              </a:extLst>
            </p:cNvPr>
            <p:cNvCxnSpPr/>
            <p:nvPr userDrawn="1"/>
          </p:nvCxnSpPr>
          <p:spPr bwMode="black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0E2CEF5-BAA6-4E34-B91C-7AA2E535007E}"/>
                </a:ext>
              </a:extLst>
            </p:cNvPr>
            <p:cNvCxnSpPr/>
            <p:nvPr userDrawn="1"/>
          </p:nvCxnSpPr>
          <p:spPr bwMode="black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0B41CC35-5CAF-4787-92BC-2280B3D7C5AF}"/>
                </a:ext>
              </a:extLst>
            </p:cNvPr>
            <p:cNvCxnSpPr/>
            <p:nvPr userDrawn="1"/>
          </p:nvCxnSpPr>
          <p:spPr bwMode="black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336BAFFA-3892-4930-BEDC-F5374DF3C70C}"/>
                </a:ext>
              </a:extLst>
            </p:cNvPr>
            <p:cNvCxnSpPr/>
            <p:nvPr userDrawn="1"/>
          </p:nvCxnSpPr>
          <p:spPr bwMode="black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BF40D988-40F2-4D98-8536-F98F87FECD78}"/>
                </a:ext>
              </a:extLst>
            </p:cNvPr>
            <p:cNvCxnSpPr/>
            <p:nvPr userDrawn="1"/>
          </p:nvCxnSpPr>
          <p:spPr bwMode="black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37C48DC-629B-488D-A8BA-827B057FF370}"/>
                </a:ext>
              </a:extLst>
            </p:cNvPr>
            <p:cNvCxnSpPr/>
            <p:nvPr userDrawn="1"/>
          </p:nvCxnSpPr>
          <p:spPr bwMode="black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7FBAB12-8763-4178-A84F-1AC12282F22B}"/>
                </a:ext>
              </a:extLst>
            </p:cNvPr>
            <p:cNvCxnSpPr/>
            <p:nvPr userDrawn="1"/>
          </p:nvCxnSpPr>
          <p:spPr bwMode="black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B4E1970-E83D-41AA-A923-1370D54AA2E3}"/>
                </a:ext>
              </a:extLst>
            </p:cNvPr>
            <p:cNvCxnSpPr/>
            <p:nvPr userDrawn="1"/>
          </p:nvCxnSpPr>
          <p:spPr bwMode="black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1ACBBE67-427E-45ED-BE57-9DCFD90768BB}"/>
                </a:ext>
              </a:extLst>
            </p:cNvPr>
            <p:cNvCxnSpPr/>
            <p:nvPr userDrawn="1"/>
          </p:nvCxnSpPr>
          <p:spPr bwMode="black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CEB291A1-7CB7-4CC7-A0AF-92DE6363D415}"/>
                </a:ext>
              </a:extLst>
            </p:cNvPr>
            <p:cNvCxnSpPr/>
            <p:nvPr userDrawn="1"/>
          </p:nvCxnSpPr>
          <p:spPr bwMode="black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7E207257-9E01-42E0-9B60-49057E56A267}"/>
                </a:ext>
              </a:extLst>
            </p:cNvPr>
            <p:cNvCxnSpPr/>
            <p:nvPr userDrawn="1"/>
          </p:nvCxnSpPr>
          <p:spPr bwMode="black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BE46D29A-3863-4E5B-AACA-73AD1278E6E0}"/>
                </a:ext>
              </a:extLst>
            </p:cNvPr>
            <p:cNvCxnSpPr/>
            <p:nvPr userDrawn="1"/>
          </p:nvCxnSpPr>
          <p:spPr bwMode="black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4BCDEE12-5C12-4C99-9776-AD55011F32D9}"/>
                </a:ext>
              </a:extLst>
            </p:cNvPr>
            <p:cNvCxnSpPr/>
            <p:nvPr userDrawn="1"/>
          </p:nvCxnSpPr>
          <p:spPr bwMode="black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C8F4A8FC-962B-4CFC-B40A-5BB4703635C6}"/>
                </a:ext>
              </a:extLst>
            </p:cNvPr>
            <p:cNvCxnSpPr/>
            <p:nvPr userDrawn="1"/>
          </p:nvCxnSpPr>
          <p:spPr bwMode="black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1B60DD79-5964-4499-8116-CE245C9F9726}"/>
                </a:ext>
              </a:extLst>
            </p:cNvPr>
            <p:cNvCxnSpPr/>
            <p:nvPr userDrawn="1"/>
          </p:nvCxnSpPr>
          <p:spPr bwMode="black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ADAE6510-8C95-4A68-B84B-98F6C980AF4D}"/>
                </a:ext>
              </a:extLst>
            </p:cNvPr>
            <p:cNvCxnSpPr/>
            <p:nvPr userDrawn="1"/>
          </p:nvCxnSpPr>
          <p:spPr bwMode="black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9CB38C0C-133A-46B0-AFF7-3BB73278AE29}"/>
                </a:ext>
              </a:extLst>
            </p:cNvPr>
            <p:cNvCxnSpPr/>
            <p:nvPr userDrawn="1"/>
          </p:nvCxnSpPr>
          <p:spPr bwMode="black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2D0B8911-0E96-49A4-A77E-E1CBF561D651}"/>
                </a:ext>
              </a:extLst>
            </p:cNvPr>
            <p:cNvCxnSpPr/>
            <p:nvPr userDrawn="1"/>
          </p:nvCxnSpPr>
          <p:spPr bwMode="black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34B3128C-44A7-4090-B140-13F329C65E5F}"/>
                </a:ext>
              </a:extLst>
            </p:cNvPr>
            <p:cNvCxnSpPr/>
            <p:nvPr userDrawn="1"/>
          </p:nvCxnSpPr>
          <p:spPr bwMode="black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42" name="main body box">
              <a:extLst>
                <a:ext uri="{FF2B5EF4-FFF2-40B4-BE49-F238E27FC236}">
                  <a16:creationId xmlns:a16="http://schemas.microsoft.com/office/drawing/2014/main" id="{971F9B34-45CC-49E1-8D54-75CCE459F143}"/>
                </a:ext>
              </a:extLst>
            </p:cNvPr>
            <p:cNvSpPr/>
            <p:nvPr userDrawn="1"/>
          </p:nvSpPr>
          <p:spPr bwMode="black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en-US" sz="992">
                <a:solidFill>
                  <a:schemeClr val="tx1"/>
                </a:solidFill>
                <a:latin typeface="+mn-lt"/>
              </a:endParaRPr>
            </a:p>
          </p:txBody>
        </p:sp>
        <p:cxnSp>
          <p:nvCxnSpPr>
            <p:cNvPr id="143" name="Straight Connector 142">
              <a:extLst>
                <a:ext uri="{FF2B5EF4-FFF2-40B4-BE49-F238E27FC236}">
                  <a16:creationId xmlns:a16="http://schemas.microsoft.com/office/drawing/2014/main" id="{4975051F-B1E9-4B77-B1CE-656C40400806}"/>
                </a:ext>
              </a:extLst>
            </p:cNvPr>
            <p:cNvCxnSpPr/>
            <p:nvPr userDrawn="1"/>
          </p:nvCxnSpPr>
          <p:spPr bwMode="blackGray">
            <a:xfrm>
              <a:off x="554736" y="2177796"/>
              <a:ext cx="11082528" cy="0"/>
            </a:xfrm>
            <a:prstGeom prst="line">
              <a:avLst/>
            </a:prstGeom>
            <a:noFill/>
            <a:ln w="12700">
              <a:solidFill>
                <a:srgbClr val="19D3C5">
                  <a:alpha val="50000"/>
                </a:srgbClr>
              </a:solidFill>
            </a:ln>
          </p:spPr>
        </p:cxnSp>
        <p:cxnSp>
          <p:nvCxnSpPr>
            <p:cNvPr id="144" name="Straight Connector 143">
              <a:extLst>
                <a:ext uri="{FF2B5EF4-FFF2-40B4-BE49-F238E27FC236}">
                  <a16:creationId xmlns:a16="http://schemas.microsoft.com/office/drawing/2014/main" id="{11499B0E-A65F-4C3C-9EF2-ACEEFC52BA10}"/>
                </a:ext>
              </a:extLst>
            </p:cNvPr>
            <p:cNvCxnSpPr/>
            <p:nvPr userDrawn="1"/>
          </p:nvCxnSpPr>
          <p:spPr bwMode="blackGray">
            <a:xfrm>
              <a:off x="554736" y="1711453"/>
              <a:ext cx="11082528" cy="0"/>
            </a:xfrm>
            <a:prstGeom prst="line">
              <a:avLst/>
            </a:prstGeom>
            <a:noFill/>
            <a:ln w="12700">
              <a:solidFill>
                <a:srgbClr val="19D3C5">
                  <a:alpha val="50000"/>
                </a:srgbClr>
              </a:solidFill>
            </a:ln>
          </p:spPr>
        </p:cxnSp>
      </p:grpSp>
      <p:sp>
        <p:nvSpPr>
          <p:cNvPr id="179" name="Sticker" hidden="1">
            <a:extLst>
              <a:ext uri="{FF2B5EF4-FFF2-40B4-BE49-F238E27FC236}">
                <a16:creationId xmlns:a16="http://schemas.microsoft.com/office/drawing/2014/main" id="{D5A3AED6-095A-4E0F-BBC2-F64956A5A35F}"/>
              </a:ext>
            </a:extLst>
          </p:cNvPr>
          <p:cNvSpPr txBox="1"/>
          <p:nvPr userDrawn="1"/>
        </p:nvSpPr>
        <p:spPr>
          <a:xfrm>
            <a:off x="416052" y="834828"/>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dirty="0"/>
              <a:t>STICKER</a:t>
            </a:r>
          </a:p>
        </p:txBody>
      </p:sp>
      <p:sp>
        <p:nvSpPr>
          <p:cNvPr id="181" name="Text Placeholder 2">
            <a:extLst>
              <a:ext uri="{FF2B5EF4-FFF2-40B4-BE49-F238E27FC236}">
                <a16:creationId xmlns:a16="http://schemas.microsoft.com/office/drawing/2014/main" id="{7250CB3F-D950-40B0-AE7A-A36A3C1D43B7}"/>
              </a:ext>
            </a:extLst>
          </p:cNvPr>
          <p:cNvSpPr>
            <a:spLocks noGrp="1"/>
          </p:cNvSpPr>
          <p:nvPr>
            <p:ph type="body" idx="1"/>
          </p:nvPr>
        </p:nvSpPr>
        <p:spPr>
          <a:xfrm>
            <a:off x="415925" y="2155825"/>
            <a:ext cx="2168863" cy="1446550"/>
          </a:xfrm>
          <a:prstGeom prst="rect">
            <a:avLst/>
          </a:prstGeom>
        </p:spPr>
        <p:txBody>
          <a:bodyPr vert="horz" wrap="square" lIns="0" tIns="0" rIns="0" bIns="0" rtlCol="0">
            <a:spAutoFit/>
          </a:bodyPr>
          <a:lstStyle/>
          <a:p>
            <a:pPr lvl="0"/>
            <a:r>
              <a:rPr lang="en-US" dirty="0"/>
              <a:t>Click to edit Master text styles</a:t>
            </a:r>
          </a:p>
          <a:p>
            <a:pPr marL="228600" lvl="1" indent="-225425" algn="l" defTabSz="914400" rtl="0" eaLnBrk="1" latinLnBrk="0" hangingPunct="1">
              <a:lnSpc>
                <a:spcPct val="100000"/>
              </a:lnSpc>
              <a:spcBef>
                <a:spcPts val="0"/>
              </a:spcBef>
              <a:spcAft>
                <a:spcPts val="300"/>
              </a:spcAft>
              <a:buSzPct val="110000"/>
              <a:buFont typeface="Wingdings" panose="05000000000000000000" pitchFamily="2" charset="2"/>
              <a:buChar char=""/>
            </a:pPr>
            <a:r>
              <a:rPr lang="en-US" dirty="0"/>
              <a:t>Second level</a:t>
            </a:r>
          </a:p>
          <a:p>
            <a:pPr marL="442913" lvl="2" indent="-214313" algn="l" defTabSz="914400" rtl="0" eaLnBrk="1" latinLnBrk="0" hangingPunct="1">
              <a:lnSpc>
                <a:spcPct val="100000"/>
              </a:lnSpc>
              <a:spcBef>
                <a:spcPts val="0"/>
              </a:spcBef>
              <a:spcAft>
                <a:spcPts val="300"/>
              </a:spcAft>
              <a:buSzPct val="110000"/>
              <a:buFont typeface="Arial" panose="020B0604020202020204" pitchFamily="34" charset="0"/>
              <a:buChar char="‒"/>
            </a:pPr>
            <a:r>
              <a:rPr lang="en-US" dirty="0"/>
              <a:t>Third level</a:t>
            </a:r>
          </a:p>
          <a:p>
            <a:pPr marL="598488" lvl="3" indent="-152400" algn="l" defTabSz="914400" rtl="0" eaLnBrk="1" latinLnBrk="0" hangingPunct="1">
              <a:lnSpc>
                <a:spcPct val="100000"/>
              </a:lnSpc>
              <a:spcBef>
                <a:spcPts val="0"/>
              </a:spcBef>
              <a:spcAft>
                <a:spcPts val="300"/>
              </a:spcAft>
              <a:buFont typeface="Arial" panose="020B0604020202020204" pitchFamily="34" charset="0"/>
              <a:buChar char="•"/>
            </a:pPr>
            <a:r>
              <a:rPr lang="en-US" dirty="0"/>
              <a:t>Fourth level</a:t>
            </a:r>
          </a:p>
          <a:p>
            <a:pPr marL="817563" lvl="4" indent="-147638" algn="l" defTabSz="914400" rtl="0" eaLnBrk="1" latinLnBrk="0" hangingPunct="1">
              <a:lnSpc>
                <a:spcPct val="100000"/>
              </a:lnSpc>
              <a:spcBef>
                <a:spcPts val="0"/>
              </a:spcBef>
              <a:spcAft>
                <a:spcPts val="300"/>
              </a:spcAft>
              <a:buSzPct val="100000"/>
              <a:buFont typeface="Arial" panose="020B0604020202020204" pitchFamily="34" charset="0"/>
              <a:buChar char="̶"/>
            </a:pPr>
            <a:r>
              <a:rPr lang="en-US" dirty="0"/>
              <a:t>Fifth level</a:t>
            </a:r>
          </a:p>
        </p:txBody>
      </p:sp>
      <p:sp>
        <p:nvSpPr>
          <p:cNvPr id="148" name="ACET" hidden="1">
            <a:extLst>
              <a:ext uri="{FF2B5EF4-FFF2-40B4-BE49-F238E27FC236}">
                <a16:creationId xmlns:a16="http://schemas.microsoft.com/office/drawing/2014/main" id="{E2A40DA4-2968-440F-8EF9-A748702F6C09}"/>
              </a:ext>
            </a:extLst>
          </p:cNvPr>
          <p:cNvSpPr txBox="1"/>
          <p:nvPr userDrawn="1">
            <p:custDataLst>
              <p:tags r:id="rId21"/>
            </p:custDataLst>
          </p:nvPr>
        </p:nvSpPr>
        <p:spPr>
          <a:xfrm>
            <a:off x="415925" y="2133600"/>
            <a:ext cx="3049253" cy="507831"/>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sz="1400" dirty="0"/>
              <a:t>Above Chart Exhibit Title</a:t>
            </a:r>
          </a:p>
          <a:p>
            <a:pPr lvl="0"/>
            <a:r>
              <a:rPr lang="en-US" sz="1400" b="0" dirty="0"/>
              <a:t>Unit of Measure</a:t>
            </a:r>
          </a:p>
        </p:txBody>
      </p:sp>
      <p:grpSp>
        <p:nvGrpSpPr>
          <p:cNvPr id="146" name="LegendBoxes" hidden="1">
            <a:extLst>
              <a:ext uri="{FF2B5EF4-FFF2-40B4-BE49-F238E27FC236}">
                <a16:creationId xmlns:a16="http://schemas.microsoft.com/office/drawing/2014/main" id="{E0A09D9C-D3DD-4743-8AAB-92B033D79258}"/>
              </a:ext>
            </a:extLst>
          </p:cNvPr>
          <p:cNvGrpSpPr/>
          <p:nvPr userDrawn="1"/>
        </p:nvGrpSpPr>
        <p:grpSpPr>
          <a:xfrm>
            <a:off x="7892047" y="4340399"/>
            <a:ext cx="835901" cy="1686504"/>
            <a:chOff x="7756825" y="4379430"/>
            <a:chExt cx="835901" cy="1686504"/>
          </a:xfrm>
        </p:grpSpPr>
        <p:sp>
          <p:nvSpPr>
            <p:cNvPr id="170" name="RectangleLegend1">
              <a:extLst>
                <a:ext uri="{FF2B5EF4-FFF2-40B4-BE49-F238E27FC236}">
                  <a16:creationId xmlns:a16="http://schemas.microsoft.com/office/drawing/2014/main" id="{88A1A98E-82C7-42FC-B1A4-DFC0CB3162DC}"/>
                </a:ext>
              </a:extLst>
            </p:cNvPr>
            <p:cNvSpPr/>
            <p:nvPr/>
          </p:nvSpPr>
          <p:spPr>
            <a:xfrm>
              <a:off x="7756825" y="4385399"/>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71" name="RectangleLegend2">
              <a:extLst>
                <a:ext uri="{FF2B5EF4-FFF2-40B4-BE49-F238E27FC236}">
                  <a16:creationId xmlns:a16="http://schemas.microsoft.com/office/drawing/2014/main" id="{9C048AB1-C464-4D6F-8542-20BB621C3951}"/>
                </a:ext>
              </a:extLst>
            </p:cNvPr>
            <p:cNvSpPr/>
            <p:nvPr/>
          </p:nvSpPr>
          <p:spPr>
            <a:xfrm>
              <a:off x="7756825" y="4764897"/>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72" name="RectangleLegend3">
              <a:extLst>
                <a:ext uri="{FF2B5EF4-FFF2-40B4-BE49-F238E27FC236}">
                  <a16:creationId xmlns:a16="http://schemas.microsoft.com/office/drawing/2014/main" id="{72798CE4-73A9-4948-B732-0FD23AA43B71}"/>
                </a:ext>
              </a:extLst>
            </p:cNvPr>
            <p:cNvSpPr/>
            <p:nvPr/>
          </p:nvSpPr>
          <p:spPr>
            <a:xfrm>
              <a:off x="7756825" y="5138493"/>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80" name="RectangleLegend4">
              <a:extLst>
                <a:ext uri="{FF2B5EF4-FFF2-40B4-BE49-F238E27FC236}">
                  <a16:creationId xmlns:a16="http://schemas.microsoft.com/office/drawing/2014/main" id="{9229CD5B-B0FB-4386-8A71-B426DB05803D}"/>
                </a:ext>
              </a:extLst>
            </p:cNvPr>
            <p:cNvSpPr/>
            <p:nvPr/>
          </p:nvSpPr>
          <p:spPr>
            <a:xfrm>
              <a:off x="7756825" y="5512089"/>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82" name="RectangleLegend5">
              <a:extLst>
                <a:ext uri="{FF2B5EF4-FFF2-40B4-BE49-F238E27FC236}">
                  <a16:creationId xmlns:a16="http://schemas.microsoft.com/office/drawing/2014/main" id="{EBBB8262-1858-4898-9E36-00D0CE90C681}"/>
                </a:ext>
              </a:extLst>
            </p:cNvPr>
            <p:cNvSpPr/>
            <p:nvPr/>
          </p:nvSpPr>
          <p:spPr>
            <a:xfrm>
              <a:off x="7756825" y="5885685"/>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83" name="Legend1">
              <a:extLst>
                <a:ext uri="{FF2B5EF4-FFF2-40B4-BE49-F238E27FC236}">
                  <a16:creationId xmlns:a16="http://schemas.microsoft.com/office/drawing/2014/main" id="{690BCB96-7AFD-491F-A0D7-8C9687DC0B8E}"/>
                </a:ext>
              </a:extLst>
            </p:cNvPr>
            <p:cNvSpPr txBox="1"/>
            <p:nvPr/>
          </p:nvSpPr>
          <p:spPr>
            <a:xfrm>
              <a:off x="8082971" y="4379430"/>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84" name="Legend2">
              <a:extLst>
                <a:ext uri="{FF2B5EF4-FFF2-40B4-BE49-F238E27FC236}">
                  <a16:creationId xmlns:a16="http://schemas.microsoft.com/office/drawing/2014/main" id="{6631EB21-9D00-4FBD-94AF-A25EAFEBB9CF}"/>
                </a:ext>
              </a:extLst>
            </p:cNvPr>
            <p:cNvSpPr txBox="1"/>
            <p:nvPr/>
          </p:nvSpPr>
          <p:spPr>
            <a:xfrm>
              <a:off x="8082971" y="475892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85" name="Legend3">
              <a:extLst>
                <a:ext uri="{FF2B5EF4-FFF2-40B4-BE49-F238E27FC236}">
                  <a16:creationId xmlns:a16="http://schemas.microsoft.com/office/drawing/2014/main" id="{46AC9C09-CF67-4EBE-B41B-1B4F52F66DEE}"/>
                </a:ext>
              </a:extLst>
            </p:cNvPr>
            <p:cNvSpPr txBox="1"/>
            <p:nvPr/>
          </p:nvSpPr>
          <p:spPr>
            <a:xfrm>
              <a:off x="8082971" y="5138426"/>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86" name="Legend4">
              <a:extLst>
                <a:ext uri="{FF2B5EF4-FFF2-40B4-BE49-F238E27FC236}">
                  <a16:creationId xmlns:a16="http://schemas.microsoft.com/office/drawing/2014/main" id="{AED040D5-B940-4CD6-AADF-D6523BA11478}"/>
                </a:ext>
              </a:extLst>
            </p:cNvPr>
            <p:cNvSpPr txBox="1"/>
            <p:nvPr/>
          </p:nvSpPr>
          <p:spPr>
            <a:xfrm>
              <a:off x="8082971" y="5509847"/>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87" name="Legend5">
              <a:extLst>
                <a:ext uri="{FF2B5EF4-FFF2-40B4-BE49-F238E27FC236}">
                  <a16:creationId xmlns:a16="http://schemas.microsoft.com/office/drawing/2014/main" id="{52D09B84-696F-4924-9269-DCE81E7805E6}"/>
                </a:ext>
              </a:extLst>
            </p:cNvPr>
            <p:cNvSpPr txBox="1"/>
            <p:nvPr/>
          </p:nvSpPr>
          <p:spPr>
            <a:xfrm>
              <a:off x="8082970" y="588126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grpSp>
        <p:nvGrpSpPr>
          <p:cNvPr id="188" name="LegendLines" hidden="1">
            <a:extLst>
              <a:ext uri="{FF2B5EF4-FFF2-40B4-BE49-F238E27FC236}">
                <a16:creationId xmlns:a16="http://schemas.microsoft.com/office/drawing/2014/main" id="{151703DE-CFCE-4548-825F-C0AE80B43A82}"/>
              </a:ext>
            </a:extLst>
          </p:cNvPr>
          <p:cNvGrpSpPr/>
          <p:nvPr userDrawn="1"/>
        </p:nvGrpSpPr>
        <p:grpSpPr>
          <a:xfrm>
            <a:off x="7601970" y="3209317"/>
            <a:ext cx="1125978" cy="927508"/>
            <a:chOff x="7495285" y="2250552"/>
            <a:chExt cx="1125978" cy="927508"/>
          </a:xfrm>
        </p:grpSpPr>
        <p:sp>
          <p:nvSpPr>
            <p:cNvPr id="189" name="Legend1">
              <a:extLst>
                <a:ext uri="{FF2B5EF4-FFF2-40B4-BE49-F238E27FC236}">
                  <a16:creationId xmlns:a16="http://schemas.microsoft.com/office/drawing/2014/main" id="{B11C0E3E-1598-4BDF-A6AD-638C23A0834B}"/>
                </a:ext>
              </a:extLst>
            </p:cNvPr>
            <p:cNvSpPr txBox="1"/>
            <p:nvPr/>
          </p:nvSpPr>
          <p:spPr>
            <a:xfrm>
              <a:off x="8111508" y="225055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90" name="Legend2">
              <a:extLst>
                <a:ext uri="{FF2B5EF4-FFF2-40B4-BE49-F238E27FC236}">
                  <a16:creationId xmlns:a16="http://schemas.microsoft.com/office/drawing/2014/main" id="{2649E328-C652-4C95-8812-29D30433774C}"/>
                </a:ext>
              </a:extLst>
            </p:cNvPr>
            <p:cNvSpPr txBox="1"/>
            <p:nvPr/>
          </p:nvSpPr>
          <p:spPr>
            <a:xfrm>
              <a:off x="8111508" y="262197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91" name="Legend3">
              <a:extLst>
                <a:ext uri="{FF2B5EF4-FFF2-40B4-BE49-F238E27FC236}">
                  <a16:creationId xmlns:a16="http://schemas.microsoft.com/office/drawing/2014/main" id="{C4CE84D4-139F-41DF-B0D0-885FDBBEC903}"/>
                </a:ext>
              </a:extLst>
            </p:cNvPr>
            <p:cNvSpPr txBox="1"/>
            <p:nvPr/>
          </p:nvSpPr>
          <p:spPr>
            <a:xfrm>
              <a:off x="8111508" y="299339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92" name="LineLegend3">
              <a:extLst>
                <a:ext uri="{FF2B5EF4-FFF2-40B4-BE49-F238E27FC236}">
                  <a16:creationId xmlns:a16="http://schemas.microsoft.com/office/drawing/2014/main" id="{47146DE1-2652-4995-8E31-5E4D0DF1299F}"/>
                </a:ext>
              </a:extLst>
            </p:cNvPr>
            <p:cNvSpPr>
              <a:spLocks noChangeShapeType="1"/>
            </p:cNvSpPr>
            <p:nvPr/>
          </p:nvSpPr>
          <p:spPr bwMode="gray">
            <a:xfrm>
              <a:off x="7495285" y="3084175"/>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latin typeface="+mn-lt"/>
                <a:ea typeface="+mn-ea"/>
              </a:endParaRPr>
            </a:p>
          </p:txBody>
        </p:sp>
        <p:sp>
          <p:nvSpPr>
            <p:cNvPr id="193" name="LineLegend2">
              <a:extLst>
                <a:ext uri="{FF2B5EF4-FFF2-40B4-BE49-F238E27FC236}">
                  <a16:creationId xmlns:a16="http://schemas.microsoft.com/office/drawing/2014/main" id="{064840E9-E668-4FB9-8155-45041706FB60}"/>
                </a:ext>
              </a:extLst>
            </p:cNvPr>
            <p:cNvSpPr>
              <a:spLocks noChangeShapeType="1"/>
            </p:cNvSpPr>
            <p:nvPr/>
          </p:nvSpPr>
          <p:spPr bwMode="gray">
            <a:xfrm>
              <a:off x="7495285" y="2710816"/>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latin typeface="+mn-lt"/>
                <a:ea typeface="+mn-ea"/>
              </a:endParaRPr>
            </a:p>
          </p:txBody>
        </p:sp>
        <p:sp>
          <p:nvSpPr>
            <p:cNvPr id="194" name="LineLegend1">
              <a:extLst>
                <a:ext uri="{FF2B5EF4-FFF2-40B4-BE49-F238E27FC236}">
                  <a16:creationId xmlns:a16="http://schemas.microsoft.com/office/drawing/2014/main" id="{9781F686-7F56-4F84-95A4-CE611F695364}"/>
                </a:ext>
              </a:extLst>
            </p:cNvPr>
            <p:cNvSpPr>
              <a:spLocks noChangeShapeType="1"/>
            </p:cNvSpPr>
            <p:nvPr/>
          </p:nvSpPr>
          <p:spPr bwMode="gray">
            <a:xfrm>
              <a:off x="7495285" y="2342885"/>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latin typeface="+mn-lt"/>
                <a:ea typeface="+mn-ea"/>
              </a:endParaRPr>
            </a:p>
          </p:txBody>
        </p:sp>
      </p:grpSp>
      <p:grpSp>
        <p:nvGrpSpPr>
          <p:cNvPr id="195" name="LegendMoons" hidden="1">
            <a:extLst>
              <a:ext uri="{FF2B5EF4-FFF2-40B4-BE49-F238E27FC236}">
                <a16:creationId xmlns:a16="http://schemas.microsoft.com/office/drawing/2014/main" id="{76210C5F-BCAF-41E4-882C-D8F83DEBB10A}"/>
              </a:ext>
            </a:extLst>
          </p:cNvPr>
          <p:cNvGrpSpPr/>
          <p:nvPr userDrawn="1"/>
        </p:nvGrpSpPr>
        <p:grpSpPr>
          <a:xfrm>
            <a:off x="7865561" y="1289273"/>
            <a:ext cx="862387" cy="1731859"/>
            <a:chOff x="7723680" y="1702457"/>
            <a:chExt cx="862387" cy="1731859"/>
          </a:xfrm>
        </p:grpSpPr>
        <p:sp>
          <p:nvSpPr>
            <p:cNvPr id="196" name="Legend1">
              <a:extLst>
                <a:ext uri="{FF2B5EF4-FFF2-40B4-BE49-F238E27FC236}">
                  <a16:creationId xmlns:a16="http://schemas.microsoft.com/office/drawing/2014/main" id="{E69A0B3A-CBDC-43DC-B25C-92877F56162D}"/>
                </a:ext>
              </a:extLst>
            </p:cNvPr>
            <p:cNvSpPr txBox="1"/>
            <p:nvPr/>
          </p:nvSpPr>
          <p:spPr>
            <a:xfrm>
              <a:off x="8076312" y="1725205"/>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97" name="Legend2">
              <a:extLst>
                <a:ext uri="{FF2B5EF4-FFF2-40B4-BE49-F238E27FC236}">
                  <a16:creationId xmlns:a16="http://schemas.microsoft.com/office/drawing/2014/main" id="{BA11DA3E-0006-45D3-B28B-28A0D00149F6}"/>
                </a:ext>
              </a:extLst>
            </p:cNvPr>
            <p:cNvSpPr txBox="1"/>
            <p:nvPr/>
          </p:nvSpPr>
          <p:spPr>
            <a:xfrm>
              <a:off x="8076312" y="210066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98" name="Legend3">
              <a:extLst>
                <a:ext uri="{FF2B5EF4-FFF2-40B4-BE49-F238E27FC236}">
                  <a16:creationId xmlns:a16="http://schemas.microsoft.com/office/drawing/2014/main" id="{B849E806-DD0E-4BD7-8815-B8CF18C58A5F}"/>
                </a:ext>
              </a:extLst>
            </p:cNvPr>
            <p:cNvSpPr txBox="1"/>
            <p:nvPr/>
          </p:nvSpPr>
          <p:spPr>
            <a:xfrm>
              <a:off x="8076312" y="247612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99" name="Legend4">
              <a:extLst>
                <a:ext uri="{FF2B5EF4-FFF2-40B4-BE49-F238E27FC236}">
                  <a16:creationId xmlns:a16="http://schemas.microsoft.com/office/drawing/2014/main" id="{C3FE2AB4-2647-482F-89E1-54234E787BF4}"/>
                </a:ext>
              </a:extLst>
            </p:cNvPr>
            <p:cNvSpPr txBox="1"/>
            <p:nvPr/>
          </p:nvSpPr>
          <p:spPr>
            <a:xfrm>
              <a:off x="8076312" y="285158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0" name="Legend5">
              <a:extLst>
                <a:ext uri="{FF2B5EF4-FFF2-40B4-BE49-F238E27FC236}">
                  <a16:creationId xmlns:a16="http://schemas.microsoft.com/office/drawing/2014/main" id="{52E11976-AAE5-431F-8148-629907683956}"/>
                </a:ext>
              </a:extLst>
            </p:cNvPr>
            <p:cNvSpPr txBox="1"/>
            <p:nvPr/>
          </p:nvSpPr>
          <p:spPr>
            <a:xfrm>
              <a:off x="8076312" y="322704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nvGrpSpPr>
            <p:cNvPr id="201" name="MoonLegend1">
              <a:extLst>
                <a:ext uri="{FF2B5EF4-FFF2-40B4-BE49-F238E27FC236}">
                  <a16:creationId xmlns:a16="http://schemas.microsoft.com/office/drawing/2014/main" id="{6A7F292C-CAF1-4B26-B85A-993CE5F5557B}"/>
                </a:ext>
              </a:extLst>
            </p:cNvPr>
            <p:cNvGrpSpPr>
              <a:grpSpLocks noChangeAspect="1"/>
            </p:cNvGrpSpPr>
            <p:nvPr>
              <p:custDataLst>
                <p:tags r:id="rId22"/>
              </p:custDataLst>
            </p:nvPr>
          </p:nvGrpSpPr>
          <p:grpSpPr>
            <a:xfrm>
              <a:off x="7723680" y="1702457"/>
              <a:ext cx="228600" cy="228600"/>
              <a:chOff x="762000" y="1270000"/>
              <a:chExt cx="254000" cy="254000"/>
            </a:xfrm>
          </p:grpSpPr>
          <p:sp>
            <p:nvSpPr>
              <p:cNvPr id="214" name="Oval 213">
                <a:extLst>
                  <a:ext uri="{FF2B5EF4-FFF2-40B4-BE49-F238E27FC236}">
                    <a16:creationId xmlns:a16="http://schemas.microsoft.com/office/drawing/2014/main" id="{14CE8F70-B2B3-46A2-A9FF-EA4DC1E97A9C}"/>
                  </a:ext>
                </a:extLst>
              </p:cNvPr>
              <p:cNvSpPr/>
              <p:nvPr>
                <p:custDataLst>
                  <p:tags r:id="rId35"/>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5" name="Arc 214">
                <a:extLst>
                  <a:ext uri="{FF2B5EF4-FFF2-40B4-BE49-F238E27FC236}">
                    <a16:creationId xmlns:a16="http://schemas.microsoft.com/office/drawing/2014/main" id="{DFF3186E-2B00-4CB3-A700-397F58BC947E}"/>
                  </a:ext>
                </a:extLst>
              </p:cNvPr>
              <p:cNvSpPr/>
              <p:nvPr>
                <p:custDataLst>
                  <p:tags r:id="rId36"/>
                </p:custDataLst>
              </p:nvPr>
            </p:nvSpPr>
            <p:spPr>
              <a:xfrm>
                <a:off x="762000" y="1270000"/>
                <a:ext cx="254000" cy="254000"/>
              </a:xfrm>
              <a:prstGeom prst="arc">
                <a:avLst>
                  <a:gd name="adj1" fmla="val 16200000"/>
                  <a:gd name="adj2" fmla="val 54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2" name="MoonLegend2">
              <a:extLst>
                <a:ext uri="{FF2B5EF4-FFF2-40B4-BE49-F238E27FC236}">
                  <a16:creationId xmlns:a16="http://schemas.microsoft.com/office/drawing/2014/main" id="{9BA1EC50-4DFE-4FA9-A23F-38CE89A6EB94}"/>
                </a:ext>
              </a:extLst>
            </p:cNvPr>
            <p:cNvGrpSpPr>
              <a:grpSpLocks noChangeAspect="1"/>
            </p:cNvGrpSpPr>
            <p:nvPr>
              <p:custDataLst>
                <p:tags r:id="rId23"/>
              </p:custDataLst>
            </p:nvPr>
          </p:nvGrpSpPr>
          <p:grpSpPr>
            <a:xfrm>
              <a:off x="7723680" y="2078270"/>
              <a:ext cx="228600" cy="228600"/>
              <a:chOff x="762000" y="1270000"/>
              <a:chExt cx="254000" cy="254000"/>
            </a:xfrm>
          </p:grpSpPr>
          <p:sp>
            <p:nvSpPr>
              <p:cNvPr id="212" name="Oval 211">
                <a:extLst>
                  <a:ext uri="{FF2B5EF4-FFF2-40B4-BE49-F238E27FC236}">
                    <a16:creationId xmlns:a16="http://schemas.microsoft.com/office/drawing/2014/main" id="{B6A12EC6-DFBC-4708-BA78-3045C5508A2C}"/>
                  </a:ext>
                </a:extLst>
              </p:cNvPr>
              <p:cNvSpPr/>
              <p:nvPr>
                <p:custDataLst>
                  <p:tags r:id="rId33"/>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3" name="Arc 212">
                <a:extLst>
                  <a:ext uri="{FF2B5EF4-FFF2-40B4-BE49-F238E27FC236}">
                    <a16:creationId xmlns:a16="http://schemas.microsoft.com/office/drawing/2014/main" id="{4C823BE3-1604-4447-8577-F7828E2CD78B}"/>
                  </a:ext>
                </a:extLst>
              </p:cNvPr>
              <p:cNvSpPr/>
              <p:nvPr>
                <p:custDataLst>
                  <p:tags r:id="rId34"/>
                </p:custDataLst>
              </p:nvPr>
            </p:nvSpPr>
            <p:spPr>
              <a:xfrm>
                <a:off x="762000" y="1270000"/>
                <a:ext cx="254000" cy="254000"/>
              </a:xfrm>
              <a:prstGeom prst="arc">
                <a:avLst>
                  <a:gd name="adj1" fmla="val 16200000"/>
                  <a:gd name="adj2" fmla="val 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3" name="MoonLegend3">
              <a:extLst>
                <a:ext uri="{FF2B5EF4-FFF2-40B4-BE49-F238E27FC236}">
                  <a16:creationId xmlns:a16="http://schemas.microsoft.com/office/drawing/2014/main" id="{29FD19C6-DC25-4764-9BAD-ACE4E8B81D95}"/>
                </a:ext>
              </a:extLst>
            </p:cNvPr>
            <p:cNvGrpSpPr>
              <a:grpSpLocks noChangeAspect="1"/>
            </p:cNvGrpSpPr>
            <p:nvPr>
              <p:custDataLst>
                <p:tags r:id="rId24"/>
              </p:custDataLst>
            </p:nvPr>
          </p:nvGrpSpPr>
          <p:grpSpPr>
            <a:xfrm>
              <a:off x="7723680" y="2454085"/>
              <a:ext cx="228600" cy="228600"/>
              <a:chOff x="762000" y="1270000"/>
              <a:chExt cx="254000" cy="254000"/>
            </a:xfrm>
          </p:grpSpPr>
          <p:sp>
            <p:nvSpPr>
              <p:cNvPr id="210" name="Oval 209">
                <a:extLst>
                  <a:ext uri="{FF2B5EF4-FFF2-40B4-BE49-F238E27FC236}">
                    <a16:creationId xmlns:a16="http://schemas.microsoft.com/office/drawing/2014/main" id="{C56F2E8B-B601-400A-A04F-4B6F4F73E59F}"/>
                  </a:ext>
                </a:extLst>
              </p:cNvPr>
              <p:cNvSpPr/>
              <p:nvPr>
                <p:custDataLst>
                  <p:tags r:id="rId31"/>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1" name="Arc 210">
                <a:extLst>
                  <a:ext uri="{FF2B5EF4-FFF2-40B4-BE49-F238E27FC236}">
                    <a16:creationId xmlns:a16="http://schemas.microsoft.com/office/drawing/2014/main" id="{40999996-F0D2-4392-B4ED-25A1D8C6EA45}"/>
                  </a:ext>
                </a:extLst>
              </p:cNvPr>
              <p:cNvSpPr/>
              <p:nvPr>
                <p:custDataLst>
                  <p:tags r:id="rId32"/>
                </p:custDataLst>
              </p:nvPr>
            </p:nvSpPr>
            <p:spPr>
              <a:xfrm>
                <a:off x="762000" y="1270000"/>
                <a:ext cx="254000" cy="254000"/>
              </a:xfrm>
              <a:prstGeom prst="arc">
                <a:avLst>
                  <a:gd name="adj1" fmla="val 16200000"/>
                  <a:gd name="adj2" fmla="val 54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4" name="MoonLegend4">
              <a:extLst>
                <a:ext uri="{FF2B5EF4-FFF2-40B4-BE49-F238E27FC236}">
                  <a16:creationId xmlns:a16="http://schemas.microsoft.com/office/drawing/2014/main" id="{5613CAE3-3C31-4661-8B8D-144C0AE7AFD8}"/>
                </a:ext>
              </a:extLst>
            </p:cNvPr>
            <p:cNvGrpSpPr>
              <a:grpSpLocks noChangeAspect="1"/>
            </p:cNvGrpSpPr>
            <p:nvPr>
              <p:custDataLst>
                <p:tags r:id="rId25"/>
              </p:custDataLst>
            </p:nvPr>
          </p:nvGrpSpPr>
          <p:grpSpPr>
            <a:xfrm>
              <a:off x="7723680" y="2829900"/>
              <a:ext cx="228600" cy="228600"/>
              <a:chOff x="762000" y="1270000"/>
              <a:chExt cx="254000" cy="254000"/>
            </a:xfrm>
          </p:grpSpPr>
          <p:sp>
            <p:nvSpPr>
              <p:cNvPr id="208" name="Oval 207">
                <a:extLst>
                  <a:ext uri="{FF2B5EF4-FFF2-40B4-BE49-F238E27FC236}">
                    <a16:creationId xmlns:a16="http://schemas.microsoft.com/office/drawing/2014/main" id="{3CE9C8AB-F5BC-4026-A579-844E168163D8}"/>
                  </a:ext>
                </a:extLst>
              </p:cNvPr>
              <p:cNvSpPr/>
              <p:nvPr>
                <p:custDataLst>
                  <p:tags r:id="rId29"/>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09" name="Arc 208">
                <a:extLst>
                  <a:ext uri="{FF2B5EF4-FFF2-40B4-BE49-F238E27FC236}">
                    <a16:creationId xmlns:a16="http://schemas.microsoft.com/office/drawing/2014/main" id="{DD658BB3-0D67-4F45-9C75-3217C6908B5D}"/>
                  </a:ext>
                </a:extLst>
              </p:cNvPr>
              <p:cNvSpPr/>
              <p:nvPr>
                <p:custDataLst>
                  <p:tags r:id="rId30"/>
                </p:custDataLst>
              </p:nvPr>
            </p:nvSpPr>
            <p:spPr>
              <a:xfrm>
                <a:off x="762000" y="1270000"/>
                <a:ext cx="254000" cy="254000"/>
              </a:xfrm>
              <a:prstGeom prst="arc">
                <a:avLst>
                  <a:gd name="adj1" fmla="val 16200000"/>
                  <a:gd name="adj2" fmla="val 108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5" name="MoonLegend5">
              <a:extLst>
                <a:ext uri="{FF2B5EF4-FFF2-40B4-BE49-F238E27FC236}">
                  <a16:creationId xmlns:a16="http://schemas.microsoft.com/office/drawing/2014/main" id="{1CB34E80-8876-4528-8658-81B4BF41FB53}"/>
                </a:ext>
              </a:extLst>
            </p:cNvPr>
            <p:cNvGrpSpPr>
              <a:grpSpLocks noChangeAspect="1"/>
            </p:cNvGrpSpPr>
            <p:nvPr>
              <p:custDataLst>
                <p:tags r:id="rId26"/>
              </p:custDataLst>
            </p:nvPr>
          </p:nvGrpSpPr>
          <p:grpSpPr>
            <a:xfrm>
              <a:off x="7723680" y="3205716"/>
              <a:ext cx="228600" cy="228600"/>
              <a:chOff x="762000" y="1270000"/>
              <a:chExt cx="254000" cy="254000"/>
            </a:xfrm>
          </p:grpSpPr>
          <p:sp>
            <p:nvSpPr>
              <p:cNvPr id="206" name="Oval 205">
                <a:extLst>
                  <a:ext uri="{FF2B5EF4-FFF2-40B4-BE49-F238E27FC236}">
                    <a16:creationId xmlns:a16="http://schemas.microsoft.com/office/drawing/2014/main" id="{B080E466-6273-41CA-8058-44982ED73801}"/>
                  </a:ext>
                </a:extLst>
              </p:cNvPr>
              <p:cNvSpPr/>
              <p:nvPr>
                <p:custDataLst>
                  <p:tags r:id="rId27"/>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07" name="Arc 206">
                <a:extLst>
                  <a:ext uri="{FF2B5EF4-FFF2-40B4-BE49-F238E27FC236}">
                    <a16:creationId xmlns:a16="http://schemas.microsoft.com/office/drawing/2014/main" id="{7C3F9581-221B-41E7-84E3-CCC248E9537D}"/>
                  </a:ext>
                </a:extLst>
              </p:cNvPr>
              <p:cNvSpPr/>
              <p:nvPr>
                <p:custDataLst>
                  <p:tags r:id="rId28"/>
                </p:custDataLst>
              </p:nvPr>
            </p:nvSpPr>
            <p:spPr>
              <a:xfrm>
                <a:off x="762000" y="1270000"/>
                <a:ext cx="254000" cy="254000"/>
              </a:xfrm>
              <a:prstGeom prst="arc">
                <a:avLst>
                  <a:gd name="adj1" fmla="val 16200000"/>
                  <a:gd name="adj2" fmla="val 162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spTree>
    <p:extLst>
      <p:ext uri="{BB962C8B-B14F-4D97-AF65-F5344CB8AC3E}">
        <p14:creationId xmlns:p14="http://schemas.microsoft.com/office/powerpoint/2010/main" val="338652524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70" r:id="rId5"/>
    <p:sldLayoutId id="2147483871" r:id="rId6"/>
    <p:sldLayoutId id="2147483872" r:id="rId7"/>
    <p:sldLayoutId id="2147483873" r:id="rId8"/>
    <p:sldLayoutId id="2147483874" r:id="rId9"/>
    <p:sldLayoutId id="2147483875" r:id="rId10"/>
    <p:sldLayoutId id="2147483881" r:id="rId11"/>
    <p:sldLayoutId id="2147483880" r:id="rId12"/>
    <p:sldLayoutId id="2147483876" r:id="rId13"/>
    <p:sldLayoutId id="2147483878" r:id="rId14"/>
  </p:sldLayoutIdLst>
  <p:txStyles>
    <p:title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p:titleStyle>
    <p:bodyStyle>
      <a:lvl1pPr marL="0" indent="0" algn="l" defTabSz="685783" rtl="0" eaLnBrk="1" latinLnBrk="0" hangingPunct="1">
        <a:lnSpc>
          <a:spcPct val="100000"/>
        </a:lnSpc>
        <a:spcBef>
          <a:spcPts val="300"/>
        </a:spcBef>
        <a:spcAft>
          <a:spcPts val="300"/>
        </a:spcAft>
        <a:buFont typeface="Segoe UI" panose="020B0502040204020203" pitchFamily="34" charset="0"/>
        <a:buChar char="​"/>
        <a:defRPr lang="en-US" sz="1400" kern="1200" dirty="0">
          <a:solidFill>
            <a:schemeClr val="tx1"/>
          </a:solidFill>
          <a:latin typeface="+mn-lt"/>
          <a:ea typeface="+mn-ea"/>
          <a:cs typeface="Arial" panose="020B0604020202020204" pitchFamily="34" charset="0"/>
        </a:defRPr>
      </a:lvl1pPr>
      <a:lvl2pPr marL="228600" indent="-225425" algn="l" defTabSz="914400" rtl="0" eaLnBrk="1" latinLnBrk="0" hangingPunct="1">
        <a:lnSpc>
          <a:spcPct val="100000"/>
        </a:lnSpc>
        <a:spcBef>
          <a:spcPts val="0"/>
        </a:spcBef>
        <a:spcAft>
          <a:spcPts val="300"/>
        </a:spcAft>
        <a:buClr>
          <a:schemeClr val="tx1"/>
        </a:buClr>
        <a:buSzPct val="110000"/>
        <a:buFont typeface="Wingdings" panose="05000000000000000000" pitchFamily="2" charset="2"/>
        <a:buChar char=""/>
        <a:defRPr lang="en-US" sz="1400" kern="1200" dirty="0">
          <a:solidFill>
            <a:schemeClr val="tx1"/>
          </a:solidFill>
          <a:latin typeface="+mn-lt"/>
          <a:ea typeface="+mn-ea"/>
          <a:cs typeface="Arial" panose="020B0604020202020204" pitchFamily="34" charset="0"/>
        </a:defRPr>
      </a:lvl2pPr>
      <a:lvl3pPr marL="442913" indent="-214313" algn="l" defTabSz="914400" rtl="0" eaLnBrk="1" latinLnBrk="0" hangingPunct="1">
        <a:lnSpc>
          <a:spcPct val="100000"/>
        </a:lnSpc>
        <a:spcBef>
          <a:spcPts val="0"/>
        </a:spcBef>
        <a:spcAft>
          <a:spcPts val="300"/>
        </a:spcAft>
        <a:buClr>
          <a:schemeClr val="tx1"/>
        </a:buClr>
        <a:buSzPct val="11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3pPr>
      <a:lvl4pPr marL="598488" indent="-152400"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4pPr>
      <a:lvl5pPr marL="817563" indent="-147638"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5pPr>
      <a:lvl6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6pPr>
      <a:lvl7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7pPr>
      <a:lvl8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8pPr>
      <a:lvl9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userDrawn="1">
          <p15:clr>
            <a:srgbClr val="5ACBF0"/>
          </p15:clr>
        </p15:guide>
        <p15:guide id="3" orient="horz" pos="3912" userDrawn="1">
          <p15:clr>
            <a:srgbClr val="5ACBF0"/>
          </p15:clr>
        </p15:guide>
        <p15:guide id="4" orient="horz" pos="1075" userDrawn="1">
          <p15:clr>
            <a:srgbClr val="F26B43"/>
          </p15:clr>
        </p15:guide>
        <p15:guide id="5" pos="5497" userDrawn="1">
          <p15:clr>
            <a:srgbClr val="F26B43"/>
          </p15:clr>
        </p15:guide>
        <p15:guide id="6" pos="259" userDrawn="1">
          <p15:clr>
            <a:srgbClr val="F26B43"/>
          </p15:clr>
        </p15:guide>
        <p15:guide id="8" orient="horz" pos="4063"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8963AA3D-EFA3-4938-9D41-C8DDC03F7827}"/>
              </a:ext>
            </a:extLst>
          </p:cNvPr>
          <p:cNvGraphicFramePr>
            <a:graphicFrameLocks noChangeAspect="1"/>
          </p:cNvGraphicFramePr>
          <p:nvPr userDrawn="1">
            <p:custDataLst>
              <p:tags r:id="rId16"/>
            </p:custDataLst>
            <p:extLst>
              <p:ext uri="{D42A27DB-BD31-4B8C-83A1-F6EECF244321}">
                <p14:modId xmlns:p14="http://schemas.microsoft.com/office/powerpoint/2010/main" val="11707402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7" imgW="572" imgH="588" progId="TCLayout.ActiveDocument.1">
                  <p:embed/>
                </p:oleObj>
              </mc:Choice>
              <mc:Fallback>
                <p:oleObj name="think-cell Slide" r:id="rId37" imgW="572" imgH="588" progId="TCLayout.ActiveDocument.1">
                  <p:embed/>
                  <p:pic>
                    <p:nvPicPr>
                      <p:cNvPr id="5" name="Object 2" hidden="1">
                        <a:extLst>
                          <a:ext uri="{FF2B5EF4-FFF2-40B4-BE49-F238E27FC236}">
                            <a16:creationId xmlns:a16="http://schemas.microsoft.com/office/drawing/2014/main" id="{8963AA3D-EFA3-4938-9D41-C8DDC03F7827}"/>
                          </a:ext>
                        </a:extLst>
                      </p:cNvPr>
                      <p:cNvPicPr/>
                      <p:nvPr/>
                    </p:nvPicPr>
                    <p:blipFill>
                      <a:blip r:embed="rId38"/>
                      <a:stretch>
                        <a:fillRect/>
                      </a:stretch>
                    </p:blipFill>
                    <p:spPr>
                      <a:xfrm>
                        <a:off x="1588" y="1588"/>
                        <a:ext cx="1588" cy="1588"/>
                      </a:xfrm>
                      <a:prstGeom prst="rect">
                        <a:avLst/>
                      </a:prstGeom>
                    </p:spPr>
                  </p:pic>
                </p:oleObj>
              </mc:Fallback>
            </mc:AlternateContent>
          </a:graphicData>
        </a:graphic>
      </p:graphicFrame>
      <p:sp>
        <p:nvSpPr>
          <p:cNvPr id="3" name="Rectangle 3" hidden="1">
            <a:extLst>
              <a:ext uri="{FF2B5EF4-FFF2-40B4-BE49-F238E27FC236}">
                <a16:creationId xmlns:a16="http://schemas.microsoft.com/office/drawing/2014/main" id="{C4A855FC-965A-4859-83A9-629E80C693BF}"/>
              </a:ext>
            </a:extLst>
          </p:cNvPr>
          <p:cNvSpPr/>
          <p:nvPr userDrawn="1">
            <p:custDataLst>
              <p:tags r:id="rId17"/>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52" name="4. Footnote" hidden="1">
            <a:extLst>
              <a:ext uri="{FF2B5EF4-FFF2-40B4-BE49-F238E27FC236}">
                <a16:creationId xmlns:a16="http://schemas.microsoft.com/office/drawing/2014/main" id="{06E07A66-B8BA-42E8-A0F6-6B0251CAA48E}"/>
              </a:ext>
            </a:extLst>
          </p:cNvPr>
          <p:cNvSpPr txBox="1"/>
          <p:nvPr userDrawn="1">
            <p:custDataLst>
              <p:tags r:id="rId18"/>
            </p:custDataLst>
          </p:nvPr>
        </p:nvSpPr>
        <p:spPr>
          <a:xfrm>
            <a:off x="411480" y="6274554"/>
            <a:ext cx="8311896"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en-US" dirty="0"/>
              <a:t>Footnote</a:t>
            </a:r>
          </a:p>
        </p:txBody>
      </p:sp>
      <p:sp>
        <p:nvSpPr>
          <p:cNvPr id="2" name="2. Slide Title">
            <a:extLst>
              <a:ext uri="{FF2B5EF4-FFF2-40B4-BE49-F238E27FC236}">
                <a16:creationId xmlns:a16="http://schemas.microsoft.com/office/drawing/2014/main" id="{BAD3E984-2EF2-43CD-BB0E-16A737B99040}"/>
              </a:ext>
            </a:extLst>
          </p:cNvPr>
          <p:cNvSpPr>
            <a:spLocks noGrp="1"/>
          </p:cNvSpPr>
          <p:nvPr>
            <p:ph type="title"/>
            <p:custDataLst>
              <p:tags r:id="rId19"/>
            </p:custDataLst>
          </p:nvPr>
        </p:nvSpPr>
        <p:spPr>
          <a:xfrm>
            <a:off x="416052" y="173736"/>
            <a:ext cx="8311896" cy="338554"/>
          </a:xfrm>
          <a:prstGeom prst="rect">
            <a:avLst/>
          </a:prstGeom>
        </p:spPr>
        <p:txBody>
          <a:bodyPr vert="horz" wrap="square" lIns="0" tIns="0" rIns="0" bIns="0" rtlCol="0" anchor="t" anchorCtr="0">
            <a:spAutoFit/>
          </a:bodyPr>
          <a:lstStyle/>
          <a:p>
            <a:pPr lvl="0"/>
            <a:r>
              <a:rPr lang="en-US"/>
              <a:t>Click to edit Master title style</a:t>
            </a:r>
            <a:endParaRPr lang="en-US" dirty="0"/>
          </a:p>
        </p:txBody>
      </p:sp>
      <p:grpSp>
        <p:nvGrpSpPr>
          <p:cNvPr id="53" name="Grid" hidden="1">
            <a:extLst>
              <a:ext uri="{FF2B5EF4-FFF2-40B4-BE49-F238E27FC236}">
                <a16:creationId xmlns:a16="http://schemas.microsoft.com/office/drawing/2014/main" id="{564EB9F6-AC04-42ED-9CB6-6D01335D9982}"/>
              </a:ext>
            </a:extLst>
          </p:cNvPr>
          <p:cNvGrpSpPr/>
          <p:nvPr userDrawn="1">
            <p:custDataLst>
              <p:tags r:id="rId20"/>
            </p:custDataLst>
          </p:nvPr>
        </p:nvGrpSpPr>
        <p:grpSpPr bwMode="blackGray">
          <a:xfrm>
            <a:off x="1" y="0"/>
            <a:ext cx="9142857" cy="6858000"/>
            <a:chOff x="0" y="0"/>
            <a:chExt cx="12190476" cy="6858000"/>
          </a:xfrm>
        </p:grpSpPr>
        <p:sp>
          <p:nvSpPr>
            <p:cNvPr id="55" name="slide margin">
              <a:extLst>
                <a:ext uri="{FF2B5EF4-FFF2-40B4-BE49-F238E27FC236}">
                  <a16:creationId xmlns:a16="http://schemas.microsoft.com/office/drawing/2014/main" id="{F5DBB269-56D9-4200-9112-12E14BA26FC3}"/>
                </a:ext>
              </a:extLst>
            </p:cNvPr>
            <p:cNvSpPr/>
            <p:nvPr/>
          </p:nvSpPr>
          <p:spPr bwMode="black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350" err="1">
                <a:solidFill>
                  <a:schemeClr val="tx1"/>
                </a:solidFill>
                <a:latin typeface="+mn-lt"/>
              </a:endParaRPr>
            </a:p>
          </p:txBody>
        </p:sp>
        <p:cxnSp>
          <p:nvCxnSpPr>
            <p:cNvPr id="56" name="Straight Connector 55">
              <a:extLst>
                <a:ext uri="{FF2B5EF4-FFF2-40B4-BE49-F238E27FC236}">
                  <a16:creationId xmlns:a16="http://schemas.microsoft.com/office/drawing/2014/main" id="{C7A4F8EE-DD16-44D6-8659-4BC61E1C4968}"/>
                </a:ext>
              </a:extLst>
            </p:cNvPr>
            <p:cNvCxnSpPr/>
            <p:nvPr/>
          </p:nvCxnSpPr>
          <p:spPr bwMode="black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20FAAC0-CCE6-4BC5-A835-E805E4CFE84B}"/>
                </a:ext>
              </a:extLst>
            </p:cNvPr>
            <p:cNvCxnSpPr/>
            <p:nvPr/>
          </p:nvCxnSpPr>
          <p:spPr bwMode="black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CE62967-F8DD-442A-A2C7-5EC8AB9FE8CE}"/>
                </a:ext>
              </a:extLst>
            </p:cNvPr>
            <p:cNvCxnSpPr/>
            <p:nvPr/>
          </p:nvCxnSpPr>
          <p:spPr bwMode="black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38D8E0C4-F713-47B9-9258-FCC3EF4AC2D3}"/>
                </a:ext>
              </a:extLst>
            </p:cNvPr>
            <p:cNvCxnSpPr/>
            <p:nvPr/>
          </p:nvCxnSpPr>
          <p:spPr bwMode="black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209D019-80C7-44F7-B340-FDC6CF76FDFE}"/>
                </a:ext>
              </a:extLst>
            </p:cNvPr>
            <p:cNvCxnSpPr/>
            <p:nvPr/>
          </p:nvCxnSpPr>
          <p:spPr bwMode="black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B6FCE71-887F-4F0B-ACCD-6CFCD13E12A8}"/>
                </a:ext>
              </a:extLst>
            </p:cNvPr>
            <p:cNvCxnSpPr/>
            <p:nvPr/>
          </p:nvCxnSpPr>
          <p:spPr bwMode="black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25852E5-79E9-4D30-89F2-E8E3C7A8A8D3}"/>
                </a:ext>
              </a:extLst>
            </p:cNvPr>
            <p:cNvCxnSpPr/>
            <p:nvPr/>
          </p:nvCxnSpPr>
          <p:spPr bwMode="black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1894E67-6006-4C83-BBB3-824E5C6CAE33}"/>
                </a:ext>
              </a:extLst>
            </p:cNvPr>
            <p:cNvCxnSpPr/>
            <p:nvPr/>
          </p:nvCxnSpPr>
          <p:spPr bwMode="black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88B05A6-707C-49A0-B29E-A54224F6D77E}"/>
                </a:ext>
              </a:extLst>
            </p:cNvPr>
            <p:cNvCxnSpPr/>
            <p:nvPr/>
          </p:nvCxnSpPr>
          <p:spPr bwMode="black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6D036E9-E68E-45AC-88B1-3889BA9AC140}"/>
                </a:ext>
              </a:extLst>
            </p:cNvPr>
            <p:cNvCxnSpPr/>
            <p:nvPr/>
          </p:nvCxnSpPr>
          <p:spPr bwMode="black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28A5C01-418B-415F-ACE4-12657A25C674}"/>
                </a:ext>
              </a:extLst>
            </p:cNvPr>
            <p:cNvCxnSpPr/>
            <p:nvPr/>
          </p:nvCxnSpPr>
          <p:spPr bwMode="black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CD3EFBD-902E-4760-89FE-386EC5FAB5DD}"/>
                </a:ext>
              </a:extLst>
            </p:cNvPr>
            <p:cNvCxnSpPr/>
            <p:nvPr/>
          </p:nvCxnSpPr>
          <p:spPr bwMode="black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68" name="Freeform: Shape 67">
              <a:extLst>
                <a:ext uri="{FF2B5EF4-FFF2-40B4-BE49-F238E27FC236}">
                  <a16:creationId xmlns:a16="http://schemas.microsoft.com/office/drawing/2014/main" id="{86E80E37-4393-4509-A7F8-81796082DBE6}"/>
                </a:ext>
              </a:extLst>
            </p:cNvPr>
            <p:cNvSpPr/>
            <p:nvPr/>
          </p:nvSpPr>
          <p:spPr bwMode="black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69" name="Freeform: Shape 68">
              <a:extLst>
                <a:ext uri="{FF2B5EF4-FFF2-40B4-BE49-F238E27FC236}">
                  <a16:creationId xmlns:a16="http://schemas.microsoft.com/office/drawing/2014/main" id="{88B6547D-77F2-421A-BE02-C2FE626088A2}"/>
                </a:ext>
              </a:extLst>
            </p:cNvPr>
            <p:cNvSpPr/>
            <p:nvPr/>
          </p:nvSpPr>
          <p:spPr bwMode="black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0" name="Freeform: Shape 69">
              <a:extLst>
                <a:ext uri="{FF2B5EF4-FFF2-40B4-BE49-F238E27FC236}">
                  <a16:creationId xmlns:a16="http://schemas.microsoft.com/office/drawing/2014/main" id="{3092C087-1CB5-40EB-AAE7-4F62179E5B3D}"/>
                </a:ext>
              </a:extLst>
            </p:cNvPr>
            <p:cNvSpPr/>
            <p:nvPr/>
          </p:nvSpPr>
          <p:spPr bwMode="black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1" name="Freeform: Shape 70">
              <a:extLst>
                <a:ext uri="{FF2B5EF4-FFF2-40B4-BE49-F238E27FC236}">
                  <a16:creationId xmlns:a16="http://schemas.microsoft.com/office/drawing/2014/main" id="{170C581B-2D28-48E7-9BF1-F773AD6A082F}"/>
                </a:ext>
              </a:extLst>
            </p:cNvPr>
            <p:cNvSpPr/>
            <p:nvPr/>
          </p:nvSpPr>
          <p:spPr bwMode="black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2" name="Freeform: Shape 71">
              <a:extLst>
                <a:ext uri="{FF2B5EF4-FFF2-40B4-BE49-F238E27FC236}">
                  <a16:creationId xmlns:a16="http://schemas.microsoft.com/office/drawing/2014/main" id="{05DE51E3-D897-4994-9418-E8C2DE782A3A}"/>
                </a:ext>
              </a:extLst>
            </p:cNvPr>
            <p:cNvSpPr/>
            <p:nvPr/>
          </p:nvSpPr>
          <p:spPr bwMode="black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3" name="Freeform: Shape 72">
              <a:extLst>
                <a:ext uri="{FF2B5EF4-FFF2-40B4-BE49-F238E27FC236}">
                  <a16:creationId xmlns:a16="http://schemas.microsoft.com/office/drawing/2014/main" id="{7D9B6F9F-FA16-4594-8B72-43FF5F17F7FC}"/>
                </a:ext>
              </a:extLst>
            </p:cNvPr>
            <p:cNvSpPr/>
            <p:nvPr/>
          </p:nvSpPr>
          <p:spPr bwMode="black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4" name="Freeform: Shape 73">
              <a:extLst>
                <a:ext uri="{FF2B5EF4-FFF2-40B4-BE49-F238E27FC236}">
                  <a16:creationId xmlns:a16="http://schemas.microsoft.com/office/drawing/2014/main" id="{B21EA58F-1F84-493C-ACF6-F9FACAF48256}"/>
                </a:ext>
              </a:extLst>
            </p:cNvPr>
            <p:cNvSpPr/>
            <p:nvPr/>
          </p:nvSpPr>
          <p:spPr bwMode="black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5" name="Freeform: Shape 74">
              <a:extLst>
                <a:ext uri="{FF2B5EF4-FFF2-40B4-BE49-F238E27FC236}">
                  <a16:creationId xmlns:a16="http://schemas.microsoft.com/office/drawing/2014/main" id="{208E60CB-D491-446F-999C-C54AA89B3EC2}"/>
                </a:ext>
              </a:extLst>
            </p:cNvPr>
            <p:cNvSpPr/>
            <p:nvPr/>
          </p:nvSpPr>
          <p:spPr bwMode="black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6" name="Freeform: Shape 75">
              <a:extLst>
                <a:ext uri="{FF2B5EF4-FFF2-40B4-BE49-F238E27FC236}">
                  <a16:creationId xmlns:a16="http://schemas.microsoft.com/office/drawing/2014/main" id="{1A798CCB-595D-477E-BB68-277026AE1F58}"/>
                </a:ext>
              </a:extLst>
            </p:cNvPr>
            <p:cNvSpPr/>
            <p:nvPr/>
          </p:nvSpPr>
          <p:spPr bwMode="black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7" name="Freeform: Shape 76">
              <a:extLst>
                <a:ext uri="{FF2B5EF4-FFF2-40B4-BE49-F238E27FC236}">
                  <a16:creationId xmlns:a16="http://schemas.microsoft.com/office/drawing/2014/main" id="{EDE4A3B3-1B25-4F73-AFB0-BC5117472C58}"/>
                </a:ext>
              </a:extLst>
            </p:cNvPr>
            <p:cNvSpPr/>
            <p:nvPr/>
          </p:nvSpPr>
          <p:spPr bwMode="black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8" name="Freeform: Shape 77">
              <a:extLst>
                <a:ext uri="{FF2B5EF4-FFF2-40B4-BE49-F238E27FC236}">
                  <a16:creationId xmlns:a16="http://schemas.microsoft.com/office/drawing/2014/main" id="{BB244C56-8768-49BE-9C5F-39DC27091866}"/>
                </a:ext>
              </a:extLst>
            </p:cNvPr>
            <p:cNvSpPr/>
            <p:nvPr/>
          </p:nvSpPr>
          <p:spPr bwMode="black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9" name="Freeform: Shape 78">
              <a:extLst>
                <a:ext uri="{FF2B5EF4-FFF2-40B4-BE49-F238E27FC236}">
                  <a16:creationId xmlns:a16="http://schemas.microsoft.com/office/drawing/2014/main" id="{FF016B4B-663C-4A99-BA16-526587A98E3A}"/>
                </a:ext>
              </a:extLst>
            </p:cNvPr>
            <p:cNvSpPr/>
            <p:nvPr/>
          </p:nvSpPr>
          <p:spPr bwMode="black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0" name="Freeform: Shape 79">
              <a:extLst>
                <a:ext uri="{FF2B5EF4-FFF2-40B4-BE49-F238E27FC236}">
                  <a16:creationId xmlns:a16="http://schemas.microsoft.com/office/drawing/2014/main" id="{E0EE0782-4BFF-4C76-83A4-65CB2A78CF86}"/>
                </a:ext>
              </a:extLst>
            </p:cNvPr>
            <p:cNvSpPr/>
            <p:nvPr/>
          </p:nvSpPr>
          <p:spPr bwMode="black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1" name="Freeform: Shape 80">
              <a:extLst>
                <a:ext uri="{FF2B5EF4-FFF2-40B4-BE49-F238E27FC236}">
                  <a16:creationId xmlns:a16="http://schemas.microsoft.com/office/drawing/2014/main" id="{5922C003-5270-4D9A-ADCB-FBD0BCF17B75}"/>
                </a:ext>
              </a:extLst>
            </p:cNvPr>
            <p:cNvSpPr/>
            <p:nvPr/>
          </p:nvSpPr>
          <p:spPr bwMode="black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2" name="Freeform: Shape 81">
              <a:extLst>
                <a:ext uri="{FF2B5EF4-FFF2-40B4-BE49-F238E27FC236}">
                  <a16:creationId xmlns:a16="http://schemas.microsoft.com/office/drawing/2014/main" id="{6D711215-3D48-4B08-99DB-BE3939FDAC79}"/>
                </a:ext>
              </a:extLst>
            </p:cNvPr>
            <p:cNvSpPr/>
            <p:nvPr userDrawn="1"/>
          </p:nvSpPr>
          <p:spPr bwMode="black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3" name="Freeform: Shape 82">
              <a:extLst>
                <a:ext uri="{FF2B5EF4-FFF2-40B4-BE49-F238E27FC236}">
                  <a16:creationId xmlns:a16="http://schemas.microsoft.com/office/drawing/2014/main" id="{9DDFDFFA-F184-43C9-870C-DCF3B877593B}"/>
                </a:ext>
              </a:extLst>
            </p:cNvPr>
            <p:cNvSpPr/>
            <p:nvPr userDrawn="1"/>
          </p:nvSpPr>
          <p:spPr bwMode="black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4" name="Freeform: Shape 83">
              <a:extLst>
                <a:ext uri="{FF2B5EF4-FFF2-40B4-BE49-F238E27FC236}">
                  <a16:creationId xmlns:a16="http://schemas.microsoft.com/office/drawing/2014/main" id="{A7AD2D58-EC85-4919-86F2-00E85F906876}"/>
                </a:ext>
              </a:extLst>
            </p:cNvPr>
            <p:cNvSpPr/>
            <p:nvPr userDrawn="1"/>
          </p:nvSpPr>
          <p:spPr bwMode="black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5" name="Freeform: Shape 84">
              <a:extLst>
                <a:ext uri="{FF2B5EF4-FFF2-40B4-BE49-F238E27FC236}">
                  <a16:creationId xmlns:a16="http://schemas.microsoft.com/office/drawing/2014/main" id="{01CF21A7-4535-4C57-8143-169D224ADC39}"/>
                </a:ext>
              </a:extLst>
            </p:cNvPr>
            <p:cNvSpPr/>
            <p:nvPr userDrawn="1"/>
          </p:nvSpPr>
          <p:spPr bwMode="black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6" name="Freeform: Shape 85">
              <a:extLst>
                <a:ext uri="{FF2B5EF4-FFF2-40B4-BE49-F238E27FC236}">
                  <a16:creationId xmlns:a16="http://schemas.microsoft.com/office/drawing/2014/main" id="{956F035C-8FDC-45CE-B5B8-F8B4F5ACBC79}"/>
                </a:ext>
              </a:extLst>
            </p:cNvPr>
            <p:cNvSpPr/>
            <p:nvPr userDrawn="1"/>
          </p:nvSpPr>
          <p:spPr bwMode="black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7" name="Freeform: Shape 86">
              <a:extLst>
                <a:ext uri="{FF2B5EF4-FFF2-40B4-BE49-F238E27FC236}">
                  <a16:creationId xmlns:a16="http://schemas.microsoft.com/office/drawing/2014/main" id="{D9B234A6-826A-413C-B931-D919E52A0719}"/>
                </a:ext>
              </a:extLst>
            </p:cNvPr>
            <p:cNvSpPr/>
            <p:nvPr userDrawn="1"/>
          </p:nvSpPr>
          <p:spPr bwMode="black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8" name="Freeform: Shape 87">
              <a:extLst>
                <a:ext uri="{FF2B5EF4-FFF2-40B4-BE49-F238E27FC236}">
                  <a16:creationId xmlns:a16="http://schemas.microsoft.com/office/drawing/2014/main" id="{E048B2BB-6FFB-4D27-96C7-176E63508A2B}"/>
                </a:ext>
              </a:extLst>
            </p:cNvPr>
            <p:cNvSpPr/>
            <p:nvPr userDrawn="1"/>
          </p:nvSpPr>
          <p:spPr bwMode="black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9" name="Freeform: Shape 88">
              <a:extLst>
                <a:ext uri="{FF2B5EF4-FFF2-40B4-BE49-F238E27FC236}">
                  <a16:creationId xmlns:a16="http://schemas.microsoft.com/office/drawing/2014/main" id="{F0F26DA9-CE5E-4276-B142-51E0AFC8EFF3}"/>
                </a:ext>
              </a:extLst>
            </p:cNvPr>
            <p:cNvSpPr/>
            <p:nvPr userDrawn="1"/>
          </p:nvSpPr>
          <p:spPr bwMode="black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0" name="Freeform: Shape 89">
              <a:extLst>
                <a:ext uri="{FF2B5EF4-FFF2-40B4-BE49-F238E27FC236}">
                  <a16:creationId xmlns:a16="http://schemas.microsoft.com/office/drawing/2014/main" id="{DEC25358-B7B6-4891-97D2-1B131FD58253}"/>
                </a:ext>
              </a:extLst>
            </p:cNvPr>
            <p:cNvSpPr/>
            <p:nvPr userDrawn="1"/>
          </p:nvSpPr>
          <p:spPr bwMode="black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1" name="Freeform: Shape 90">
              <a:extLst>
                <a:ext uri="{FF2B5EF4-FFF2-40B4-BE49-F238E27FC236}">
                  <a16:creationId xmlns:a16="http://schemas.microsoft.com/office/drawing/2014/main" id="{0F1D4F54-A5B6-4B8F-BA1C-9796B50D71E8}"/>
                </a:ext>
              </a:extLst>
            </p:cNvPr>
            <p:cNvSpPr/>
            <p:nvPr userDrawn="1"/>
          </p:nvSpPr>
          <p:spPr bwMode="black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2" name="Freeform: Shape 91">
              <a:extLst>
                <a:ext uri="{FF2B5EF4-FFF2-40B4-BE49-F238E27FC236}">
                  <a16:creationId xmlns:a16="http://schemas.microsoft.com/office/drawing/2014/main" id="{D3E1AF58-F8BD-4C35-B17B-FF474AC07207}"/>
                </a:ext>
              </a:extLst>
            </p:cNvPr>
            <p:cNvSpPr/>
            <p:nvPr userDrawn="1"/>
          </p:nvSpPr>
          <p:spPr bwMode="black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cxnSp>
          <p:nvCxnSpPr>
            <p:cNvPr id="93" name="Straight Connector 92">
              <a:extLst>
                <a:ext uri="{FF2B5EF4-FFF2-40B4-BE49-F238E27FC236}">
                  <a16:creationId xmlns:a16="http://schemas.microsoft.com/office/drawing/2014/main" id="{F433238B-4167-4B9F-AD00-573B9904B268}"/>
                </a:ext>
              </a:extLst>
            </p:cNvPr>
            <p:cNvCxnSpPr/>
            <p:nvPr userDrawn="1"/>
          </p:nvCxnSpPr>
          <p:spPr bwMode="black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E9255B43-A6C1-44E1-AD76-0108E14CF1CF}"/>
                </a:ext>
              </a:extLst>
            </p:cNvPr>
            <p:cNvCxnSpPr/>
            <p:nvPr userDrawn="1"/>
          </p:nvCxnSpPr>
          <p:spPr bwMode="black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6976117-4103-48D7-A1A4-7B1F6EB39AF8}"/>
                </a:ext>
              </a:extLst>
            </p:cNvPr>
            <p:cNvCxnSpPr/>
            <p:nvPr userDrawn="1"/>
          </p:nvCxnSpPr>
          <p:spPr bwMode="black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D237E79-C954-4F5C-9467-568C2B01D61D}"/>
                </a:ext>
              </a:extLst>
            </p:cNvPr>
            <p:cNvCxnSpPr/>
            <p:nvPr userDrawn="1"/>
          </p:nvCxnSpPr>
          <p:spPr bwMode="black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2C3CA5D-4381-498F-A12A-94E2357D48D3}"/>
                </a:ext>
              </a:extLst>
            </p:cNvPr>
            <p:cNvCxnSpPr/>
            <p:nvPr userDrawn="1"/>
          </p:nvCxnSpPr>
          <p:spPr bwMode="black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A4E24DD-F3D4-4376-8AB6-A07DA4314FF3}"/>
                </a:ext>
              </a:extLst>
            </p:cNvPr>
            <p:cNvCxnSpPr/>
            <p:nvPr userDrawn="1"/>
          </p:nvCxnSpPr>
          <p:spPr bwMode="black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5DC4754-8578-491E-A0FF-64F47384863A}"/>
                </a:ext>
              </a:extLst>
            </p:cNvPr>
            <p:cNvCxnSpPr/>
            <p:nvPr userDrawn="1"/>
          </p:nvCxnSpPr>
          <p:spPr bwMode="black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984F9AF-FC24-4244-B2B7-556836286B42}"/>
                </a:ext>
              </a:extLst>
            </p:cNvPr>
            <p:cNvCxnSpPr/>
            <p:nvPr userDrawn="1"/>
          </p:nvCxnSpPr>
          <p:spPr bwMode="black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BE39F50-755A-4A28-9262-956D50B5BDF8}"/>
                </a:ext>
              </a:extLst>
            </p:cNvPr>
            <p:cNvCxnSpPr/>
            <p:nvPr userDrawn="1"/>
          </p:nvCxnSpPr>
          <p:spPr bwMode="black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CFFE806D-C6EC-4A6A-A604-0951250AC780}"/>
                </a:ext>
              </a:extLst>
            </p:cNvPr>
            <p:cNvCxnSpPr/>
            <p:nvPr userDrawn="1"/>
          </p:nvCxnSpPr>
          <p:spPr bwMode="black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84ED4C1-CE4B-4983-BA97-346408DC67CE}"/>
                </a:ext>
              </a:extLst>
            </p:cNvPr>
            <p:cNvCxnSpPr/>
            <p:nvPr userDrawn="1"/>
          </p:nvCxnSpPr>
          <p:spPr bwMode="black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C71EB62-716E-4C9B-AF43-BD800A252535}"/>
                </a:ext>
              </a:extLst>
            </p:cNvPr>
            <p:cNvCxnSpPr/>
            <p:nvPr userDrawn="1"/>
          </p:nvCxnSpPr>
          <p:spPr bwMode="black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9D29CB2-8929-4A25-98AF-2BEB838CFADE}"/>
                </a:ext>
              </a:extLst>
            </p:cNvPr>
            <p:cNvCxnSpPr/>
            <p:nvPr userDrawn="1"/>
          </p:nvCxnSpPr>
          <p:spPr bwMode="black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26555DD7-8F54-4055-98D9-803ECA4B000E}"/>
                </a:ext>
              </a:extLst>
            </p:cNvPr>
            <p:cNvCxnSpPr/>
            <p:nvPr userDrawn="1"/>
          </p:nvCxnSpPr>
          <p:spPr bwMode="black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2A8ED3D-1604-4356-8E79-C73DF5C07F87}"/>
                </a:ext>
              </a:extLst>
            </p:cNvPr>
            <p:cNvCxnSpPr/>
            <p:nvPr userDrawn="1"/>
          </p:nvCxnSpPr>
          <p:spPr bwMode="black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59B3DA24-D2F6-4B96-A966-7778F0462788}"/>
                </a:ext>
              </a:extLst>
            </p:cNvPr>
            <p:cNvCxnSpPr/>
            <p:nvPr userDrawn="1"/>
          </p:nvCxnSpPr>
          <p:spPr bwMode="black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B2BC198-E061-43B5-8B72-9AECD4EF674C}"/>
                </a:ext>
              </a:extLst>
            </p:cNvPr>
            <p:cNvCxnSpPr/>
            <p:nvPr userDrawn="1"/>
          </p:nvCxnSpPr>
          <p:spPr bwMode="black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5CBD1AA7-CC60-49B9-AAED-95002306B6DB}"/>
                </a:ext>
              </a:extLst>
            </p:cNvPr>
            <p:cNvCxnSpPr/>
            <p:nvPr userDrawn="1"/>
          </p:nvCxnSpPr>
          <p:spPr bwMode="black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B6CFC690-A932-420E-8641-E0D4F1D14F71}"/>
                </a:ext>
              </a:extLst>
            </p:cNvPr>
            <p:cNvCxnSpPr/>
            <p:nvPr userDrawn="1"/>
          </p:nvCxnSpPr>
          <p:spPr bwMode="black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81262C0-EBF5-4D95-9E2E-78B7BE1D5F8F}"/>
                </a:ext>
              </a:extLst>
            </p:cNvPr>
            <p:cNvCxnSpPr/>
            <p:nvPr userDrawn="1"/>
          </p:nvCxnSpPr>
          <p:spPr bwMode="black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72412145-9F02-45F4-8A1F-4109B09DA77F}"/>
                </a:ext>
              </a:extLst>
            </p:cNvPr>
            <p:cNvCxnSpPr/>
            <p:nvPr userDrawn="1"/>
          </p:nvCxnSpPr>
          <p:spPr bwMode="black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4EFB458C-651C-47B0-830C-DFC18029EB15}"/>
                </a:ext>
              </a:extLst>
            </p:cNvPr>
            <p:cNvCxnSpPr/>
            <p:nvPr userDrawn="1"/>
          </p:nvCxnSpPr>
          <p:spPr bwMode="black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75A12CE-1B9C-467B-A41F-63B02D949AF6}"/>
                </a:ext>
              </a:extLst>
            </p:cNvPr>
            <p:cNvCxnSpPr/>
            <p:nvPr userDrawn="1"/>
          </p:nvCxnSpPr>
          <p:spPr bwMode="black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E166A7E-724C-41B9-B1E3-C18068EECF0D}"/>
                </a:ext>
              </a:extLst>
            </p:cNvPr>
            <p:cNvCxnSpPr/>
            <p:nvPr userDrawn="1"/>
          </p:nvCxnSpPr>
          <p:spPr bwMode="black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A628A8A-2AC5-47F3-84EC-7B44237EC8C4}"/>
                </a:ext>
              </a:extLst>
            </p:cNvPr>
            <p:cNvCxnSpPr/>
            <p:nvPr userDrawn="1"/>
          </p:nvCxnSpPr>
          <p:spPr bwMode="black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89EEAE6-AB58-4DA0-97B7-5ED0B4FB66F7}"/>
                </a:ext>
              </a:extLst>
            </p:cNvPr>
            <p:cNvCxnSpPr/>
            <p:nvPr userDrawn="1"/>
          </p:nvCxnSpPr>
          <p:spPr bwMode="black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9973091C-4F57-45F5-9278-A5495574B244}"/>
                </a:ext>
              </a:extLst>
            </p:cNvPr>
            <p:cNvCxnSpPr/>
            <p:nvPr userDrawn="1"/>
          </p:nvCxnSpPr>
          <p:spPr bwMode="black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013782DF-D3CE-43BC-B089-7657B3CC9E4F}"/>
                </a:ext>
              </a:extLst>
            </p:cNvPr>
            <p:cNvCxnSpPr/>
            <p:nvPr userDrawn="1"/>
          </p:nvCxnSpPr>
          <p:spPr bwMode="black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B40E03DB-D3B5-4ED2-94F1-18B05EF36E60}"/>
                </a:ext>
              </a:extLst>
            </p:cNvPr>
            <p:cNvCxnSpPr/>
            <p:nvPr userDrawn="1"/>
          </p:nvCxnSpPr>
          <p:spPr bwMode="black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283FFB0A-CBFF-4BBE-BC87-0A2AF4284576}"/>
                </a:ext>
              </a:extLst>
            </p:cNvPr>
            <p:cNvCxnSpPr/>
            <p:nvPr userDrawn="1"/>
          </p:nvCxnSpPr>
          <p:spPr bwMode="black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6D5A634C-FA6D-4F49-AAD5-BBCE990D4748}"/>
                </a:ext>
              </a:extLst>
            </p:cNvPr>
            <p:cNvCxnSpPr/>
            <p:nvPr userDrawn="1"/>
          </p:nvCxnSpPr>
          <p:spPr bwMode="black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205ED71-0851-4E0C-A163-BC3D3039E671}"/>
                </a:ext>
              </a:extLst>
            </p:cNvPr>
            <p:cNvCxnSpPr/>
            <p:nvPr userDrawn="1"/>
          </p:nvCxnSpPr>
          <p:spPr bwMode="black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15526AD-CEE9-474C-A9A5-D49A5346A930}"/>
                </a:ext>
              </a:extLst>
            </p:cNvPr>
            <p:cNvCxnSpPr/>
            <p:nvPr userDrawn="1"/>
          </p:nvCxnSpPr>
          <p:spPr bwMode="black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E7BD9B20-C7BC-413A-A578-C3FF8BEBBDC0}"/>
                </a:ext>
              </a:extLst>
            </p:cNvPr>
            <p:cNvCxnSpPr/>
            <p:nvPr userDrawn="1"/>
          </p:nvCxnSpPr>
          <p:spPr bwMode="black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981CE9B-6327-4D32-B970-04D7EC41EE89}"/>
                </a:ext>
              </a:extLst>
            </p:cNvPr>
            <p:cNvCxnSpPr/>
            <p:nvPr userDrawn="1"/>
          </p:nvCxnSpPr>
          <p:spPr bwMode="black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E8F3FFC1-0364-4801-813A-54371A2C43DA}"/>
                </a:ext>
              </a:extLst>
            </p:cNvPr>
            <p:cNvCxnSpPr/>
            <p:nvPr userDrawn="1"/>
          </p:nvCxnSpPr>
          <p:spPr bwMode="black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606A9C3-FEED-4F52-B442-5009E3F7B54C}"/>
                </a:ext>
              </a:extLst>
            </p:cNvPr>
            <p:cNvCxnSpPr/>
            <p:nvPr userDrawn="1"/>
          </p:nvCxnSpPr>
          <p:spPr bwMode="black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9DAE2C86-BAE6-47A1-94B1-327465587DE7}"/>
                </a:ext>
              </a:extLst>
            </p:cNvPr>
            <p:cNvCxnSpPr/>
            <p:nvPr userDrawn="1"/>
          </p:nvCxnSpPr>
          <p:spPr bwMode="black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A9686103-ADA6-4E1A-817A-E71466AE209B}"/>
                </a:ext>
              </a:extLst>
            </p:cNvPr>
            <p:cNvCxnSpPr/>
            <p:nvPr userDrawn="1"/>
          </p:nvCxnSpPr>
          <p:spPr bwMode="black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BBD273DE-C35C-4DA9-96B1-DDB7F800252C}"/>
                </a:ext>
              </a:extLst>
            </p:cNvPr>
            <p:cNvCxnSpPr/>
            <p:nvPr userDrawn="1"/>
          </p:nvCxnSpPr>
          <p:spPr bwMode="black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D9A7DF1D-083E-42BB-91EA-4E30FEA625A2}"/>
                </a:ext>
              </a:extLst>
            </p:cNvPr>
            <p:cNvCxnSpPr/>
            <p:nvPr userDrawn="1"/>
          </p:nvCxnSpPr>
          <p:spPr bwMode="black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2D0D1604-79C2-46BE-9905-D864D0ECFE20}"/>
                </a:ext>
              </a:extLst>
            </p:cNvPr>
            <p:cNvCxnSpPr/>
            <p:nvPr userDrawn="1"/>
          </p:nvCxnSpPr>
          <p:spPr bwMode="black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7B9FA60-E80E-4FE7-BB67-028805A248EE}"/>
                </a:ext>
              </a:extLst>
            </p:cNvPr>
            <p:cNvCxnSpPr/>
            <p:nvPr userDrawn="1"/>
          </p:nvCxnSpPr>
          <p:spPr bwMode="black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102F5688-0147-4CC6-8FB3-67034979720D}"/>
                </a:ext>
              </a:extLst>
            </p:cNvPr>
            <p:cNvCxnSpPr/>
            <p:nvPr userDrawn="1"/>
          </p:nvCxnSpPr>
          <p:spPr bwMode="black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38" name="main body box">
              <a:extLst>
                <a:ext uri="{FF2B5EF4-FFF2-40B4-BE49-F238E27FC236}">
                  <a16:creationId xmlns:a16="http://schemas.microsoft.com/office/drawing/2014/main" id="{3AB62359-B582-4196-8266-DC8ADBA988F4}"/>
                </a:ext>
              </a:extLst>
            </p:cNvPr>
            <p:cNvSpPr/>
            <p:nvPr userDrawn="1"/>
          </p:nvSpPr>
          <p:spPr bwMode="black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en-US" sz="992">
                <a:solidFill>
                  <a:schemeClr val="tx1"/>
                </a:solidFill>
                <a:latin typeface="+mn-lt"/>
              </a:endParaRPr>
            </a:p>
          </p:txBody>
        </p:sp>
        <p:cxnSp>
          <p:nvCxnSpPr>
            <p:cNvPr id="139" name="Straight Connector 138">
              <a:extLst>
                <a:ext uri="{FF2B5EF4-FFF2-40B4-BE49-F238E27FC236}">
                  <a16:creationId xmlns:a16="http://schemas.microsoft.com/office/drawing/2014/main" id="{3D738849-8295-4057-B044-0B0E80C1C3DA}"/>
                </a:ext>
              </a:extLst>
            </p:cNvPr>
            <p:cNvCxnSpPr/>
            <p:nvPr userDrawn="1"/>
          </p:nvCxnSpPr>
          <p:spPr bwMode="blackGray">
            <a:xfrm>
              <a:off x="554736" y="2177796"/>
              <a:ext cx="11082528" cy="0"/>
            </a:xfrm>
            <a:prstGeom prst="line">
              <a:avLst/>
            </a:prstGeom>
            <a:noFill/>
            <a:ln w="12700">
              <a:solidFill>
                <a:srgbClr val="19D3C5">
                  <a:alpha val="50000"/>
                </a:srgbClr>
              </a:solidFill>
            </a:ln>
          </p:spPr>
        </p:cxnSp>
        <p:cxnSp>
          <p:nvCxnSpPr>
            <p:cNvPr id="140" name="Straight Connector 139">
              <a:extLst>
                <a:ext uri="{FF2B5EF4-FFF2-40B4-BE49-F238E27FC236}">
                  <a16:creationId xmlns:a16="http://schemas.microsoft.com/office/drawing/2014/main" id="{81361245-226A-4BA1-8B7C-025011F07E2A}"/>
                </a:ext>
              </a:extLst>
            </p:cNvPr>
            <p:cNvCxnSpPr/>
            <p:nvPr userDrawn="1"/>
          </p:nvCxnSpPr>
          <p:spPr bwMode="blackGray">
            <a:xfrm>
              <a:off x="554736" y="1711453"/>
              <a:ext cx="11082528" cy="0"/>
            </a:xfrm>
            <a:prstGeom prst="line">
              <a:avLst/>
            </a:prstGeom>
            <a:noFill/>
            <a:ln w="12700">
              <a:solidFill>
                <a:srgbClr val="19D3C5">
                  <a:alpha val="50000"/>
                </a:srgbClr>
              </a:solidFill>
            </a:ln>
          </p:spPr>
        </p:cxnSp>
      </p:grpSp>
      <p:sp>
        <p:nvSpPr>
          <p:cNvPr id="163" name="Sticker" hidden="1">
            <a:extLst>
              <a:ext uri="{FF2B5EF4-FFF2-40B4-BE49-F238E27FC236}">
                <a16:creationId xmlns:a16="http://schemas.microsoft.com/office/drawing/2014/main" id="{F4B31D41-9E38-4C47-B14A-953F41CF2048}"/>
              </a:ext>
            </a:extLst>
          </p:cNvPr>
          <p:cNvSpPr txBox="1"/>
          <p:nvPr userDrawn="1"/>
        </p:nvSpPr>
        <p:spPr>
          <a:xfrm>
            <a:off x="416052" y="834828"/>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dirty="0"/>
              <a:t>STICKER</a:t>
            </a:r>
          </a:p>
        </p:txBody>
      </p:sp>
      <p:sp>
        <p:nvSpPr>
          <p:cNvPr id="155" name="ACET" hidden="1">
            <a:extLst>
              <a:ext uri="{FF2B5EF4-FFF2-40B4-BE49-F238E27FC236}">
                <a16:creationId xmlns:a16="http://schemas.microsoft.com/office/drawing/2014/main" id="{6FC9F96D-D74F-4064-BE66-104F69CCE92E}"/>
              </a:ext>
            </a:extLst>
          </p:cNvPr>
          <p:cNvSpPr txBox="1"/>
          <p:nvPr userDrawn="1">
            <p:custDataLst>
              <p:tags r:id="rId21"/>
            </p:custDataLst>
          </p:nvPr>
        </p:nvSpPr>
        <p:spPr>
          <a:xfrm>
            <a:off x="415925" y="2133599"/>
            <a:ext cx="3049253" cy="507831"/>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sz="1400" dirty="0"/>
              <a:t>Above Chart Exhibit Title</a:t>
            </a:r>
          </a:p>
          <a:p>
            <a:pPr lvl="0"/>
            <a:r>
              <a:rPr lang="en-US" sz="1400" b="0" dirty="0"/>
              <a:t>Unit of Measure</a:t>
            </a:r>
          </a:p>
        </p:txBody>
      </p:sp>
      <p:sp>
        <p:nvSpPr>
          <p:cNvPr id="4" name="Text Placeholder 3">
            <a:extLst>
              <a:ext uri="{FF2B5EF4-FFF2-40B4-BE49-F238E27FC236}">
                <a16:creationId xmlns:a16="http://schemas.microsoft.com/office/drawing/2014/main" id="{69BA02D5-5579-4386-BB2A-334ACD085CD5}"/>
              </a:ext>
            </a:extLst>
          </p:cNvPr>
          <p:cNvSpPr>
            <a:spLocks noGrp="1"/>
          </p:cNvSpPr>
          <p:nvPr>
            <p:ph type="body" idx="1"/>
          </p:nvPr>
        </p:nvSpPr>
        <p:spPr>
          <a:xfrm>
            <a:off x="415925" y="2155825"/>
            <a:ext cx="2168863" cy="1433726"/>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52" name="LegendBoxes" hidden="1">
            <a:extLst>
              <a:ext uri="{FF2B5EF4-FFF2-40B4-BE49-F238E27FC236}">
                <a16:creationId xmlns:a16="http://schemas.microsoft.com/office/drawing/2014/main" id="{963CCBC6-05DA-41C5-8A26-02B4B8294556}"/>
              </a:ext>
            </a:extLst>
          </p:cNvPr>
          <p:cNvGrpSpPr/>
          <p:nvPr userDrawn="1"/>
        </p:nvGrpSpPr>
        <p:grpSpPr>
          <a:xfrm>
            <a:off x="7892047" y="4396889"/>
            <a:ext cx="835901" cy="1686504"/>
            <a:chOff x="7756825" y="4379430"/>
            <a:chExt cx="835901" cy="1686504"/>
          </a:xfrm>
        </p:grpSpPr>
        <p:sp>
          <p:nvSpPr>
            <p:cNvPr id="153" name="RectangleLegend1">
              <a:extLst>
                <a:ext uri="{FF2B5EF4-FFF2-40B4-BE49-F238E27FC236}">
                  <a16:creationId xmlns:a16="http://schemas.microsoft.com/office/drawing/2014/main" id="{658AC4E5-B9F1-4DD2-A80F-DAC539F6EDF1}"/>
                </a:ext>
              </a:extLst>
            </p:cNvPr>
            <p:cNvSpPr/>
            <p:nvPr/>
          </p:nvSpPr>
          <p:spPr>
            <a:xfrm>
              <a:off x="7756825" y="4385399"/>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54" name="RectangleLegend2">
              <a:extLst>
                <a:ext uri="{FF2B5EF4-FFF2-40B4-BE49-F238E27FC236}">
                  <a16:creationId xmlns:a16="http://schemas.microsoft.com/office/drawing/2014/main" id="{B2384542-8C23-4E14-80D2-CA9F267323F0}"/>
                </a:ext>
              </a:extLst>
            </p:cNvPr>
            <p:cNvSpPr/>
            <p:nvPr/>
          </p:nvSpPr>
          <p:spPr>
            <a:xfrm>
              <a:off x="7756825" y="4764897"/>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4" name="RectangleLegend3">
              <a:extLst>
                <a:ext uri="{FF2B5EF4-FFF2-40B4-BE49-F238E27FC236}">
                  <a16:creationId xmlns:a16="http://schemas.microsoft.com/office/drawing/2014/main" id="{060EF611-D1B1-4A78-8D88-DC9E2B83640A}"/>
                </a:ext>
              </a:extLst>
            </p:cNvPr>
            <p:cNvSpPr/>
            <p:nvPr/>
          </p:nvSpPr>
          <p:spPr>
            <a:xfrm>
              <a:off x="7756825" y="5138493"/>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5" name="RectangleLegend4">
              <a:extLst>
                <a:ext uri="{FF2B5EF4-FFF2-40B4-BE49-F238E27FC236}">
                  <a16:creationId xmlns:a16="http://schemas.microsoft.com/office/drawing/2014/main" id="{E1613226-3F7F-4C55-A6C0-DD8251B844E6}"/>
                </a:ext>
              </a:extLst>
            </p:cNvPr>
            <p:cNvSpPr/>
            <p:nvPr/>
          </p:nvSpPr>
          <p:spPr>
            <a:xfrm>
              <a:off x="7756825" y="5512089"/>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6" name="RectangleLegend5">
              <a:extLst>
                <a:ext uri="{FF2B5EF4-FFF2-40B4-BE49-F238E27FC236}">
                  <a16:creationId xmlns:a16="http://schemas.microsoft.com/office/drawing/2014/main" id="{5BE928B1-5A9D-43CB-BC80-2D1F93CC2F3C}"/>
                </a:ext>
              </a:extLst>
            </p:cNvPr>
            <p:cNvSpPr/>
            <p:nvPr/>
          </p:nvSpPr>
          <p:spPr>
            <a:xfrm>
              <a:off x="7756825" y="5885685"/>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7" name="Legend1">
              <a:extLst>
                <a:ext uri="{FF2B5EF4-FFF2-40B4-BE49-F238E27FC236}">
                  <a16:creationId xmlns:a16="http://schemas.microsoft.com/office/drawing/2014/main" id="{588189A8-DB4B-43BF-B593-04C5DB541C53}"/>
                </a:ext>
              </a:extLst>
            </p:cNvPr>
            <p:cNvSpPr txBox="1"/>
            <p:nvPr/>
          </p:nvSpPr>
          <p:spPr>
            <a:xfrm>
              <a:off x="8082971" y="4379430"/>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8" name="Legend2">
              <a:extLst>
                <a:ext uri="{FF2B5EF4-FFF2-40B4-BE49-F238E27FC236}">
                  <a16:creationId xmlns:a16="http://schemas.microsoft.com/office/drawing/2014/main" id="{BFD93A1F-3913-44CB-80B7-EFCD2B4BF5BC}"/>
                </a:ext>
              </a:extLst>
            </p:cNvPr>
            <p:cNvSpPr txBox="1"/>
            <p:nvPr/>
          </p:nvSpPr>
          <p:spPr>
            <a:xfrm>
              <a:off x="8082971" y="475892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9" name="Legend3">
              <a:extLst>
                <a:ext uri="{FF2B5EF4-FFF2-40B4-BE49-F238E27FC236}">
                  <a16:creationId xmlns:a16="http://schemas.microsoft.com/office/drawing/2014/main" id="{F7B1D1E0-C2A5-481C-8640-41B469498D8D}"/>
                </a:ext>
              </a:extLst>
            </p:cNvPr>
            <p:cNvSpPr txBox="1"/>
            <p:nvPr/>
          </p:nvSpPr>
          <p:spPr>
            <a:xfrm>
              <a:off x="8082971" y="5138426"/>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0" name="Legend4">
              <a:extLst>
                <a:ext uri="{FF2B5EF4-FFF2-40B4-BE49-F238E27FC236}">
                  <a16:creationId xmlns:a16="http://schemas.microsoft.com/office/drawing/2014/main" id="{C8DA0D60-61E4-4C36-A081-C71B9380B540}"/>
                </a:ext>
              </a:extLst>
            </p:cNvPr>
            <p:cNvSpPr txBox="1"/>
            <p:nvPr/>
          </p:nvSpPr>
          <p:spPr>
            <a:xfrm>
              <a:off x="8082971" y="5509847"/>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1" name="Legend5">
              <a:extLst>
                <a:ext uri="{FF2B5EF4-FFF2-40B4-BE49-F238E27FC236}">
                  <a16:creationId xmlns:a16="http://schemas.microsoft.com/office/drawing/2014/main" id="{0642CA01-EC45-4B1C-8CC1-746C78F308A5}"/>
                </a:ext>
              </a:extLst>
            </p:cNvPr>
            <p:cNvSpPr txBox="1"/>
            <p:nvPr/>
          </p:nvSpPr>
          <p:spPr>
            <a:xfrm>
              <a:off x="8082970" y="588126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grpSp>
        <p:nvGrpSpPr>
          <p:cNvPr id="172" name="LegendLines" hidden="1">
            <a:extLst>
              <a:ext uri="{FF2B5EF4-FFF2-40B4-BE49-F238E27FC236}">
                <a16:creationId xmlns:a16="http://schemas.microsoft.com/office/drawing/2014/main" id="{F23A354F-6D61-4076-98CC-072D54F2B9B5}"/>
              </a:ext>
            </a:extLst>
          </p:cNvPr>
          <p:cNvGrpSpPr/>
          <p:nvPr userDrawn="1"/>
        </p:nvGrpSpPr>
        <p:grpSpPr>
          <a:xfrm>
            <a:off x="7601970" y="3237562"/>
            <a:ext cx="1125978" cy="927508"/>
            <a:chOff x="7495285" y="2250552"/>
            <a:chExt cx="1125978" cy="927508"/>
          </a:xfrm>
        </p:grpSpPr>
        <p:sp>
          <p:nvSpPr>
            <p:cNvPr id="173" name="Legend1">
              <a:extLst>
                <a:ext uri="{FF2B5EF4-FFF2-40B4-BE49-F238E27FC236}">
                  <a16:creationId xmlns:a16="http://schemas.microsoft.com/office/drawing/2014/main" id="{10E606C6-97CA-4FF0-A153-84CA4E8F414F}"/>
                </a:ext>
              </a:extLst>
            </p:cNvPr>
            <p:cNvSpPr txBox="1"/>
            <p:nvPr/>
          </p:nvSpPr>
          <p:spPr>
            <a:xfrm>
              <a:off x="8111508" y="225055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74" name="Legend2">
              <a:extLst>
                <a:ext uri="{FF2B5EF4-FFF2-40B4-BE49-F238E27FC236}">
                  <a16:creationId xmlns:a16="http://schemas.microsoft.com/office/drawing/2014/main" id="{5F43CABA-AFC6-491E-A7D7-B466654F525D}"/>
                </a:ext>
              </a:extLst>
            </p:cNvPr>
            <p:cNvSpPr txBox="1"/>
            <p:nvPr/>
          </p:nvSpPr>
          <p:spPr>
            <a:xfrm>
              <a:off x="8111508" y="262197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5" name="Legend3">
              <a:extLst>
                <a:ext uri="{FF2B5EF4-FFF2-40B4-BE49-F238E27FC236}">
                  <a16:creationId xmlns:a16="http://schemas.microsoft.com/office/drawing/2014/main" id="{DA7660EB-4D51-4982-8372-6E58C50CDE5E}"/>
                </a:ext>
              </a:extLst>
            </p:cNvPr>
            <p:cNvSpPr txBox="1"/>
            <p:nvPr/>
          </p:nvSpPr>
          <p:spPr>
            <a:xfrm>
              <a:off x="8111508" y="299339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6" name="LineLegend3">
              <a:extLst>
                <a:ext uri="{FF2B5EF4-FFF2-40B4-BE49-F238E27FC236}">
                  <a16:creationId xmlns:a16="http://schemas.microsoft.com/office/drawing/2014/main" id="{966C354A-0204-46EB-8E36-0146C3FD3192}"/>
                </a:ext>
              </a:extLst>
            </p:cNvPr>
            <p:cNvSpPr>
              <a:spLocks noChangeShapeType="1"/>
            </p:cNvSpPr>
            <p:nvPr/>
          </p:nvSpPr>
          <p:spPr bwMode="gray">
            <a:xfrm>
              <a:off x="7495285" y="3084175"/>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7" name="LineLegend2">
              <a:extLst>
                <a:ext uri="{FF2B5EF4-FFF2-40B4-BE49-F238E27FC236}">
                  <a16:creationId xmlns:a16="http://schemas.microsoft.com/office/drawing/2014/main" id="{B87C293D-A7CD-4508-B0B1-2017113A58A2}"/>
                </a:ext>
              </a:extLst>
            </p:cNvPr>
            <p:cNvSpPr>
              <a:spLocks noChangeShapeType="1"/>
            </p:cNvSpPr>
            <p:nvPr/>
          </p:nvSpPr>
          <p:spPr bwMode="gray">
            <a:xfrm>
              <a:off x="7495285" y="2710816"/>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8" name="LineLegend1">
              <a:extLst>
                <a:ext uri="{FF2B5EF4-FFF2-40B4-BE49-F238E27FC236}">
                  <a16:creationId xmlns:a16="http://schemas.microsoft.com/office/drawing/2014/main" id="{4456FE58-0255-4DBB-92A8-6CC5F84B7198}"/>
                </a:ext>
              </a:extLst>
            </p:cNvPr>
            <p:cNvSpPr>
              <a:spLocks noChangeShapeType="1"/>
            </p:cNvSpPr>
            <p:nvPr/>
          </p:nvSpPr>
          <p:spPr bwMode="gray">
            <a:xfrm>
              <a:off x="7495285" y="2342885"/>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grpSp>
      <p:grpSp>
        <p:nvGrpSpPr>
          <p:cNvPr id="179" name="LegendMoons" hidden="1">
            <a:extLst>
              <a:ext uri="{FF2B5EF4-FFF2-40B4-BE49-F238E27FC236}">
                <a16:creationId xmlns:a16="http://schemas.microsoft.com/office/drawing/2014/main" id="{70A0319B-8EBB-4F65-9A96-1B1BB35625B1}"/>
              </a:ext>
            </a:extLst>
          </p:cNvPr>
          <p:cNvGrpSpPr/>
          <p:nvPr userDrawn="1"/>
        </p:nvGrpSpPr>
        <p:grpSpPr>
          <a:xfrm>
            <a:off x="7865561" y="1289273"/>
            <a:ext cx="862387" cy="1731859"/>
            <a:chOff x="7723680" y="1702457"/>
            <a:chExt cx="862387" cy="1731859"/>
          </a:xfrm>
        </p:grpSpPr>
        <p:sp>
          <p:nvSpPr>
            <p:cNvPr id="201" name="Legend1">
              <a:extLst>
                <a:ext uri="{FF2B5EF4-FFF2-40B4-BE49-F238E27FC236}">
                  <a16:creationId xmlns:a16="http://schemas.microsoft.com/office/drawing/2014/main" id="{49BB8121-D802-4602-ABD0-B61681B018F3}"/>
                </a:ext>
              </a:extLst>
            </p:cNvPr>
            <p:cNvSpPr txBox="1"/>
            <p:nvPr/>
          </p:nvSpPr>
          <p:spPr>
            <a:xfrm>
              <a:off x="8076312" y="1725205"/>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2" name="Legend2">
              <a:extLst>
                <a:ext uri="{FF2B5EF4-FFF2-40B4-BE49-F238E27FC236}">
                  <a16:creationId xmlns:a16="http://schemas.microsoft.com/office/drawing/2014/main" id="{5EBAE2BA-95BE-43BE-ADD2-84B42D0356EE}"/>
                </a:ext>
              </a:extLst>
            </p:cNvPr>
            <p:cNvSpPr txBox="1"/>
            <p:nvPr/>
          </p:nvSpPr>
          <p:spPr>
            <a:xfrm>
              <a:off x="8076312" y="210066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203" name="Legend3">
              <a:extLst>
                <a:ext uri="{FF2B5EF4-FFF2-40B4-BE49-F238E27FC236}">
                  <a16:creationId xmlns:a16="http://schemas.microsoft.com/office/drawing/2014/main" id="{F96B8EA8-EAE8-4395-BA9F-6F1303EA348F}"/>
                </a:ext>
              </a:extLst>
            </p:cNvPr>
            <p:cNvSpPr txBox="1"/>
            <p:nvPr/>
          </p:nvSpPr>
          <p:spPr>
            <a:xfrm>
              <a:off x="8076312" y="247612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4" name="Legend4">
              <a:extLst>
                <a:ext uri="{FF2B5EF4-FFF2-40B4-BE49-F238E27FC236}">
                  <a16:creationId xmlns:a16="http://schemas.microsoft.com/office/drawing/2014/main" id="{BE4110F2-0F5F-4468-93FA-59E84FEB9E4A}"/>
                </a:ext>
              </a:extLst>
            </p:cNvPr>
            <p:cNvSpPr txBox="1"/>
            <p:nvPr/>
          </p:nvSpPr>
          <p:spPr>
            <a:xfrm>
              <a:off x="8076312" y="285158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5" name="Legend5">
              <a:extLst>
                <a:ext uri="{FF2B5EF4-FFF2-40B4-BE49-F238E27FC236}">
                  <a16:creationId xmlns:a16="http://schemas.microsoft.com/office/drawing/2014/main" id="{E16B28D1-13B2-4F91-8123-CC4749412D3B}"/>
                </a:ext>
              </a:extLst>
            </p:cNvPr>
            <p:cNvSpPr txBox="1"/>
            <p:nvPr/>
          </p:nvSpPr>
          <p:spPr>
            <a:xfrm>
              <a:off x="8076312" y="322704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nvGrpSpPr>
            <p:cNvPr id="206" name="MoonLegend1">
              <a:extLst>
                <a:ext uri="{FF2B5EF4-FFF2-40B4-BE49-F238E27FC236}">
                  <a16:creationId xmlns:a16="http://schemas.microsoft.com/office/drawing/2014/main" id="{A16FD1F9-C160-4C4C-BAF6-716DDB869224}"/>
                </a:ext>
              </a:extLst>
            </p:cNvPr>
            <p:cNvGrpSpPr>
              <a:grpSpLocks noChangeAspect="1"/>
            </p:cNvGrpSpPr>
            <p:nvPr>
              <p:custDataLst>
                <p:tags r:id="rId22"/>
              </p:custDataLst>
            </p:nvPr>
          </p:nvGrpSpPr>
          <p:grpSpPr>
            <a:xfrm>
              <a:off x="7723680" y="1702457"/>
              <a:ext cx="228600" cy="228600"/>
              <a:chOff x="762000" y="1270000"/>
              <a:chExt cx="254000" cy="254000"/>
            </a:xfrm>
          </p:grpSpPr>
          <p:sp>
            <p:nvSpPr>
              <p:cNvPr id="219" name="Oval 218">
                <a:extLst>
                  <a:ext uri="{FF2B5EF4-FFF2-40B4-BE49-F238E27FC236}">
                    <a16:creationId xmlns:a16="http://schemas.microsoft.com/office/drawing/2014/main" id="{5282EEB0-B664-439C-B943-F7BB43CCAC05}"/>
                  </a:ext>
                </a:extLst>
              </p:cNvPr>
              <p:cNvSpPr/>
              <p:nvPr>
                <p:custDataLst>
                  <p:tags r:id="rId35"/>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20" name="Arc 219">
                <a:extLst>
                  <a:ext uri="{FF2B5EF4-FFF2-40B4-BE49-F238E27FC236}">
                    <a16:creationId xmlns:a16="http://schemas.microsoft.com/office/drawing/2014/main" id="{68D40D9B-9DF0-4077-8151-E93B0977AD04}"/>
                  </a:ext>
                </a:extLst>
              </p:cNvPr>
              <p:cNvSpPr/>
              <p:nvPr>
                <p:custDataLst>
                  <p:tags r:id="rId36"/>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7" name="MoonLegend2">
              <a:extLst>
                <a:ext uri="{FF2B5EF4-FFF2-40B4-BE49-F238E27FC236}">
                  <a16:creationId xmlns:a16="http://schemas.microsoft.com/office/drawing/2014/main" id="{F9F241E8-6251-451F-9BE9-2C8D83F44D6B}"/>
                </a:ext>
              </a:extLst>
            </p:cNvPr>
            <p:cNvGrpSpPr>
              <a:grpSpLocks noChangeAspect="1"/>
            </p:cNvGrpSpPr>
            <p:nvPr>
              <p:custDataLst>
                <p:tags r:id="rId23"/>
              </p:custDataLst>
            </p:nvPr>
          </p:nvGrpSpPr>
          <p:grpSpPr>
            <a:xfrm>
              <a:off x="7723680" y="2078270"/>
              <a:ext cx="228600" cy="228600"/>
              <a:chOff x="762000" y="1270000"/>
              <a:chExt cx="254000" cy="254000"/>
            </a:xfrm>
          </p:grpSpPr>
          <p:sp>
            <p:nvSpPr>
              <p:cNvPr id="217" name="Oval 216">
                <a:extLst>
                  <a:ext uri="{FF2B5EF4-FFF2-40B4-BE49-F238E27FC236}">
                    <a16:creationId xmlns:a16="http://schemas.microsoft.com/office/drawing/2014/main" id="{578B0A0D-F30C-40C1-A9C4-EB63E6138F46}"/>
                  </a:ext>
                </a:extLst>
              </p:cNvPr>
              <p:cNvSpPr/>
              <p:nvPr>
                <p:custDataLst>
                  <p:tags r:id="rId33"/>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8" name="Arc 217">
                <a:extLst>
                  <a:ext uri="{FF2B5EF4-FFF2-40B4-BE49-F238E27FC236}">
                    <a16:creationId xmlns:a16="http://schemas.microsoft.com/office/drawing/2014/main" id="{87395151-2586-43D8-B836-6324CB407891}"/>
                  </a:ext>
                </a:extLst>
              </p:cNvPr>
              <p:cNvSpPr/>
              <p:nvPr>
                <p:custDataLst>
                  <p:tags r:id="rId34"/>
                </p:custDataLst>
              </p:nvPr>
            </p:nvSpPr>
            <p:spPr>
              <a:xfrm>
                <a:off x="762000" y="1270000"/>
                <a:ext cx="254000" cy="254000"/>
              </a:xfrm>
              <a:prstGeom prst="arc">
                <a:avLst>
                  <a:gd name="adj1" fmla="val 16200000"/>
                  <a:gd name="adj2" fmla="val 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8" name="MoonLegend3">
              <a:extLst>
                <a:ext uri="{FF2B5EF4-FFF2-40B4-BE49-F238E27FC236}">
                  <a16:creationId xmlns:a16="http://schemas.microsoft.com/office/drawing/2014/main" id="{B66D3648-DE5A-4E5C-8578-141D178A4ADB}"/>
                </a:ext>
              </a:extLst>
            </p:cNvPr>
            <p:cNvGrpSpPr>
              <a:grpSpLocks noChangeAspect="1"/>
            </p:cNvGrpSpPr>
            <p:nvPr>
              <p:custDataLst>
                <p:tags r:id="rId24"/>
              </p:custDataLst>
            </p:nvPr>
          </p:nvGrpSpPr>
          <p:grpSpPr>
            <a:xfrm>
              <a:off x="7723680" y="2454085"/>
              <a:ext cx="228600" cy="228600"/>
              <a:chOff x="762000" y="1270000"/>
              <a:chExt cx="254000" cy="254000"/>
            </a:xfrm>
          </p:grpSpPr>
          <p:sp>
            <p:nvSpPr>
              <p:cNvPr id="215" name="Oval 214">
                <a:extLst>
                  <a:ext uri="{FF2B5EF4-FFF2-40B4-BE49-F238E27FC236}">
                    <a16:creationId xmlns:a16="http://schemas.microsoft.com/office/drawing/2014/main" id="{0D2DC89B-E4DB-4EBC-B12A-607EB3C23DED}"/>
                  </a:ext>
                </a:extLst>
              </p:cNvPr>
              <p:cNvSpPr/>
              <p:nvPr>
                <p:custDataLst>
                  <p:tags r:id="rId31"/>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6" name="Arc 215">
                <a:extLst>
                  <a:ext uri="{FF2B5EF4-FFF2-40B4-BE49-F238E27FC236}">
                    <a16:creationId xmlns:a16="http://schemas.microsoft.com/office/drawing/2014/main" id="{50301F1B-4914-4337-B892-733925FD1C5A}"/>
                  </a:ext>
                </a:extLst>
              </p:cNvPr>
              <p:cNvSpPr/>
              <p:nvPr>
                <p:custDataLst>
                  <p:tags r:id="rId32"/>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9" name="MoonLegend4">
              <a:extLst>
                <a:ext uri="{FF2B5EF4-FFF2-40B4-BE49-F238E27FC236}">
                  <a16:creationId xmlns:a16="http://schemas.microsoft.com/office/drawing/2014/main" id="{69C2ABAA-7291-4A19-A40B-3990AB445B9A}"/>
                </a:ext>
              </a:extLst>
            </p:cNvPr>
            <p:cNvGrpSpPr>
              <a:grpSpLocks noChangeAspect="1"/>
            </p:cNvGrpSpPr>
            <p:nvPr>
              <p:custDataLst>
                <p:tags r:id="rId25"/>
              </p:custDataLst>
            </p:nvPr>
          </p:nvGrpSpPr>
          <p:grpSpPr>
            <a:xfrm>
              <a:off x="7723680" y="2829900"/>
              <a:ext cx="228600" cy="228600"/>
              <a:chOff x="762000" y="1270000"/>
              <a:chExt cx="254000" cy="254000"/>
            </a:xfrm>
          </p:grpSpPr>
          <p:sp>
            <p:nvSpPr>
              <p:cNvPr id="213" name="Oval 212">
                <a:extLst>
                  <a:ext uri="{FF2B5EF4-FFF2-40B4-BE49-F238E27FC236}">
                    <a16:creationId xmlns:a16="http://schemas.microsoft.com/office/drawing/2014/main" id="{B9D4D141-7E0B-42D0-994A-D8212F69EE2F}"/>
                  </a:ext>
                </a:extLst>
              </p:cNvPr>
              <p:cNvSpPr/>
              <p:nvPr>
                <p:custDataLst>
                  <p:tags r:id="rId29"/>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4" name="Arc 213">
                <a:extLst>
                  <a:ext uri="{FF2B5EF4-FFF2-40B4-BE49-F238E27FC236}">
                    <a16:creationId xmlns:a16="http://schemas.microsoft.com/office/drawing/2014/main" id="{397EC893-9249-44CD-982F-F7F0B99DFCA8}"/>
                  </a:ext>
                </a:extLst>
              </p:cNvPr>
              <p:cNvSpPr/>
              <p:nvPr>
                <p:custDataLst>
                  <p:tags r:id="rId30"/>
                </p:custDataLst>
              </p:nvPr>
            </p:nvSpPr>
            <p:spPr>
              <a:xfrm>
                <a:off x="762000" y="1270000"/>
                <a:ext cx="254000" cy="254000"/>
              </a:xfrm>
              <a:prstGeom prst="arc">
                <a:avLst>
                  <a:gd name="adj1" fmla="val 16200000"/>
                  <a:gd name="adj2" fmla="val 108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10" name="MoonLegend5">
              <a:extLst>
                <a:ext uri="{FF2B5EF4-FFF2-40B4-BE49-F238E27FC236}">
                  <a16:creationId xmlns:a16="http://schemas.microsoft.com/office/drawing/2014/main" id="{CDCE6D47-F48F-4497-BD5A-E92F724CEE3D}"/>
                </a:ext>
              </a:extLst>
            </p:cNvPr>
            <p:cNvGrpSpPr>
              <a:grpSpLocks noChangeAspect="1"/>
            </p:cNvGrpSpPr>
            <p:nvPr>
              <p:custDataLst>
                <p:tags r:id="rId26"/>
              </p:custDataLst>
            </p:nvPr>
          </p:nvGrpSpPr>
          <p:grpSpPr>
            <a:xfrm>
              <a:off x="7723680" y="3205716"/>
              <a:ext cx="228600" cy="228600"/>
              <a:chOff x="762000" y="1270000"/>
              <a:chExt cx="254000" cy="254000"/>
            </a:xfrm>
          </p:grpSpPr>
          <p:sp>
            <p:nvSpPr>
              <p:cNvPr id="211" name="Oval 210">
                <a:extLst>
                  <a:ext uri="{FF2B5EF4-FFF2-40B4-BE49-F238E27FC236}">
                    <a16:creationId xmlns:a16="http://schemas.microsoft.com/office/drawing/2014/main" id="{E8E291C3-4BCA-406E-8B9A-6A354B83EF50}"/>
                  </a:ext>
                </a:extLst>
              </p:cNvPr>
              <p:cNvSpPr/>
              <p:nvPr>
                <p:custDataLst>
                  <p:tags r:id="rId27"/>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2" name="Arc 211">
                <a:extLst>
                  <a:ext uri="{FF2B5EF4-FFF2-40B4-BE49-F238E27FC236}">
                    <a16:creationId xmlns:a16="http://schemas.microsoft.com/office/drawing/2014/main" id="{4C9C4DC9-D1E5-45F3-943E-09B75E72EE8C}"/>
                  </a:ext>
                </a:extLst>
              </p:cNvPr>
              <p:cNvSpPr/>
              <p:nvPr>
                <p:custDataLst>
                  <p:tags r:id="rId28"/>
                </p:custDataLst>
              </p:nvPr>
            </p:nvSpPr>
            <p:spPr>
              <a:xfrm>
                <a:off x="762000" y="1270000"/>
                <a:ext cx="254000" cy="254000"/>
              </a:xfrm>
              <a:prstGeom prst="arc">
                <a:avLst>
                  <a:gd name="adj1" fmla="val 16200000"/>
                  <a:gd name="adj2" fmla="val 162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spTree>
    <p:extLst>
      <p:ext uri="{BB962C8B-B14F-4D97-AF65-F5344CB8AC3E}">
        <p14:creationId xmlns:p14="http://schemas.microsoft.com/office/powerpoint/2010/main" val="4067335574"/>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Lst>
  <p:txStyles>
    <p:title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p:titleStyle>
    <p:bodyStyle>
      <a:lvl1pPr marL="0" indent="0" algn="l" defTabSz="685783" rtl="0" eaLnBrk="1" latinLnBrk="0" hangingPunct="1">
        <a:lnSpc>
          <a:spcPct val="100000"/>
        </a:lnSpc>
        <a:spcBef>
          <a:spcPts val="300"/>
        </a:spcBef>
        <a:spcAft>
          <a:spcPts val="300"/>
        </a:spcAft>
        <a:buFont typeface="Segoe UI" panose="020B0502040204020203" pitchFamily="34" charset="0"/>
        <a:buChar char="​"/>
        <a:defRPr lang="en-US" sz="1400" kern="1200" dirty="0">
          <a:solidFill>
            <a:schemeClr val="tx1"/>
          </a:solidFill>
          <a:latin typeface="+mn-lt"/>
          <a:ea typeface="+mn-ea"/>
          <a:cs typeface="Arial" panose="020B0604020202020204" pitchFamily="34" charset="0"/>
        </a:defRPr>
      </a:lvl1pPr>
      <a:lvl2pPr marL="228600" indent="-225425" algn="l" defTabSz="685783" rtl="0" eaLnBrk="1" latinLnBrk="0" hangingPunct="1">
        <a:lnSpc>
          <a:spcPct val="100000"/>
        </a:lnSpc>
        <a:spcBef>
          <a:spcPts val="0"/>
        </a:spcBef>
        <a:spcAft>
          <a:spcPts val="300"/>
        </a:spcAft>
        <a:buClr>
          <a:srgbClr val="000000"/>
        </a:buClr>
        <a:buSzPct val="110000"/>
        <a:buFont typeface="Wingdings" panose="05000000000000000000" pitchFamily="2" charset="2"/>
        <a:buChar char=""/>
        <a:defRPr lang="en-US" sz="1400" kern="1200" dirty="0">
          <a:solidFill>
            <a:schemeClr val="tx1"/>
          </a:solidFill>
          <a:latin typeface="+mn-lt"/>
          <a:ea typeface="+mn-ea"/>
          <a:cs typeface="Arial" panose="020B0604020202020204" pitchFamily="34" charset="0"/>
        </a:defRPr>
      </a:lvl2pPr>
      <a:lvl3pPr marL="442913" indent="-214313" algn="l" defTabSz="685783" rtl="0" eaLnBrk="1" latinLnBrk="0" hangingPunct="1">
        <a:lnSpc>
          <a:spcPct val="100000"/>
        </a:lnSpc>
        <a:spcBef>
          <a:spcPts val="0"/>
        </a:spcBef>
        <a:spcAft>
          <a:spcPts val="300"/>
        </a:spcAft>
        <a:buClr>
          <a:srgbClr val="000000"/>
        </a:buClr>
        <a:buSzPct val="11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3pPr>
      <a:lvl4pPr marL="598488" indent="-152400"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4pPr>
      <a:lvl5pPr marL="817563" indent="-147638"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5pPr>
      <a:lvl6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6pPr>
      <a:lvl7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7pPr>
      <a:lvl8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8pPr>
      <a:lvl9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5ACBF0"/>
          </p15:clr>
        </p15:guide>
        <p15:guide id="3" orient="horz" pos="3912">
          <p15:clr>
            <a:srgbClr val="5ACBF0"/>
          </p15:clr>
        </p15:guide>
        <p15:guide id="4" orient="horz" pos="1075">
          <p15:clr>
            <a:srgbClr val="F26B43"/>
          </p15:clr>
        </p15:guide>
        <p15:guide id="5" pos="5497">
          <p15:clr>
            <a:srgbClr val="F26B43"/>
          </p15:clr>
        </p15:guide>
        <p15:guide id="6" pos="259">
          <p15:clr>
            <a:srgbClr val="F26B43"/>
          </p15:clr>
        </p15:guide>
        <p15:guide id="8" orient="horz" pos="4063">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ct 2" hidden="1">
            <a:extLst>
              <a:ext uri="{FF2B5EF4-FFF2-40B4-BE49-F238E27FC236}">
                <a16:creationId xmlns:a16="http://schemas.microsoft.com/office/drawing/2014/main" id="{8963AA3D-EFA3-4938-9D41-C8DDC03F7827}"/>
              </a:ext>
            </a:extLst>
          </p:cNvPr>
          <p:cNvGraphicFramePr>
            <a:graphicFrameLocks noChangeAspect="1"/>
          </p:cNvGraphicFramePr>
          <p:nvPr userDrawn="1">
            <p:custDataLst>
              <p:tags r:id="rId18"/>
            </p:custDataLst>
            <p:extLst>
              <p:ext uri="{D42A27DB-BD31-4B8C-83A1-F6EECF244321}">
                <p14:modId xmlns:p14="http://schemas.microsoft.com/office/powerpoint/2010/main" val="4043098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0" imgW="572" imgH="588" progId="TCLayout.ActiveDocument.1">
                  <p:embed/>
                </p:oleObj>
              </mc:Choice>
              <mc:Fallback>
                <p:oleObj name="think-cell Slide" r:id="rId40" imgW="572" imgH="588" progId="TCLayout.ActiveDocument.1">
                  <p:embed/>
                  <p:pic>
                    <p:nvPicPr>
                      <p:cNvPr id="5" name="Object 2" hidden="1">
                        <a:extLst>
                          <a:ext uri="{FF2B5EF4-FFF2-40B4-BE49-F238E27FC236}">
                            <a16:creationId xmlns:a16="http://schemas.microsoft.com/office/drawing/2014/main" id="{8963AA3D-EFA3-4938-9D41-C8DDC03F7827}"/>
                          </a:ext>
                        </a:extLst>
                      </p:cNvPr>
                      <p:cNvPicPr/>
                      <p:nvPr/>
                    </p:nvPicPr>
                    <p:blipFill>
                      <a:blip r:embed="rId41"/>
                      <a:stretch>
                        <a:fillRect/>
                      </a:stretch>
                    </p:blipFill>
                    <p:spPr>
                      <a:xfrm>
                        <a:off x="1588" y="1588"/>
                        <a:ext cx="1588" cy="1588"/>
                      </a:xfrm>
                      <a:prstGeom prst="rect">
                        <a:avLst/>
                      </a:prstGeom>
                    </p:spPr>
                  </p:pic>
                </p:oleObj>
              </mc:Fallback>
            </mc:AlternateContent>
          </a:graphicData>
        </a:graphic>
      </p:graphicFrame>
      <p:sp>
        <p:nvSpPr>
          <p:cNvPr id="3" name="Rectangle 3" hidden="1">
            <a:extLst>
              <a:ext uri="{FF2B5EF4-FFF2-40B4-BE49-F238E27FC236}">
                <a16:creationId xmlns:a16="http://schemas.microsoft.com/office/drawing/2014/main" id="{C4A855FC-965A-4859-83A9-629E80C693BF}"/>
              </a:ext>
            </a:extLst>
          </p:cNvPr>
          <p:cNvSpPr/>
          <p:nvPr userDrawn="1">
            <p:custDataLst>
              <p:tags r:id="rId19"/>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en-US" sz="2200" b="1" i="0" baseline="0" dirty="0" err="1">
              <a:solidFill>
                <a:schemeClr val="bg1"/>
              </a:solidFill>
              <a:latin typeface="Arial" panose="020B0604020202020204" pitchFamily="34" charset="0"/>
              <a:ea typeface="+mj-ea"/>
              <a:cs typeface="+mj-cs"/>
              <a:sym typeface="Arial" panose="020B0604020202020204" pitchFamily="34" charset="0"/>
            </a:endParaRPr>
          </a:p>
        </p:txBody>
      </p:sp>
      <p:sp>
        <p:nvSpPr>
          <p:cNvPr id="52" name="4. Footnote" hidden="1">
            <a:extLst>
              <a:ext uri="{FF2B5EF4-FFF2-40B4-BE49-F238E27FC236}">
                <a16:creationId xmlns:a16="http://schemas.microsoft.com/office/drawing/2014/main" id="{06E07A66-B8BA-42E8-A0F6-6B0251CAA48E}"/>
              </a:ext>
            </a:extLst>
          </p:cNvPr>
          <p:cNvSpPr txBox="1"/>
          <p:nvPr userDrawn="1">
            <p:custDataLst>
              <p:tags r:id="rId20"/>
            </p:custDataLst>
          </p:nvPr>
        </p:nvSpPr>
        <p:spPr>
          <a:xfrm>
            <a:off x="411480" y="6274554"/>
            <a:ext cx="8311896"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en-US" dirty="0"/>
              <a:t>Footnote</a:t>
            </a:r>
          </a:p>
        </p:txBody>
      </p:sp>
      <p:sp>
        <p:nvSpPr>
          <p:cNvPr id="2" name="2. Slide Title">
            <a:extLst>
              <a:ext uri="{FF2B5EF4-FFF2-40B4-BE49-F238E27FC236}">
                <a16:creationId xmlns:a16="http://schemas.microsoft.com/office/drawing/2014/main" id="{BAD3E984-2EF2-43CD-BB0E-16A737B99040}"/>
              </a:ext>
            </a:extLst>
          </p:cNvPr>
          <p:cNvSpPr>
            <a:spLocks noGrp="1"/>
          </p:cNvSpPr>
          <p:nvPr>
            <p:ph type="title"/>
            <p:custDataLst>
              <p:tags r:id="rId21"/>
            </p:custDataLst>
          </p:nvPr>
        </p:nvSpPr>
        <p:spPr>
          <a:xfrm>
            <a:off x="416052" y="173736"/>
            <a:ext cx="8311896" cy="338554"/>
          </a:xfrm>
          <a:prstGeom prst="rect">
            <a:avLst/>
          </a:prstGeom>
        </p:spPr>
        <p:txBody>
          <a:bodyPr vert="horz" wrap="square" lIns="0" tIns="0" rIns="0" bIns="0" rtlCol="0" anchor="t" anchorCtr="0">
            <a:spAutoFit/>
          </a:bodyPr>
          <a:lstStyle/>
          <a:p>
            <a:pPr lvl="0"/>
            <a:r>
              <a:rPr lang="en-US"/>
              <a:t>Click to edit Master title style</a:t>
            </a:r>
            <a:endParaRPr lang="en-US" dirty="0"/>
          </a:p>
        </p:txBody>
      </p:sp>
      <p:grpSp>
        <p:nvGrpSpPr>
          <p:cNvPr id="53" name="Grid" hidden="1">
            <a:extLst>
              <a:ext uri="{FF2B5EF4-FFF2-40B4-BE49-F238E27FC236}">
                <a16:creationId xmlns:a16="http://schemas.microsoft.com/office/drawing/2014/main" id="{564EB9F6-AC04-42ED-9CB6-6D01335D9982}"/>
              </a:ext>
            </a:extLst>
          </p:cNvPr>
          <p:cNvGrpSpPr/>
          <p:nvPr userDrawn="1">
            <p:custDataLst>
              <p:tags r:id="rId22"/>
            </p:custDataLst>
          </p:nvPr>
        </p:nvGrpSpPr>
        <p:grpSpPr bwMode="blackGray">
          <a:xfrm>
            <a:off x="1" y="0"/>
            <a:ext cx="9142857" cy="6858000"/>
            <a:chOff x="0" y="0"/>
            <a:chExt cx="12190476" cy="6858000"/>
          </a:xfrm>
        </p:grpSpPr>
        <p:sp>
          <p:nvSpPr>
            <p:cNvPr id="55" name="slide margin">
              <a:extLst>
                <a:ext uri="{FF2B5EF4-FFF2-40B4-BE49-F238E27FC236}">
                  <a16:creationId xmlns:a16="http://schemas.microsoft.com/office/drawing/2014/main" id="{F5DBB269-56D9-4200-9112-12E14BA26FC3}"/>
                </a:ext>
              </a:extLst>
            </p:cNvPr>
            <p:cNvSpPr/>
            <p:nvPr/>
          </p:nvSpPr>
          <p:spPr bwMode="black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350" err="1">
                <a:solidFill>
                  <a:schemeClr val="tx1"/>
                </a:solidFill>
                <a:latin typeface="+mn-lt"/>
              </a:endParaRPr>
            </a:p>
          </p:txBody>
        </p:sp>
        <p:cxnSp>
          <p:nvCxnSpPr>
            <p:cNvPr id="56" name="Straight Connector 55">
              <a:extLst>
                <a:ext uri="{FF2B5EF4-FFF2-40B4-BE49-F238E27FC236}">
                  <a16:creationId xmlns:a16="http://schemas.microsoft.com/office/drawing/2014/main" id="{C7A4F8EE-DD16-44D6-8659-4BC61E1C4968}"/>
                </a:ext>
              </a:extLst>
            </p:cNvPr>
            <p:cNvCxnSpPr/>
            <p:nvPr/>
          </p:nvCxnSpPr>
          <p:spPr bwMode="black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20FAAC0-CCE6-4BC5-A835-E805E4CFE84B}"/>
                </a:ext>
              </a:extLst>
            </p:cNvPr>
            <p:cNvCxnSpPr/>
            <p:nvPr/>
          </p:nvCxnSpPr>
          <p:spPr bwMode="black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CE62967-F8DD-442A-A2C7-5EC8AB9FE8CE}"/>
                </a:ext>
              </a:extLst>
            </p:cNvPr>
            <p:cNvCxnSpPr/>
            <p:nvPr/>
          </p:nvCxnSpPr>
          <p:spPr bwMode="black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38D8E0C4-F713-47B9-9258-FCC3EF4AC2D3}"/>
                </a:ext>
              </a:extLst>
            </p:cNvPr>
            <p:cNvCxnSpPr/>
            <p:nvPr/>
          </p:nvCxnSpPr>
          <p:spPr bwMode="black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209D019-80C7-44F7-B340-FDC6CF76FDFE}"/>
                </a:ext>
              </a:extLst>
            </p:cNvPr>
            <p:cNvCxnSpPr/>
            <p:nvPr/>
          </p:nvCxnSpPr>
          <p:spPr bwMode="black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B6FCE71-887F-4F0B-ACCD-6CFCD13E12A8}"/>
                </a:ext>
              </a:extLst>
            </p:cNvPr>
            <p:cNvCxnSpPr/>
            <p:nvPr/>
          </p:nvCxnSpPr>
          <p:spPr bwMode="black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25852E5-79E9-4D30-89F2-E8E3C7A8A8D3}"/>
                </a:ext>
              </a:extLst>
            </p:cNvPr>
            <p:cNvCxnSpPr/>
            <p:nvPr/>
          </p:nvCxnSpPr>
          <p:spPr bwMode="black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1894E67-6006-4C83-BBB3-824E5C6CAE33}"/>
                </a:ext>
              </a:extLst>
            </p:cNvPr>
            <p:cNvCxnSpPr/>
            <p:nvPr/>
          </p:nvCxnSpPr>
          <p:spPr bwMode="black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88B05A6-707C-49A0-B29E-A54224F6D77E}"/>
                </a:ext>
              </a:extLst>
            </p:cNvPr>
            <p:cNvCxnSpPr/>
            <p:nvPr/>
          </p:nvCxnSpPr>
          <p:spPr bwMode="black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6D036E9-E68E-45AC-88B1-3889BA9AC140}"/>
                </a:ext>
              </a:extLst>
            </p:cNvPr>
            <p:cNvCxnSpPr/>
            <p:nvPr/>
          </p:nvCxnSpPr>
          <p:spPr bwMode="black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28A5C01-418B-415F-ACE4-12657A25C674}"/>
                </a:ext>
              </a:extLst>
            </p:cNvPr>
            <p:cNvCxnSpPr/>
            <p:nvPr/>
          </p:nvCxnSpPr>
          <p:spPr bwMode="black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CD3EFBD-902E-4760-89FE-386EC5FAB5DD}"/>
                </a:ext>
              </a:extLst>
            </p:cNvPr>
            <p:cNvCxnSpPr/>
            <p:nvPr/>
          </p:nvCxnSpPr>
          <p:spPr bwMode="black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68" name="Freeform: Shape 67">
              <a:extLst>
                <a:ext uri="{FF2B5EF4-FFF2-40B4-BE49-F238E27FC236}">
                  <a16:creationId xmlns:a16="http://schemas.microsoft.com/office/drawing/2014/main" id="{86E80E37-4393-4509-A7F8-81796082DBE6}"/>
                </a:ext>
              </a:extLst>
            </p:cNvPr>
            <p:cNvSpPr/>
            <p:nvPr/>
          </p:nvSpPr>
          <p:spPr bwMode="black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69" name="Freeform: Shape 68">
              <a:extLst>
                <a:ext uri="{FF2B5EF4-FFF2-40B4-BE49-F238E27FC236}">
                  <a16:creationId xmlns:a16="http://schemas.microsoft.com/office/drawing/2014/main" id="{88B6547D-77F2-421A-BE02-C2FE626088A2}"/>
                </a:ext>
              </a:extLst>
            </p:cNvPr>
            <p:cNvSpPr/>
            <p:nvPr/>
          </p:nvSpPr>
          <p:spPr bwMode="black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0" name="Freeform: Shape 69">
              <a:extLst>
                <a:ext uri="{FF2B5EF4-FFF2-40B4-BE49-F238E27FC236}">
                  <a16:creationId xmlns:a16="http://schemas.microsoft.com/office/drawing/2014/main" id="{3092C087-1CB5-40EB-AAE7-4F62179E5B3D}"/>
                </a:ext>
              </a:extLst>
            </p:cNvPr>
            <p:cNvSpPr/>
            <p:nvPr/>
          </p:nvSpPr>
          <p:spPr bwMode="black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1" name="Freeform: Shape 70">
              <a:extLst>
                <a:ext uri="{FF2B5EF4-FFF2-40B4-BE49-F238E27FC236}">
                  <a16:creationId xmlns:a16="http://schemas.microsoft.com/office/drawing/2014/main" id="{170C581B-2D28-48E7-9BF1-F773AD6A082F}"/>
                </a:ext>
              </a:extLst>
            </p:cNvPr>
            <p:cNvSpPr/>
            <p:nvPr/>
          </p:nvSpPr>
          <p:spPr bwMode="black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2" name="Freeform: Shape 71">
              <a:extLst>
                <a:ext uri="{FF2B5EF4-FFF2-40B4-BE49-F238E27FC236}">
                  <a16:creationId xmlns:a16="http://schemas.microsoft.com/office/drawing/2014/main" id="{05DE51E3-D897-4994-9418-E8C2DE782A3A}"/>
                </a:ext>
              </a:extLst>
            </p:cNvPr>
            <p:cNvSpPr/>
            <p:nvPr/>
          </p:nvSpPr>
          <p:spPr bwMode="black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3" name="Freeform: Shape 72">
              <a:extLst>
                <a:ext uri="{FF2B5EF4-FFF2-40B4-BE49-F238E27FC236}">
                  <a16:creationId xmlns:a16="http://schemas.microsoft.com/office/drawing/2014/main" id="{7D9B6F9F-FA16-4594-8B72-43FF5F17F7FC}"/>
                </a:ext>
              </a:extLst>
            </p:cNvPr>
            <p:cNvSpPr/>
            <p:nvPr/>
          </p:nvSpPr>
          <p:spPr bwMode="black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4" name="Freeform: Shape 73">
              <a:extLst>
                <a:ext uri="{FF2B5EF4-FFF2-40B4-BE49-F238E27FC236}">
                  <a16:creationId xmlns:a16="http://schemas.microsoft.com/office/drawing/2014/main" id="{B21EA58F-1F84-493C-ACF6-F9FACAF48256}"/>
                </a:ext>
              </a:extLst>
            </p:cNvPr>
            <p:cNvSpPr/>
            <p:nvPr/>
          </p:nvSpPr>
          <p:spPr bwMode="black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5" name="Freeform: Shape 74">
              <a:extLst>
                <a:ext uri="{FF2B5EF4-FFF2-40B4-BE49-F238E27FC236}">
                  <a16:creationId xmlns:a16="http://schemas.microsoft.com/office/drawing/2014/main" id="{208E60CB-D491-446F-999C-C54AA89B3EC2}"/>
                </a:ext>
              </a:extLst>
            </p:cNvPr>
            <p:cNvSpPr/>
            <p:nvPr/>
          </p:nvSpPr>
          <p:spPr bwMode="black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6" name="Freeform: Shape 75">
              <a:extLst>
                <a:ext uri="{FF2B5EF4-FFF2-40B4-BE49-F238E27FC236}">
                  <a16:creationId xmlns:a16="http://schemas.microsoft.com/office/drawing/2014/main" id="{1A798CCB-595D-477E-BB68-277026AE1F58}"/>
                </a:ext>
              </a:extLst>
            </p:cNvPr>
            <p:cNvSpPr/>
            <p:nvPr/>
          </p:nvSpPr>
          <p:spPr bwMode="black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7" name="Freeform: Shape 76">
              <a:extLst>
                <a:ext uri="{FF2B5EF4-FFF2-40B4-BE49-F238E27FC236}">
                  <a16:creationId xmlns:a16="http://schemas.microsoft.com/office/drawing/2014/main" id="{EDE4A3B3-1B25-4F73-AFB0-BC5117472C58}"/>
                </a:ext>
              </a:extLst>
            </p:cNvPr>
            <p:cNvSpPr/>
            <p:nvPr/>
          </p:nvSpPr>
          <p:spPr bwMode="black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8" name="Freeform: Shape 77">
              <a:extLst>
                <a:ext uri="{FF2B5EF4-FFF2-40B4-BE49-F238E27FC236}">
                  <a16:creationId xmlns:a16="http://schemas.microsoft.com/office/drawing/2014/main" id="{BB244C56-8768-49BE-9C5F-39DC27091866}"/>
                </a:ext>
              </a:extLst>
            </p:cNvPr>
            <p:cNvSpPr/>
            <p:nvPr/>
          </p:nvSpPr>
          <p:spPr bwMode="black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79" name="Freeform: Shape 78">
              <a:extLst>
                <a:ext uri="{FF2B5EF4-FFF2-40B4-BE49-F238E27FC236}">
                  <a16:creationId xmlns:a16="http://schemas.microsoft.com/office/drawing/2014/main" id="{FF016B4B-663C-4A99-BA16-526587A98E3A}"/>
                </a:ext>
              </a:extLst>
            </p:cNvPr>
            <p:cNvSpPr/>
            <p:nvPr/>
          </p:nvSpPr>
          <p:spPr bwMode="black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0" name="Freeform: Shape 79">
              <a:extLst>
                <a:ext uri="{FF2B5EF4-FFF2-40B4-BE49-F238E27FC236}">
                  <a16:creationId xmlns:a16="http://schemas.microsoft.com/office/drawing/2014/main" id="{E0EE0782-4BFF-4C76-83A4-65CB2A78CF86}"/>
                </a:ext>
              </a:extLst>
            </p:cNvPr>
            <p:cNvSpPr/>
            <p:nvPr/>
          </p:nvSpPr>
          <p:spPr bwMode="black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1" name="Freeform: Shape 80">
              <a:extLst>
                <a:ext uri="{FF2B5EF4-FFF2-40B4-BE49-F238E27FC236}">
                  <a16:creationId xmlns:a16="http://schemas.microsoft.com/office/drawing/2014/main" id="{5922C003-5270-4D9A-ADCB-FBD0BCF17B75}"/>
                </a:ext>
              </a:extLst>
            </p:cNvPr>
            <p:cNvSpPr/>
            <p:nvPr/>
          </p:nvSpPr>
          <p:spPr bwMode="black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2" name="Freeform: Shape 81">
              <a:extLst>
                <a:ext uri="{FF2B5EF4-FFF2-40B4-BE49-F238E27FC236}">
                  <a16:creationId xmlns:a16="http://schemas.microsoft.com/office/drawing/2014/main" id="{6D711215-3D48-4B08-99DB-BE3939FDAC79}"/>
                </a:ext>
              </a:extLst>
            </p:cNvPr>
            <p:cNvSpPr/>
            <p:nvPr userDrawn="1"/>
          </p:nvSpPr>
          <p:spPr bwMode="black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3" name="Freeform: Shape 82">
              <a:extLst>
                <a:ext uri="{FF2B5EF4-FFF2-40B4-BE49-F238E27FC236}">
                  <a16:creationId xmlns:a16="http://schemas.microsoft.com/office/drawing/2014/main" id="{9DDFDFFA-F184-43C9-870C-DCF3B877593B}"/>
                </a:ext>
              </a:extLst>
            </p:cNvPr>
            <p:cNvSpPr/>
            <p:nvPr userDrawn="1"/>
          </p:nvSpPr>
          <p:spPr bwMode="black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4" name="Freeform: Shape 83">
              <a:extLst>
                <a:ext uri="{FF2B5EF4-FFF2-40B4-BE49-F238E27FC236}">
                  <a16:creationId xmlns:a16="http://schemas.microsoft.com/office/drawing/2014/main" id="{A7AD2D58-EC85-4919-86F2-00E85F906876}"/>
                </a:ext>
              </a:extLst>
            </p:cNvPr>
            <p:cNvSpPr/>
            <p:nvPr userDrawn="1"/>
          </p:nvSpPr>
          <p:spPr bwMode="black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5" name="Freeform: Shape 84">
              <a:extLst>
                <a:ext uri="{FF2B5EF4-FFF2-40B4-BE49-F238E27FC236}">
                  <a16:creationId xmlns:a16="http://schemas.microsoft.com/office/drawing/2014/main" id="{01CF21A7-4535-4C57-8143-169D224ADC39}"/>
                </a:ext>
              </a:extLst>
            </p:cNvPr>
            <p:cNvSpPr/>
            <p:nvPr userDrawn="1"/>
          </p:nvSpPr>
          <p:spPr bwMode="black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6" name="Freeform: Shape 85">
              <a:extLst>
                <a:ext uri="{FF2B5EF4-FFF2-40B4-BE49-F238E27FC236}">
                  <a16:creationId xmlns:a16="http://schemas.microsoft.com/office/drawing/2014/main" id="{956F035C-8FDC-45CE-B5B8-F8B4F5ACBC79}"/>
                </a:ext>
              </a:extLst>
            </p:cNvPr>
            <p:cNvSpPr/>
            <p:nvPr userDrawn="1"/>
          </p:nvSpPr>
          <p:spPr bwMode="black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7" name="Freeform: Shape 86">
              <a:extLst>
                <a:ext uri="{FF2B5EF4-FFF2-40B4-BE49-F238E27FC236}">
                  <a16:creationId xmlns:a16="http://schemas.microsoft.com/office/drawing/2014/main" id="{D9B234A6-826A-413C-B931-D919E52A0719}"/>
                </a:ext>
              </a:extLst>
            </p:cNvPr>
            <p:cNvSpPr/>
            <p:nvPr userDrawn="1"/>
          </p:nvSpPr>
          <p:spPr bwMode="black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8" name="Freeform: Shape 87">
              <a:extLst>
                <a:ext uri="{FF2B5EF4-FFF2-40B4-BE49-F238E27FC236}">
                  <a16:creationId xmlns:a16="http://schemas.microsoft.com/office/drawing/2014/main" id="{E048B2BB-6FFB-4D27-96C7-176E63508A2B}"/>
                </a:ext>
              </a:extLst>
            </p:cNvPr>
            <p:cNvSpPr/>
            <p:nvPr userDrawn="1"/>
          </p:nvSpPr>
          <p:spPr bwMode="black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89" name="Freeform: Shape 88">
              <a:extLst>
                <a:ext uri="{FF2B5EF4-FFF2-40B4-BE49-F238E27FC236}">
                  <a16:creationId xmlns:a16="http://schemas.microsoft.com/office/drawing/2014/main" id="{F0F26DA9-CE5E-4276-B142-51E0AFC8EFF3}"/>
                </a:ext>
              </a:extLst>
            </p:cNvPr>
            <p:cNvSpPr/>
            <p:nvPr userDrawn="1"/>
          </p:nvSpPr>
          <p:spPr bwMode="black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0" name="Freeform: Shape 89">
              <a:extLst>
                <a:ext uri="{FF2B5EF4-FFF2-40B4-BE49-F238E27FC236}">
                  <a16:creationId xmlns:a16="http://schemas.microsoft.com/office/drawing/2014/main" id="{DEC25358-B7B6-4891-97D2-1B131FD58253}"/>
                </a:ext>
              </a:extLst>
            </p:cNvPr>
            <p:cNvSpPr/>
            <p:nvPr userDrawn="1"/>
          </p:nvSpPr>
          <p:spPr bwMode="black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1" name="Freeform: Shape 90">
              <a:extLst>
                <a:ext uri="{FF2B5EF4-FFF2-40B4-BE49-F238E27FC236}">
                  <a16:creationId xmlns:a16="http://schemas.microsoft.com/office/drawing/2014/main" id="{0F1D4F54-A5B6-4B8F-BA1C-9796B50D71E8}"/>
                </a:ext>
              </a:extLst>
            </p:cNvPr>
            <p:cNvSpPr/>
            <p:nvPr userDrawn="1"/>
          </p:nvSpPr>
          <p:spPr bwMode="black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sp>
          <p:nvSpPr>
            <p:cNvPr id="92" name="Freeform: Shape 91">
              <a:extLst>
                <a:ext uri="{FF2B5EF4-FFF2-40B4-BE49-F238E27FC236}">
                  <a16:creationId xmlns:a16="http://schemas.microsoft.com/office/drawing/2014/main" id="{D3E1AF58-F8BD-4C35-B17B-FF474AC07207}"/>
                </a:ext>
              </a:extLst>
            </p:cNvPr>
            <p:cNvSpPr/>
            <p:nvPr userDrawn="1"/>
          </p:nvSpPr>
          <p:spPr bwMode="black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en-US" sz="992">
                <a:solidFill>
                  <a:schemeClr val="tx1"/>
                </a:solidFill>
                <a:latin typeface="+mn-lt"/>
              </a:endParaRPr>
            </a:p>
          </p:txBody>
        </p:sp>
        <p:cxnSp>
          <p:nvCxnSpPr>
            <p:cNvPr id="93" name="Straight Connector 92">
              <a:extLst>
                <a:ext uri="{FF2B5EF4-FFF2-40B4-BE49-F238E27FC236}">
                  <a16:creationId xmlns:a16="http://schemas.microsoft.com/office/drawing/2014/main" id="{F433238B-4167-4B9F-AD00-573B9904B268}"/>
                </a:ext>
              </a:extLst>
            </p:cNvPr>
            <p:cNvCxnSpPr/>
            <p:nvPr userDrawn="1"/>
          </p:nvCxnSpPr>
          <p:spPr bwMode="black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E9255B43-A6C1-44E1-AD76-0108E14CF1CF}"/>
                </a:ext>
              </a:extLst>
            </p:cNvPr>
            <p:cNvCxnSpPr/>
            <p:nvPr userDrawn="1"/>
          </p:nvCxnSpPr>
          <p:spPr bwMode="black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6976117-4103-48D7-A1A4-7B1F6EB39AF8}"/>
                </a:ext>
              </a:extLst>
            </p:cNvPr>
            <p:cNvCxnSpPr/>
            <p:nvPr userDrawn="1"/>
          </p:nvCxnSpPr>
          <p:spPr bwMode="black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D237E79-C954-4F5C-9467-568C2B01D61D}"/>
                </a:ext>
              </a:extLst>
            </p:cNvPr>
            <p:cNvCxnSpPr/>
            <p:nvPr userDrawn="1"/>
          </p:nvCxnSpPr>
          <p:spPr bwMode="black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2C3CA5D-4381-498F-A12A-94E2357D48D3}"/>
                </a:ext>
              </a:extLst>
            </p:cNvPr>
            <p:cNvCxnSpPr/>
            <p:nvPr userDrawn="1"/>
          </p:nvCxnSpPr>
          <p:spPr bwMode="black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A4E24DD-F3D4-4376-8AB6-A07DA4314FF3}"/>
                </a:ext>
              </a:extLst>
            </p:cNvPr>
            <p:cNvCxnSpPr/>
            <p:nvPr userDrawn="1"/>
          </p:nvCxnSpPr>
          <p:spPr bwMode="black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5DC4754-8578-491E-A0FF-64F47384863A}"/>
                </a:ext>
              </a:extLst>
            </p:cNvPr>
            <p:cNvCxnSpPr/>
            <p:nvPr userDrawn="1"/>
          </p:nvCxnSpPr>
          <p:spPr bwMode="black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984F9AF-FC24-4244-B2B7-556836286B42}"/>
                </a:ext>
              </a:extLst>
            </p:cNvPr>
            <p:cNvCxnSpPr/>
            <p:nvPr userDrawn="1"/>
          </p:nvCxnSpPr>
          <p:spPr bwMode="black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BE39F50-755A-4A28-9262-956D50B5BDF8}"/>
                </a:ext>
              </a:extLst>
            </p:cNvPr>
            <p:cNvCxnSpPr/>
            <p:nvPr userDrawn="1"/>
          </p:nvCxnSpPr>
          <p:spPr bwMode="black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CFFE806D-C6EC-4A6A-A604-0951250AC780}"/>
                </a:ext>
              </a:extLst>
            </p:cNvPr>
            <p:cNvCxnSpPr/>
            <p:nvPr userDrawn="1"/>
          </p:nvCxnSpPr>
          <p:spPr bwMode="black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84ED4C1-CE4B-4983-BA97-346408DC67CE}"/>
                </a:ext>
              </a:extLst>
            </p:cNvPr>
            <p:cNvCxnSpPr/>
            <p:nvPr userDrawn="1"/>
          </p:nvCxnSpPr>
          <p:spPr bwMode="black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C71EB62-716E-4C9B-AF43-BD800A252535}"/>
                </a:ext>
              </a:extLst>
            </p:cNvPr>
            <p:cNvCxnSpPr/>
            <p:nvPr userDrawn="1"/>
          </p:nvCxnSpPr>
          <p:spPr bwMode="black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9D29CB2-8929-4A25-98AF-2BEB838CFADE}"/>
                </a:ext>
              </a:extLst>
            </p:cNvPr>
            <p:cNvCxnSpPr/>
            <p:nvPr userDrawn="1"/>
          </p:nvCxnSpPr>
          <p:spPr bwMode="black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26555DD7-8F54-4055-98D9-803ECA4B000E}"/>
                </a:ext>
              </a:extLst>
            </p:cNvPr>
            <p:cNvCxnSpPr/>
            <p:nvPr userDrawn="1"/>
          </p:nvCxnSpPr>
          <p:spPr bwMode="black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2A8ED3D-1604-4356-8E79-C73DF5C07F87}"/>
                </a:ext>
              </a:extLst>
            </p:cNvPr>
            <p:cNvCxnSpPr/>
            <p:nvPr userDrawn="1"/>
          </p:nvCxnSpPr>
          <p:spPr bwMode="black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59B3DA24-D2F6-4B96-A966-7778F0462788}"/>
                </a:ext>
              </a:extLst>
            </p:cNvPr>
            <p:cNvCxnSpPr/>
            <p:nvPr userDrawn="1"/>
          </p:nvCxnSpPr>
          <p:spPr bwMode="black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B2BC198-E061-43B5-8B72-9AECD4EF674C}"/>
                </a:ext>
              </a:extLst>
            </p:cNvPr>
            <p:cNvCxnSpPr/>
            <p:nvPr userDrawn="1"/>
          </p:nvCxnSpPr>
          <p:spPr bwMode="black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5CBD1AA7-CC60-49B9-AAED-95002306B6DB}"/>
                </a:ext>
              </a:extLst>
            </p:cNvPr>
            <p:cNvCxnSpPr/>
            <p:nvPr userDrawn="1"/>
          </p:nvCxnSpPr>
          <p:spPr bwMode="black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B6CFC690-A932-420E-8641-E0D4F1D14F71}"/>
                </a:ext>
              </a:extLst>
            </p:cNvPr>
            <p:cNvCxnSpPr/>
            <p:nvPr userDrawn="1"/>
          </p:nvCxnSpPr>
          <p:spPr bwMode="black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81262C0-EBF5-4D95-9E2E-78B7BE1D5F8F}"/>
                </a:ext>
              </a:extLst>
            </p:cNvPr>
            <p:cNvCxnSpPr/>
            <p:nvPr userDrawn="1"/>
          </p:nvCxnSpPr>
          <p:spPr bwMode="black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72412145-9F02-45F4-8A1F-4109B09DA77F}"/>
                </a:ext>
              </a:extLst>
            </p:cNvPr>
            <p:cNvCxnSpPr/>
            <p:nvPr userDrawn="1"/>
          </p:nvCxnSpPr>
          <p:spPr bwMode="black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4EFB458C-651C-47B0-830C-DFC18029EB15}"/>
                </a:ext>
              </a:extLst>
            </p:cNvPr>
            <p:cNvCxnSpPr/>
            <p:nvPr userDrawn="1"/>
          </p:nvCxnSpPr>
          <p:spPr bwMode="black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75A12CE-1B9C-467B-A41F-63B02D949AF6}"/>
                </a:ext>
              </a:extLst>
            </p:cNvPr>
            <p:cNvCxnSpPr/>
            <p:nvPr userDrawn="1"/>
          </p:nvCxnSpPr>
          <p:spPr bwMode="black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E166A7E-724C-41B9-B1E3-C18068EECF0D}"/>
                </a:ext>
              </a:extLst>
            </p:cNvPr>
            <p:cNvCxnSpPr/>
            <p:nvPr userDrawn="1"/>
          </p:nvCxnSpPr>
          <p:spPr bwMode="black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A628A8A-2AC5-47F3-84EC-7B44237EC8C4}"/>
                </a:ext>
              </a:extLst>
            </p:cNvPr>
            <p:cNvCxnSpPr/>
            <p:nvPr userDrawn="1"/>
          </p:nvCxnSpPr>
          <p:spPr bwMode="black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89EEAE6-AB58-4DA0-97B7-5ED0B4FB66F7}"/>
                </a:ext>
              </a:extLst>
            </p:cNvPr>
            <p:cNvCxnSpPr/>
            <p:nvPr userDrawn="1"/>
          </p:nvCxnSpPr>
          <p:spPr bwMode="black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9973091C-4F57-45F5-9278-A5495574B244}"/>
                </a:ext>
              </a:extLst>
            </p:cNvPr>
            <p:cNvCxnSpPr/>
            <p:nvPr userDrawn="1"/>
          </p:nvCxnSpPr>
          <p:spPr bwMode="black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013782DF-D3CE-43BC-B089-7657B3CC9E4F}"/>
                </a:ext>
              </a:extLst>
            </p:cNvPr>
            <p:cNvCxnSpPr/>
            <p:nvPr userDrawn="1"/>
          </p:nvCxnSpPr>
          <p:spPr bwMode="black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B40E03DB-D3B5-4ED2-94F1-18B05EF36E60}"/>
                </a:ext>
              </a:extLst>
            </p:cNvPr>
            <p:cNvCxnSpPr/>
            <p:nvPr userDrawn="1"/>
          </p:nvCxnSpPr>
          <p:spPr bwMode="black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283FFB0A-CBFF-4BBE-BC87-0A2AF4284576}"/>
                </a:ext>
              </a:extLst>
            </p:cNvPr>
            <p:cNvCxnSpPr/>
            <p:nvPr userDrawn="1"/>
          </p:nvCxnSpPr>
          <p:spPr bwMode="black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6D5A634C-FA6D-4F49-AAD5-BBCE990D4748}"/>
                </a:ext>
              </a:extLst>
            </p:cNvPr>
            <p:cNvCxnSpPr/>
            <p:nvPr userDrawn="1"/>
          </p:nvCxnSpPr>
          <p:spPr bwMode="black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205ED71-0851-4E0C-A163-BC3D3039E671}"/>
                </a:ext>
              </a:extLst>
            </p:cNvPr>
            <p:cNvCxnSpPr/>
            <p:nvPr userDrawn="1"/>
          </p:nvCxnSpPr>
          <p:spPr bwMode="black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15526AD-CEE9-474C-A9A5-D49A5346A930}"/>
                </a:ext>
              </a:extLst>
            </p:cNvPr>
            <p:cNvCxnSpPr/>
            <p:nvPr userDrawn="1"/>
          </p:nvCxnSpPr>
          <p:spPr bwMode="black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E7BD9B20-C7BC-413A-A578-C3FF8BEBBDC0}"/>
                </a:ext>
              </a:extLst>
            </p:cNvPr>
            <p:cNvCxnSpPr/>
            <p:nvPr userDrawn="1"/>
          </p:nvCxnSpPr>
          <p:spPr bwMode="black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981CE9B-6327-4D32-B970-04D7EC41EE89}"/>
                </a:ext>
              </a:extLst>
            </p:cNvPr>
            <p:cNvCxnSpPr/>
            <p:nvPr userDrawn="1"/>
          </p:nvCxnSpPr>
          <p:spPr bwMode="black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E8F3FFC1-0364-4801-813A-54371A2C43DA}"/>
                </a:ext>
              </a:extLst>
            </p:cNvPr>
            <p:cNvCxnSpPr/>
            <p:nvPr userDrawn="1"/>
          </p:nvCxnSpPr>
          <p:spPr bwMode="black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606A9C3-FEED-4F52-B442-5009E3F7B54C}"/>
                </a:ext>
              </a:extLst>
            </p:cNvPr>
            <p:cNvCxnSpPr/>
            <p:nvPr userDrawn="1"/>
          </p:nvCxnSpPr>
          <p:spPr bwMode="black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9DAE2C86-BAE6-47A1-94B1-327465587DE7}"/>
                </a:ext>
              </a:extLst>
            </p:cNvPr>
            <p:cNvCxnSpPr/>
            <p:nvPr userDrawn="1"/>
          </p:nvCxnSpPr>
          <p:spPr bwMode="black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A9686103-ADA6-4E1A-817A-E71466AE209B}"/>
                </a:ext>
              </a:extLst>
            </p:cNvPr>
            <p:cNvCxnSpPr/>
            <p:nvPr userDrawn="1"/>
          </p:nvCxnSpPr>
          <p:spPr bwMode="black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BBD273DE-C35C-4DA9-96B1-DDB7F800252C}"/>
                </a:ext>
              </a:extLst>
            </p:cNvPr>
            <p:cNvCxnSpPr/>
            <p:nvPr userDrawn="1"/>
          </p:nvCxnSpPr>
          <p:spPr bwMode="black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D9A7DF1D-083E-42BB-91EA-4E30FEA625A2}"/>
                </a:ext>
              </a:extLst>
            </p:cNvPr>
            <p:cNvCxnSpPr/>
            <p:nvPr userDrawn="1"/>
          </p:nvCxnSpPr>
          <p:spPr bwMode="black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2D0D1604-79C2-46BE-9905-D864D0ECFE20}"/>
                </a:ext>
              </a:extLst>
            </p:cNvPr>
            <p:cNvCxnSpPr/>
            <p:nvPr userDrawn="1"/>
          </p:nvCxnSpPr>
          <p:spPr bwMode="black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7B9FA60-E80E-4FE7-BB67-028805A248EE}"/>
                </a:ext>
              </a:extLst>
            </p:cNvPr>
            <p:cNvCxnSpPr/>
            <p:nvPr userDrawn="1"/>
          </p:nvCxnSpPr>
          <p:spPr bwMode="black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102F5688-0147-4CC6-8FB3-67034979720D}"/>
                </a:ext>
              </a:extLst>
            </p:cNvPr>
            <p:cNvCxnSpPr/>
            <p:nvPr userDrawn="1"/>
          </p:nvCxnSpPr>
          <p:spPr bwMode="black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38" name="main body box">
              <a:extLst>
                <a:ext uri="{FF2B5EF4-FFF2-40B4-BE49-F238E27FC236}">
                  <a16:creationId xmlns:a16="http://schemas.microsoft.com/office/drawing/2014/main" id="{3AB62359-B582-4196-8266-DC8ADBA988F4}"/>
                </a:ext>
              </a:extLst>
            </p:cNvPr>
            <p:cNvSpPr/>
            <p:nvPr userDrawn="1"/>
          </p:nvSpPr>
          <p:spPr bwMode="black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en-US" sz="992">
                <a:solidFill>
                  <a:schemeClr val="tx1"/>
                </a:solidFill>
                <a:latin typeface="+mn-lt"/>
              </a:endParaRPr>
            </a:p>
          </p:txBody>
        </p:sp>
        <p:cxnSp>
          <p:nvCxnSpPr>
            <p:cNvPr id="139" name="Straight Connector 138">
              <a:extLst>
                <a:ext uri="{FF2B5EF4-FFF2-40B4-BE49-F238E27FC236}">
                  <a16:creationId xmlns:a16="http://schemas.microsoft.com/office/drawing/2014/main" id="{3D738849-8295-4057-B044-0B0E80C1C3DA}"/>
                </a:ext>
              </a:extLst>
            </p:cNvPr>
            <p:cNvCxnSpPr/>
            <p:nvPr userDrawn="1"/>
          </p:nvCxnSpPr>
          <p:spPr bwMode="blackGray">
            <a:xfrm>
              <a:off x="554736" y="2177796"/>
              <a:ext cx="11082528" cy="0"/>
            </a:xfrm>
            <a:prstGeom prst="line">
              <a:avLst/>
            </a:prstGeom>
            <a:noFill/>
            <a:ln w="12700">
              <a:solidFill>
                <a:srgbClr val="19D3C5">
                  <a:alpha val="50000"/>
                </a:srgbClr>
              </a:solidFill>
            </a:ln>
          </p:spPr>
        </p:cxnSp>
        <p:cxnSp>
          <p:nvCxnSpPr>
            <p:cNvPr id="140" name="Straight Connector 139">
              <a:extLst>
                <a:ext uri="{FF2B5EF4-FFF2-40B4-BE49-F238E27FC236}">
                  <a16:creationId xmlns:a16="http://schemas.microsoft.com/office/drawing/2014/main" id="{81361245-226A-4BA1-8B7C-025011F07E2A}"/>
                </a:ext>
              </a:extLst>
            </p:cNvPr>
            <p:cNvCxnSpPr/>
            <p:nvPr userDrawn="1"/>
          </p:nvCxnSpPr>
          <p:spPr bwMode="blackGray">
            <a:xfrm>
              <a:off x="554736" y="1711453"/>
              <a:ext cx="11082528" cy="0"/>
            </a:xfrm>
            <a:prstGeom prst="line">
              <a:avLst/>
            </a:prstGeom>
            <a:noFill/>
            <a:ln w="12700">
              <a:solidFill>
                <a:srgbClr val="19D3C5">
                  <a:alpha val="50000"/>
                </a:srgbClr>
              </a:solidFill>
            </a:ln>
          </p:spPr>
        </p:cxnSp>
      </p:grpSp>
      <p:sp>
        <p:nvSpPr>
          <p:cNvPr id="163" name="Sticker" hidden="1">
            <a:extLst>
              <a:ext uri="{FF2B5EF4-FFF2-40B4-BE49-F238E27FC236}">
                <a16:creationId xmlns:a16="http://schemas.microsoft.com/office/drawing/2014/main" id="{F4B31D41-9E38-4C47-B14A-953F41CF2048}"/>
              </a:ext>
            </a:extLst>
          </p:cNvPr>
          <p:cNvSpPr txBox="1"/>
          <p:nvPr userDrawn="1"/>
        </p:nvSpPr>
        <p:spPr>
          <a:xfrm>
            <a:off x="416052" y="834828"/>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dirty="0"/>
              <a:t>STICKER</a:t>
            </a:r>
          </a:p>
        </p:txBody>
      </p:sp>
      <p:sp>
        <p:nvSpPr>
          <p:cNvPr id="155" name="ACET" hidden="1">
            <a:extLst>
              <a:ext uri="{FF2B5EF4-FFF2-40B4-BE49-F238E27FC236}">
                <a16:creationId xmlns:a16="http://schemas.microsoft.com/office/drawing/2014/main" id="{6FC9F96D-D74F-4064-BE66-104F69CCE92E}"/>
              </a:ext>
            </a:extLst>
          </p:cNvPr>
          <p:cNvSpPr txBox="1"/>
          <p:nvPr userDrawn="1">
            <p:custDataLst>
              <p:tags r:id="rId23"/>
            </p:custDataLst>
          </p:nvPr>
        </p:nvSpPr>
        <p:spPr>
          <a:xfrm>
            <a:off x="415925" y="2133599"/>
            <a:ext cx="3049253" cy="507831"/>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sz="1400" dirty="0"/>
              <a:t>Above Chart Exhibit Title</a:t>
            </a:r>
          </a:p>
          <a:p>
            <a:pPr lvl="0"/>
            <a:r>
              <a:rPr lang="en-US" sz="1400" b="0" dirty="0"/>
              <a:t>Unit of Measure</a:t>
            </a:r>
          </a:p>
        </p:txBody>
      </p:sp>
      <p:sp>
        <p:nvSpPr>
          <p:cNvPr id="4" name="Text Placeholder 3">
            <a:extLst>
              <a:ext uri="{FF2B5EF4-FFF2-40B4-BE49-F238E27FC236}">
                <a16:creationId xmlns:a16="http://schemas.microsoft.com/office/drawing/2014/main" id="{69BA02D5-5579-4386-BB2A-334ACD085CD5}"/>
              </a:ext>
            </a:extLst>
          </p:cNvPr>
          <p:cNvSpPr>
            <a:spLocks noGrp="1"/>
          </p:cNvSpPr>
          <p:nvPr>
            <p:ph type="body" idx="1"/>
          </p:nvPr>
        </p:nvSpPr>
        <p:spPr>
          <a:xfrm>
            <a:off x="415925" y="2155825"/>
            <a:ext cx="2168863" cy="1433726"/>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52" name="LegendBoxes" hidden="1">
            <a:extLst>
              <a:ext uri="{FF2B5EF4-FFF2-40B4-BE49-F238E27FC236}">
                <a16:creationId xmlns:a16="http://schemas.microsoft.com/office/drawing/2014/main" id="{963CCBC6-05DA-41C5-8A26-02B4B8294556}"/>
              </a:ext>
            </a:extLst>
          </p:cNvPr>
          <p:cNvGrpSpPr/>
          <p:nvPr userDrawn="1"/>
        </p:nvGrpSpPr>
        <p:grpSpPr>
          <a:xfrm>
            <a:off x="7892047" y="4396889"/>
            <a:ext cx="835901" cy="1686504"/>
            <a:chOff x="7756825" y="4379430"/>
            <a:chExt cx="835901" cy="1686504"/>
          </a:xfrm>
        </p:grpSpPr>
        <p:sp>
          <p:nvSpPr>
            <p:cNvPr id="153" name="RectangleLegend1">
              <a:extLst>
                <a:ext uri="{FF2B5EF4-FFF2-40B4-BE49-F238E27FC236}">
                  <a16:creationId xmlns:a16="http://schemas.microsoft.com/office/drawing/2014/main" id="{658AC4E5-B9F1-4DD2-A80F-DAC539F6EDF1}"/>
                </a:ext>
              </a:extLst>
            </p:cNvPr>
            <p:cNvSpPr/>
            <p:nvPr/>
          </p:nvSpPr>
          <p:spPr>
            <a:xfrm>
              <a:off x="7756825" y="4385399"/>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54" name="RectangleLegend2">
              <a:extLst>
                <a:ext uri="{FF2B5EF4-FFF2-40B4-BE49-F238E27FC236}">
                  <a16:creationId xmlns:a16="http://schemas.microsoft.com/office/drawing/2014/main" id="{B2384542-8C23-4E14-80D2-CA9F267323F0}"/>
                </a:ext>
              </a:extLst>
            </p:cNvPr>
            <p:cNvSpPr/>
            <p:nvPr/>
          </p:nvSpPr>
          <p:spPr>
            <a:xfrm>
              <a:off x="7756825" y="4764897"/>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4" name="RectangleLegend3">
              <a:extLst>
                <a:ext uri="{FF2B5EF4-FFF2-40B4-BE49-F238E27FC236}">
                  <a16:creationId xmlns:a16="http://schemas.microsoft.com/office/drawing/2014/main" id="{060EF611-D1B1-4A78-8D88-DC9E2B83640A}"/>
                </a:ext>
              </a:extLst>
            </p:cNvPr>
            <p:cNvSpPr/>
            <p:nvPr/>
          </p:nvSpPr>
          <p:spPr>
            <a:xfrm>
              <a:off x="7756825" y="5138493"/>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5" name="RectangleLegend4">
              <a:extLst>
                <a:ext uri="{FF2B5EF4-FFF2-40B4-BE49-F238E27FC236}">
                  <a16:creationId xmlns:a16="http://schemas.microsoft.com/office/drawing/2014/main" id="{E1613226-3F7F-4C55-A6C0-DD8251B844E6}"/>
                </a:ext>
              </a:extLst>
            </p:cNvPr>
            <p:cNvSpPr/>
            <p:nvPr/>
          </p:nvSpPr>
          <p:spPr>
            <a:xfrm>
              <a:off x="7756825" y="5512089"/>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6" name="RectangleLegend5">
              <a:extLst>
                <a:ext uri="{FF2B5EF4-FFF2-40B4-BE49-F238E27FC236}">
                  <a16:creationId xmlns:a16="http://schemas.microsoft.com/office/drawing/2014/main" id="{5BE928B1-5A9D-43CB-BC80-2D1F93CC2F3C}"/>
                </a:ext>
              </a:extLst>
            </p:cNvPr>
            <p:cNvSpPr/>
            <p:nvPr/>
          </p:nvSpPr>
          <p:spPr>
            <a:xfrm>
              <a:off x="7756825" y="5885685"/>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err="1">
                <a:solidFill>
                  <a:schemeClr val="tx1"/>
                </a:solidFill>
              </a:endParaRPr>
            </a:p>
          </p:txBody>
        </p:sp>
        <p:sp>
          <p:nvSpPr>
            <p:cNvPr id="167" name="Legend1">
              <a:extLst>
                <a:ext uri="{FF2B5EF4-FFF2-40B4-BE49-F238E27FC236}">
                  <a16:creationId xmlns:a16="http://schemas.microsoft.com/office/drawing/2014/main" id="{588189A8-DB4B-43BF-B593-04C5DB541C53}"/>
                </a:ext>
              </a:extLst>
            </p:cNvPr>
            <p:cNvSpPr txBox="1"/>
            <p:nvPr/>
          </p:nvSpPr>
          <p:spPr>
            <a:xfrm>
              <a:off x="8082971" y="4379430"/>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8" name="Legend2">
              <a:extLst>
                <a:ext uri="{FF2B5EF4-FFF2-40B4-BE49-F238E27FC236}">
                  <a16:creationId xmlns:a16="http://schemas.microsoft.com/office/drawing/2014/main" id="{BFD93A1F-3913-44CB-80B7-EFCD2B4BF5BC}"/>
                </a:ext>
              </a:extLst>
            </p:cNvPr>
            <p:cNvSpPr txBox="1"/>
            <p:nvPr/>
          </p:nvSpPr>
          <p:spPr>
            <a:xfrm>
              <a:off x="8082971" y="475892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69" name="Legend3">
              <a:extLst>
                <a:ext uri="{FF2B5EF4-FFF2-40B4-BE49-F238E27FC236}">
                  <a16:creationId xmlns:a16="http://schemas.microsoft.com/office/drawing/2014/main" id="{F7B1D1E0-C2A5-481C-8640-41B469498D8D}"/>
                </a:ext>
              </a:extLst>
            </p:cNvPr>
            <p:cNvSpPr txBox="1"/>
            <p:nvPr/>
          </p:nvSpPr>
          <p:spPr>
            <a:xfrm>
              <a:off x="8082971" y="5138426"/>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0" name="Legend4">
              <a:extLst>
                <a:ext uri="{FF2B5EF4-FFF2-40B4-BE49-F238E27FC236}">
                  <a16:creationId xmlns:a16="http://schemas.microsoft.com/office/drawing/2014/main" id="{C8DA0D60-61E4-4C36-A081-C71B9380B540}"/>
                </a:ext>
              </a:extLst>
            </p:cNvPr>
            <p:cNvSpPr txBox="1"/>
            <p:nvPr/>
          </p:nvSpPr>
          <p:spPr>
            <a:xfrm>
              <a:off x="8082971" y="5509847"/>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1" name="Legend5">
              <a:extLst>
                <a:ext uri="{FF2B5EF4-FFF2-40B4-BE49-F238E27FC236}">
                  <a16:creationId xmlns:a16="http://schemas.microsoft.com/office/drawing/2014/main" id="{0642CA01-EC45-4B1C-8CC1-746C78F308A5}"/>
                </a:ext>
              </a:extLst>
            </p:cNvPr>
            <p:cNvSpPr txBox="1"/>
            <p:nvPr/>
          </p:nvSpPr>
          <p:spPr>
            <a:xfrm>
              <a:off x="8082970" y="5881268"/>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grpSp>
        <p:nvGrpSpPr>
          <p:cNvPr id="172" name="LegendLines" hidden="1">
            <a:extLst>
              <a:ext uri="{FF2B5EF4-FFF2-40B4-BE49-F238E27FC236}">
                <a16:creationId xmlns:a16="http://schemas.microsoft.com/office/drawing/2014/main" id="{F23A354F-6D61-4076-98CC-072D54F2B9B5}"/>
              </a:ext>
            </a:extLst>
          </p:cNvPr>
          <p:cNvGrpSpPr/>
          <p:nvPr userDrawn="1"/>
        </p:nvGrpSpPr>
        <p:grpSpPr>
          <a:xfrm>
            <a:off x="7601970" y="3237562"/>
            <a:ext cx="1125978" cy="927508"/>
            <a:chOff x="7495285" y="2250552"/>
            <a:chExt cx="1125978" cy="927508"/>
          </a:xfrm>
        </p:grpSpPr>
        <p:sp>
          <p:nvSpPr>
            <p:cNvPr id="173" name="Legend1">
              <a:extLst>
                <a:ext uri="{FF2B5EF4-FFF2-40B4-BE49-F238E27FC236}">
                  <a16:creationId xmlns:a16="http://schemas.microsoft.com/office/drawing/2014/main" id="{10E606C6-97CA-4FF0-A153-84CA4E8F414F}"/>
                </a:ext>
              </a:extLst>
            </p:cNvPr>
            <p:cNvSpPr txBox="1"/>
            <p:nvPr/>
          </p:nvSpPr>
          <p:spPr>
            <a:xfrm>
              <a:off x="8111508" y="225055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174" name="Legend2">
              <a:extLst>
                <a:ext uri="{FF2B5EF4-FFF2-40B4-BE49-F238E27FC236}">
                  <a16:creationId xmlns:a16="http://schemas.microsoft.com/office/drawing/2014/main" id="{5F43CABA-AFC6-491E-A7D7-B466654F525D}"/>
                </a:ext>
              </a:extLst>
            </p:cNvPr>
            <p:cNvSpPr txBox="1"/>
            <p:nvPr/>
          </p:nvSpPr>
          <p:spPr>
            <a:xfrm>
              <a:off x="8111508" y="262197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5" name="Legend3">
              <a:extLst>
                <a:ext uri="{FF2B5EF4-FFF2-40B4-BE49-F238E27FC236}">
                  <a16:creationId xmlns:a16="http://schemas.microsoft.com/office/drawing/2014/main" id="{DA7660EB-4D51-4982-8372-6E58C50CDE5E}"/>
                </a:ext>
              </a:extLst>
            </p:cNvPr>
            <p:cNvSpPr txBox="1"/>
            <p:nvPr/>
          </p:nvSpPr>
          <p:spPr>
            <a:xfrm>
              <a:off x="8111508" y="299339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176" name="LineLegend3">
              <a:extLst>
                <a:ext uri="{FF2B5EF4-FFF2-40B4-BE49-F238E27FC236}">
                  <a16:creationId xmlns:a16="http://schemas.microsoft.com/office/drawing/2014/main" id="{966C354A-0204-46EB-8E36-0146C3FD3192}"/>
                </a:ext>
              </a:extLst>
            </p:cNvPr>
            <p:cNvSpPr>
              <a:spLocks noChangeShapeType="1"/>
            </p:cNvSpPr>
            <p:nvPr/>
          </p:nvSpPr>
          <p:spPr bwMode="gray">
            <a:xfrm>
              <a:off x="7495285" y="3084175"/>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7" name="LineLegend2">
              <a:extLst>
                <a:ext uri="{FF2B5EF4-FFF2-40B4-BE49-F238E27FC236}">
                  <a16:creationId xmlns:a16="http://schemas.microsoft.com/office/drawing/2014/main" id="{B87C293D-A7CD-4508-B0B1-2017113A58A2}"/>
                </a:ext>
              </a:extLst>
            </p:cNvPr>
            <p:cNvSpPr>
              <a:spLocks noChangeShapeType="1"/>
            </p:cNvSpPr>
            <p:nvPr/>
          </p:nvSpPr>
          <p:spPr bwMode="gray">
            <a:xfrm>
              <a:off x="7495285" y="2710816"/>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sp>
          <p:nvSpPr>
            <p:cNvPr id="178" name="LineLegend1">
              <a:extLst>
                <a:ext uri="{FF2B5EF4-FFF2-40B4-BE49-F238E27FC236}">
                  <a16:creationId xmlns:a16="http://schemas.microsoft.com/office/drawing/2014/main" id="{4456FE58-0255-4DBB-92A8-6CC5F84B7198}"/>
                </a:ext>
              </a:extLst>
            </p:cNvPr>
            <p:cNvSpPr>
              <a:spLocks noChangeShapeType="1"/>
            </p:cNvSpPr>
            <p:nvPr/>
          </p:nvSpPr>
          <p:spPr bwMode="gray">
            <a:xfrm>
              <a:off x="7495285" y="2342885"/>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1200" baseline="0" dirty="0">
                <a:ea typeface="+mn-ea"/>
              </a:endParaRPr>
            </a:p>
          </p:txBody>
        </p:sp>
      </p:grpSp>
      <p:grpSp>
        <p:nvGrpSpPr>
          <p:cNvPr id="179" name="LegendMoons" hidden="1">
            <a:extLst>
              <a:ext uri="{FF2B5EF4-FFF2-40B4-BE49-F238E27FC236}">
                <a16:creationId xmlns:a16="http://schemas.microsoft.com/office/drawing/2014/main" id="{70A0319B-8EBB-4F65-9A96-1B1BB35625B1}"/>
              </a:ext>
            </a:extLst>
          </p:cNvPr>
          <p:cNvGrpSpPr/>
          <p:nvPr userDrawn="1"/>
        </p:nvGrpSpPr>
        <p:grpSpPr>
          <a:xfrm>
            <a:off x="7865561" y="1289273"/>
            <a:ext cx="862387" cy="1731859"/>
            <a:chOff x="7723680" y="1702457"/>
            <a:chExt cx="862387" cy="1731859"/>
          </a:xfrm>
        </p:grpSpPr>
        <p:sp>
          <p:nvSpPr>
            <p:cNvPr id="201" name="Legend1">
              <a:extLst>
                <a:ext uri="{FF2B5EF4-FFF2-40B4-BE49-F238E27FC236}">
                  <a16:creationId xmlns:a16="http://schemas.microsoft.com/office/drawing/2014/main" id="{49BB8121-D802-4602-ABD0-B61681B018F3}"/>
                </a:ext>
              </a:extLst>
            </p:cNvPr>
            <p:cNvSpPr txBox="1"/>
            <p:nvPr/>
          </p:nvSpPr>
          <p:spPr>
            <a:xfrm>
              <a:off x="8076312" y="1725205"/>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2" name="Legend2">
              <a:extLst>
                <a:ext uri="{FF2B5EF4-FFF2-40B4-BE49-F238E27FC236}">
                  <a16:creationId xmlns:a16="http://schemas.microsoft.com/office/drawing/2014/main" id="{5EBAE2BA-95BE-43BE-ADD2-84B42D0356EE}"/>
                </a:ext>
              </a:extLst>
            </p:cNvPr>
            <p:cNvSpPr txBox="1"/>
            <p:nvPr/>
          </p:nvSpPr>
          <p:spPr>
            <a:xfrm>
              <a:off x="8076312" y="2100664"/>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dirty="0"/>
                <a:t>Legend</a:t>
              </a:r>
            </a:p>
          </p:txBody>
        </p:sp>
        <p:sp>
          <p:nvSpPr>
            <p:cNvPr id="203" name="Legend3">
              <a:extLst>
                <a:ext uri="{FF2B5EF4-FFF2-40B4-BE49-F238E27FC236}">
                  <a16:creationId xmlns:a16="http://schemas.microsoft.com/office/drawing/2014/main" id="{F96B8EA8-EAE8-4395-BA9F-6F1303EA348F}"/>
                </a:ext>
              </a:extLst>
            </p:cNvPr>
            <p:cNvSpPr txBox="1"/>
            <p:nvPr/>
          </p:nvSpPr>
          <p:spPr>
            <a:xfrm>
              <a:off x="8076312" y="247612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4" name="Legend4">
              <a:extLst>
                <a:ext uri="{FF2B5EF4-FFF2-40B4-BE49-F238E27FC236}">
                  <a16:creationId xmlns:a16="http://schemas.microsoft.com/office/drawing/2014/main" id="{BE4110F2-0F5F-4468-93FA-59E84FEB9E4A}"/>
                </a:ext>
              </a:extLst>
            </p:cNvPr>
            <p:cNvSpPr txBox="1"/>
            <p:nvPr/>
          </p:nvSpPr>
          <p:spPr>
            <a:xfrm>
              <a:off x="8076312" y="2851582"/>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sp>
          <p:nvSpPr>
            <p:cNvPr id="205" name="Legend5">
              <a:extLst>
                <a:ext uri="{FF2B5EF4-FFF2-40B4-BE49-F238E27FC236}">
                  <a16:creationId xmlns:a16="http://schemas.microsoft.com/office/drawing/2014/main" id="{E16B28D1-13B2-4F91-8123-CC4749412D3B}"/>
                </a:ext>
              </a:extLst>
            </p:cNvPr>
            <p:cNvSpPr txBox="1"/>
            <p:nvPr/>
          </p:nvSpPr>
          <p:spPr>
            <a:xfrm>
              <a:off x="8076312" y="3227043"/>
              <a:ext cx="509755" cy="184666"/>
            </a:xfrm>
            <a:prstGeom prst="rect">
              <a:avLst/>
            </a:prstGeom>
            <a:noFill/>
            <a:ln>
              <a:noFill/>
              <a:miter lim="800000"/>
            </a:ln>
          </p:spPr>
          <p:txBody>
            <a:bodyPr wrap="none" lIns="0" tIns="0" rIns="0" bIns="0" rtlCol="0" anchor="ctr" anchorCtr="0">
              <a:spAutoFit/>
            </a:bodyPr>
            <a:lstStyle/>
            <a:p>
              <a:pPr>
                <a:spcAft>
                  <a:spcPts val="600"/>
                </a:spcAft>
              </a:pPr>
              <a:r>
                <a:rPr lang="en-US" sz="1200"/>
                <a:t>Legend</a:t>
              </a:r>
              <a:endParaRPr lang="en-US" sz="1200" dirty="0"/>
            </a:p>
          </p:txBody>
        </p:sp>
        <p:grpSp>
          <p:nvGrpSpPr>
            <p:cNvPr id="206" name="MoonLegend1">
              <a:extLst>
                <a:ext uri="{FF2B5EF4-FFF2-40B4-BE49-F238E27FC236}">
                  <a16:creationId xmlns:a16="http://schemas.microsoft.com/office/drawing/2014/main" id="{A16FD1F9-C160-4C4C-BAF6-716DDB869224}"/>
                </a:ext>
              </a:extLst>
            </p:cNvPr>
            <p:cNvGrpSpPr>
              <a:grpSpLocks noChangeAspect="1"/>
            </p:cNvGrpSpPr>
            <p:nvPr>
              <p:custDataLst>
                <p:tags r:id="rId25"/>
              </p:custDataLst>
            </p:nvPr>
          </p:nvGrpSpPr>
          <p:grpSpPr>
            <a:xfrm>
              <a:off x="7723680" y="1702457"/>
              <a:ext cx="228600" cy="228600"/>
              <a:chOff x="762000" y="1270000"/>
              <a:chExt cx="254000" cy="254000"/>
            </a:xfrm>
          </p:grpSpPr>
          <p:sp>
            <p:nvSpPr>
              <p:cNvPr id="219" name="Oval 218">
                <a:extLst>
                  <a:ext uri="{FF2B5EF4-FFF2-40B4-BE49-F238E27FC236}">
                    <a16:creationId xmlns:a16="http://schemas.microsoft.com/office/drawing/2014/main" id="{5282EEB0-B664-439C-B943-F7BB43CCAC05}"/>
                  </a:ext>
                </a:extLst>
              </p:cNvPr>
              <p:cNvSpPr/>
              <p:nvPr>
                <p:custDataLst>
                  <p:tags r:id="rId38"/>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20" name="Arc 219">
                <a:extLst>
                  <a:ext uri="{FF2B5EF4-FFF2-40B4-BE49-F238E27FC236}">
                    <a16:creationId xmlns:a16="http://schemas.microsoft.com/office/drawing/2014/main" id="{68D40D9B-9DF0-4077-8151-E93B0977AD04}"/>
                  </a:ext>
                </a:extLst>
              </p:cNvPr>
              <p:cNvSpPr/>
              <p:nvPr>
                <p:custDataLst>
                  <p:tags r:id="rId39"/>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7" name="MoonLegend2">
              <a:extLst>
                <a:ext uri="{FF2B5EF4-FFF2-40B4-BE49-F238E27FC236}">
                  <a16:creationId xmlns:a16="http://schemas.microsoft.com/office/drawing/2014/main" id="{F9F241E8-6251-451F-9BE9-2C8D83F44D6B}"/>
                </a:ext>
              </a:extLst>
            </p:cNvPr>
            <p:cNvGrpSpPr>
              <a:grpSpLocks noChangeAspect="1"/>
            </p:cNvGrpSpPr>
            <p:nvPr>
              <p:custDataLst>
                <p:tags r:id="rId26"/>
              </p:custDataLst>
            </p:nvPr>
          </p:nvGrpSpPr>
          <p:grpSpPr>
            <a:xfrm>
              <a:off x="7723680" y="2078270"/>
              <a:ext cx="228600" cy="228600"/>
              <a:chOff x="762000" y="1270000"/>
              <a:chExt cx="254000" cy="254000"/>
            </a:xfrm>
          </p:grpSpPr>
          <p:sp>
            <p:nvSpPr>
              <p:cNvPr id="217" name="Oval 216">
                <a:extLst>
                  <a:ext uri="{FF2B5EF4-FFF2-40B4-BE49-F238E27FC236}">
                    <a16:creationId xmlns:a16="http://schemas.microsoft.com/office/drawing/2014/main" id="{578B0A0D-F30C-40C1-A9C4-EB63E6138F46}"/>
                  </a:ext>
                </a:extLst>
              </p:cNvPr>
              <p:cNvSpPr/>
              <p:nvPr>
                <p:custDataLst>
                  <p:tags r:id="rId36"/>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8" name="Arc 217">
                <a:extLst>
                  <a:ext uri="{FF2B5EF4-FFF2-40B4-BE49-F238E27FC236}">
                    <a16:creationId xmlns:a16="http://schemas.microsoft.com/office/drawing/2014/main" id="{87395151-2586-43D8-B836-6324CB407891}"/>
                  </a:ext>
                </a:extLst>
              </p:cNvPr>
              <p:cNvSpPr/>
              <p:nvPr>
                <p:custDataLst>
                  <p:tags r:id="rId37"/>
                </p:custDataLst>
              </p:nvPr>
            </p:nvSpPr>
            <p:spPr>
              <a:xfrm>
                <a:off x="762000" y="1270000"/>
                <a:ext cx="254000" cy="254000"/>
              </a:xfrm>
              <a:prstGeom prst="arc">
                <a:avLst>
                  <a:gd name="adj1" fmla="val 16200000"/>
                  <a:gd name="adj2" fmla="val 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8" name="MoonLegend3">
              <a:extLst>
                <a:ext uri="{FF2B5EF4-FFF2-40B4-BE49-F238E27FC236}">
                  <a16:creationId xmlns:a16="http://schemas.microsoft.com/office/drawing/2014/main" id="{B66D3648-DE5A-4E5C-8578-141D178A4ADB}"/>
                </a:ext>
              </a:extLst>
            </p:cNvPr>
            <p:cNvGrpSpPr>
              <a:grpSpLocks noChangeAspect="1"/>
            </p:cNvGrpSpPr>
            <p:nvPr>
              <p:custDataLst>
                <p:tags r:id="rId27"/>
              </p:custDataLst>
            </p:nvPr>
          </p:nvGrpSpPr>
          <p:grpSpPr>
            <a:xfrm>
              <a:off x="7723680" y="2454085"/>
              <a:ext cx="228600" cy="228600"/>
              <a:chOff x="762000" y="1270000"/>
              <a:chExt cx="254000" cy="254000"/>
            </a:xfrm>
          </p:grpSpPr>
          <p:sp>
            <p:nvSpPr>
              <p:cNvPr id="215" name="Oval 214">
                <a:extLst>
                  <a:ext uri="{FF2B5EF4-FFF2-40B4-BE49-F238E27FC236}">
                    <a16:creationId xmlns:a16="http://schemas.microsoft.com/office/drawing/2014/main" id="{0D2DC89B-E4DB-4EBC-B12A-607EB3C23DED}"/>
                  </a:ext>
                </a:extLst>
              </p:cNvPr>
              <p:cNvSpPr/>
              <p:nvPr>
                <p:custDataLst>
                  <p:tags r:id="rId34"/>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6" name="Arc 215">
                <a:extLst>
                  <a:ext uri="{FF2B5EF4-FFF2-40B4-BE49-F238E27FC236}">
                    <a16:creationId xmlns:a16="http://schemas.microsoft.com/office/drawing/2014/main" id="{50301F1B-4914-4337-B892-733925FD1C5A}"/>
                  </a:ext>
                </a:extLst>
              </p:cNvPr>
              <p:cNvSpPr/>
              <p:nvPr>
                <p:custDataLst>
                  <p:tags r:id="rId35"/>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09" name="MoonLegend4">
              <a:extLst>
                <a:ext uri="{FF2B5EF4-FFF2-40B4-BE49-F238E27FC236}">
                  <a16:creationId xmlns:a16="http://schemas.microsoft.com/office/drawing/2014/main" id="{69C2ABAA-7291-4A19-A40B-3990AB445B9A}"/>
                </a:ext>
              </a:extLst>
            </p:cNvPr>
            <p:cNvGrpSpPr>
              <a:grpSpLocks noChangeAspect="1"/>
            </p:cNvGrpSpPr>
            <p:nvPr>
              <p:custDataLst>
                <p:tags r:id="rId28"/>
              </p:custDataLst>
            </p:nvPr>
          </p:nvGrpSpPr>
          <p:grpSpPr>
            <a:xfrm>
              <a:off x="7723680" y="2829900"/>
              <a:ext cx="228600" cy="228600"/>
              <a:chOff x="762000" y="1270000"/>
              <a:chExt cx="254000" cy="254000"/>
            </a:xfrm>
          </p:grpSpPr>
          <p:sp>
            <p:nvSpPr>
              <p:cNvPr id="213" name="Oval 212">
                <a:extLst>
                  <a:ext uri="{FF2B5EF4-FFF2-40B4-BE49-F238E27FC236}">
                    <a16:creationId xmlns:a16="http://schemas.microsoft.com/office/drawing/2014/main" id="{B9D4D141-7E0B-42D0-994A-D8212F69EE2F}"/>
                  </a:ext>
                </a:extLst>
              </p:cNvPr>
              <p:cNvSpPr/>
              <p:nvPr>
                <p:custDataLst>
                  <p:tags r:id="rId32"/>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4" name="Arc 213">
                <a:extLst>
                  <a:ext uri="{FF2B5EF4-FFF2-40B4-BE49-F238E27FC236}">
                    <a16:creationId xmlns:a16="http://schemas.microsoft.com/office/drawing/2014/main" id="{397EC893-9249-44CD-982F-F7F0B99DFCA8}"/>
                  </a:ext>
                </a:extLst>
              </p:cNvPr>
              <p:cNvSpPr/>
              <p:nvPr>
                <p:custDataLst>
                  <p:tags r:id="rId33"/>
                </p:custDataLst>
              </p:nvPr>
            </p:nvSpPr>
            <p:spPr>
              <a:xfrm>
                <a:off x="762000" y="1270000"/>
                <a:ext cx="254000" cy="254000"/>
              </a:xfrm>
              <a:prstGeom prst="arc">
                <a:avLst>
                  <a:gd name="adj1" fmla="val 16200000"/>
                  <a:gd name="adj2" fmla="val 108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nvGrpSpPr>
            <p:cNvPr id="210" name="MoonLegend5">
              <a:extLst>
                <a:ext uri="{FF2B5EF4-FFF2-40B4-BE49-F238E27FC236}">
                  <a16:creationId xmlns:a16="http://schemas.microsoft.com/office/drawing/2014/main" id="{CDCE6D47-F48F-4497-BD5A-E92F724CEE3D}"/>
                </a:ext>
              </a:extLst>
            </p:cNvPr>
            <p:cNvGrpSpPr>
              <a:grpSpLocks noChangeAspect="1"/>
            </p:cNvGrpSpPr>
            <p:nvPr>
              <p:custDataLst>
                <p:tags r:id="rId29"/>
              </p:custDataLst>
            </p:nvPr>
          </p:nvGrpSpPr>
          <p:grpSpPr>
            <a:xfrm>
              <a:off x="7723680" y="3205716"/>
              <a:ext cx="228600" cy="228600"/>
              <a:chOff x="762000" y="1270000"/>
              <a:chExt cx="254000" cy="254000"/>
            </a:xfrm>
          </p:grpSpPr>
          <p:sp>
            <p:nvSpPr>
              <p:cNvPr id="211" name="Oval 210">
                <a:extLst>
                  <a:ext uri="{FF2B5EF4-FFF2-40B4-BE49-F238E27FC236}">
                    <a16:creationId xmlns:a16="http://schemas.microsoft.com/office/drawing/2014/main" id="{E8E291C3-4BCA-406E-8B9A-6A354B83EF50}"/>
                  </a:ext>
                </a:extLst>
              </p:cNvPr>
              <p:cNvSpPr/>
              <p:nvPr>
                <p:custDataLst>
                  <p:tags r:id="rId30"/>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tx1"/>
                  </a:solidFill>
                </a:endParaRPr>
              </a:p>
            </p:txBody>
          </p:sp>
          <p:sp>
            <p:nvSpPr>
              <p:cNvPr id="212" name="Arc 211">
                <a:extLst>
                  <a:ext uri="{FF2B5EF4-FFF2-40B4-BE49-F238E27FC236}">
                    <a16:creationId xmlns:a16="http://schemas.microsoft.com/office/drawing/2014/main" id="{4C9C4DC9-D1E5-45F3-943E-09B75E72EE8C}"/>
                  </a:ext>
                </a:extLst>
              </p:cNvPr>
              <p:cNvSpPr/>
              <p:nvPr>
                <p:custDataLst>
                  <p:tags r:id="rId31"/>
                </p:custDataLst>
              </p:nvPr>
            </p:nvSpPr>
            <p:spPr>
              <a:xfrm>
                <a:off x="762000" y="1270000"/>
                <a:ext cx="254000" cy="254000"/>
              </a:xfrm>
              <a:prstGeom prst="arc">
                <a:avLst>
                  <a:gd name="adj1" fmla="val 16200000"/>
                  <a:gd name="adj2" fmla="val 162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grpSp>
      </p:grpSp>
      <p:sp>
        <p:nvSpPr>
          <p:cNvPr id="141" name="Documenttype">
            <a:extLst>
              <a:ext uri="{FF2B5EF4-FFF2-40B4-BE49-F238E27FC236}">
                <a16:creationId xmlns:a16="http://schemas.microsoft.com/office/drawing/2014/main" id="{29A17418-B99F-4330-B927-CCF962E4661F}"/>
              </a:ext>
            </a:extLst>
          </p:cNvPr>
          <p:cNvSpPr txBox="1">
            <a:spLocks/>
          </p:cNvSpPr>
          <p:nvPr userDrawn="1">
            <p:custDataLst>
              <p:tags r:id="rId24"/>
            </p:custDataLst>
          </p:nvPr>
        </p:nvSpPr>
        <p:spPr>
          <a:xfrm>
            <a:off x="412114" y="6419762"/>
            <a:ext cx="2871621" cy="365213"/>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300"/>
              </a:spcBef>
              <a:spcAft>
                <a:spcPts val="300"/>
              </a:spcAft>
              <a:buFont typeface="Segoe UI" panose="020B0502040204020203" pitchFamily="34" charset="0"/>
              <a:buNone/>
              <a:defRPr sz="1400" kern="1200">
                <a:solidFill>
                  <a:schemeClr val="tx1"/>
                </a:solidFill>
                <a:latin typeface="+mn-lt"/>
                <a:ea typeface="+mn-ea"/>
                <a:cs typeface="Arial" panose="020B0604020202020204" pitchFamily="34" charset="0"/>
              </a:defRPr>
            </a:lvl1pPr>
            <a:lvl2pPr marL="115888" indent="0" algn="l" defTabSz="914400" rtl="0" eaLnBrk="1" latinLnBrk="0" hangingPunct="1">
              <a:lnSpc>
                <a:spcPct val="100000"/>
              </a:lnSpc>
              <a:spcBef>
                <a:spcPts val="0"/>
              </a:spcBef>
              <a:spcAft>
                <a:spcPts val="300"/>
              </a:spcAft>
              <a:buFont typeface="Wingdings" panose="05000000000000000000" pitchFamily="2" charset="2"/>
              <a:buNone/>
              <a:defRPr sz="1600" kern="1200">
                <a:solidFill>
                  <a:schemeClr val="bg1"/>
                </a:solidFill>
                <a:latin typeface="+mn-lt"/>
                <a:ea typeface="+mn-ea"/>
                <a:cs typeface="Arial" panose="020B0604020202020204" pitchFamily="34" charset="0"/>
              </a:defRPr>
            </a:lvl2pPr>
            <a:lvl3pPr marL="466344"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3pPr>
            <a:lvl4pPr marL="813816" indent="0" algn="l" defTabSz="914400" rtl="0" eaLnBrk="1" latinLnBrk="0" hangingPunct="1">
              <a:lnSpc>
                <a:spcPct val="100000"/>
              </a:lnSpc>
              <a:spcBef>
                <a:spcPts val="0"/>
              </a:spcBef>
              <a:spcAft>
                <a:spcPts val="300"/>
              </a:spcAft>
              <a:buFont typeface="Arial" panose="020B0604020202020204" pitchFamily="34" charset="0"/>
              <a:buNone/>
              <a:defRPr sz="1600" kern="1200">
                <a:solidFill>
                  <a:schemeClr val="bg1"/>
                </a:solidFill>
                <a:latin typeface="+mn-lt"/>
                <a:ea typeface="+mn-ea"/>
                <a:cs typeface="Arial" panose="020B0604020202020204" pitchFamily="34" charset="0"/>
              </a:defRPr>
            </a:lvl4pPr>
            <a:lvl5pPr marL="1161288" indent="0" algn="l" defTabSz="914400" rtl="0" eaLnBrk="1" latinLnBrk="0" hangingPunct="1">
              <a:lnSpc>
                <a:spcPct val="100000"/>
              </a:lnSpc>
              <a:spcBef>
                <a:spcPts val="0"/>
              </a:spcBef>
              <a:spcAft>
                <a:spcPts val="300"/>
              </a:spcAft>
              <a:buSzPct val="100000"/>
              <a:buFont typeface="Arial" panose="020B0604020202020204" pitchFamily="34" charset="0"/>
              <a:buNone/>
              <a:defRPr sz="1600" kern="1200">
                <a:solidFill>
                  <a:schemeClr val="bg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r>
              <a:rPr lang="en-US" sz="900" i="1" dirty="0"/>
              <a:t>Confidential, Draft and Pre-Decisional</a:t>
            </a:r>
          </a:p>
        </p:txBody>
      </p:sp>
      <p:sp>
        <p:nvSpPr>
          <p:cNvPr id="6" name="SlideLogoText" hidden="1">
            <a:extLst>
              <a:ext uri="{FF2B5EF4-FFF2-40B4-BE49-F238E27FC236}">
                <a16:creationId xmlns:a16="http://schemas.microsoft.com/office/drawing/2014/main" id="{58FB3693-AC27-4699-841D-4547D247D81A}"/>
              </a:ext>
            </a:extLst>
          </p:cNvPr>
          <p:cNvSpPr txBox="1"/>
          <p:nvPr userDrawn="1"/>
        </p:nvSpPr>
        <p:spPr>
          <a:xfrm>
            <a:off x="7271296" y="6570762"/>
            <a:ext cx="65" cy="153888"/>
          </a:xfrm>
          <a:prstGeom prst="rect">
            <a:avLst/>
          </a:prstGeom>
          <a:ln w="6350">
            <a:noFill/>
            <a:miter lim="800000"/>
          </a:ln>
        </p:spPr>
        <p:txBody>
          <a:bodyPr vert="horz" wrap="none" lIns="0" tIns="0" rIns="0" bIns="0" rtlCol="0">
            <a:spAutoFit/>
          </a:bodyPr>
          <a:lstStyle/>
          <a:p>
            <a:pPr algn="l">
              <a:spcBef>
                <a:spcPts val="300"/>
              </a:spcBef>
              <a:spcAft>
                <a:spcPts val="300"/>
              </a:spcAft>
              <a:buNone/>
            </a:pPr>
            <a:endParaRPr lang="en-US" sz="1000" dirty="0">
              <a:solidFill>
                <a:schemeClr val="tx1"/>
              </a:solidFill>
            </a:endParaRPr>
          </a:p>
        </p:txBody>
      </p:sp>
    </p:spTree>
    <p:extLst>
      <p:ext uri="{BB962C8B-B14F-4D97-AF65-F5344CB8AC3E}">
        <p14:creationId xmlns:p14="http://schemas.microsoft.com/office/powerpoint/2010/main" val="1796105605"/>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 id="2147483928" r:id="rId14"/>
    <p:sldLayoutId id="2147483929" r:id="rId15"/>
    <p:sldLayoutId id="2147483930" r:id="rId16"/>
  </p:sldLayoutIdLst>
  <p:txStyles>
    <p:title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p:titleStyle>
    <p:bodyStyle>
      <a:lvl1pPr marL="0" indent="0" algn="l" defTabSz="685783" rtl="0" eaLnBrk="1" latinLnBrk="0" hangingPunct="1">
        <a:lnSpc>
          <a:spcPct val="100000"/>
        </a:lnSpc>
        <a:spcBef>
          <a:spcPts val="300"/>
        </a:spcBef>
        <a:spcAft>
          <a:spcPts val="300"/>
        </a:spcAft>
        <a:buFont typeface="Segoe UI" panose="020B0502040204020203" pitchFamily="34" charset="0"/>
        <a:buChar char="​"/>
        <a:defRPr lang="en-US" sz="1400" kern="1200" dirty="0">
          <a:solidFill>
            <a:schemeClr val="tx1"/>
          </a:solidFill>
          <a:latin typeface="+mn-lt"/>
          <a:ea typeface="+mn-ea"/>
          <a:cs typeface="Arial" panose="020B0604020202020204" pitchFamily="34" charset="0"/>
        </a:defRPr>
      </a:lvl1pPr>
      <a:lvl2pPr marL="228600" indent="-225425" algn="l" defTabSz="685783" rtl="0" eaLnBrk="1" latinLnBrk="0" hangingPunct="1">
        <a:lnSpc>
          <a:spcPct val="100000"/>
        </a:lnSpc>
        <a:spcBef>
          <a:spcPts val="0"/>
        </a:spcBef>
        <a:spcAft>
          <a:spcPts val="300"/>
        </a:spcAft>
        <a:buClr>
          <a:srgbClr val="000000"/>
        </a:buClr>
        <a:buSzPct val="110000"/>
        <a:buFont typeface="Wingdings" panose="05000000000000000000" pitchFamily="2" charset="2"/>
        <a:buChar char=""/>
        <a:defRPr lang="en-US" sz="1400" kern="1200" dirty="0">
          <a:solidFill>
            <a:schemeClr val="tx1"/>
          </a:solidFill>
          <a:latin typeface="+mn-lt"/>
          <a:ea typeface="+mn-ea"/>
          <a:cs typeface="Arial" panose="020B0604020202020204" pitchFamily="34" charset="0"/>
        </a:defRPr>
      </a:lvl2pPr>
      <a:lvl3pPr marL="442913" indent="-214313" algn="l" defTabSz="685783" rtl="0" eaLnBrk="1" latinLnBrk="0" hangingPunct="1">
        <a:lnSpc>
          <a:spcPct val="100000"/>
        </a:lnSpc>
        <a:spcBef>
          <a:spcPts val="0"/>
        </a:spcBef>
        <a:spcAft>
          <a:spcPts val="300"/>
        </a:spcAft>
        <a:buClr>
          <a:srgbClr val="000000"/>
        </a:buClr>
        <a:buSzPct val="11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3pPr>
      <a:lvl4pPr marL="598488" indent="-152400"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4pPr>
      <a:lvl5pPr marL="817563" indent="-147638" algn="l" defTabSz="685783" rtl="0" eaLnBrk="1" latinLnBrk="0" hangingPunct="1">
        <a:lnSpc>
          <a:spcPct val="100000"/>
        </a:lnSpc>
        <a:spcBef>
          <a:spcPts val="0"/>
        </a:spcBef>
        <a:spcAft>
          <a:spcPts val="225"/>
        </a:spcAft>
        <a:buClr>
          <a:srgbClr val="000000"/>
        </a:buClr>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5pPr>
      <a:lvl6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6pPr>
      <a:lvl7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7pPr>
      <a:lvl8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8pPr>
      <a:lvl9pPr marL="859536" indent="-128585" algn="l" defTabSz="685783" rtl="0" eaLnBrk="1" latinLnBrk="0" hangingPunct="1">
        <a:lnSpc>
          <a:spcPct val="100000"/>
        </a:lnSpc>
        <a:spcBef>
          <a:spcPts val="0"/>
        </a:spcBef>
        <a:spcAft>
          <a:spcPts val="225"/>
        </a:spcAft>
        <a:buSzPct val="100000"/>
        <a:buFont typeface="Arial" panose="020B0604020202020204" pitchFamily="34" charset="0"/>
        <a:buChar char="▫"/>
        <a:defRPr lang="en-US" sz="1400" kern="1200" dirty="0">
          <a:solidFill>
            <a:schemeClr val="tx1"/>
          </a:solidFill>
          <a:latin typeface="+mn-lt"/>
          <a:ea typeface="+mn-ea"/>
          <a:cs typeface="Arial" panose="020B0604020202020204" pitchFamily="34" charset="0"/>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5ACBF0"/>
          </p15:clr>
        </p15:guide>
        <p15:guide id="3" orient="horz" pos="3912">
          <p15:clr>
            <a:srgbClr val="5ACBF0"/>
          </p15:clr>
        </p15:guide>
        <p15:guide id="4" orient="horz" pos="1075">
          <p15:clr>
            <a:srgbClr val="F26B43"/>
          </p15:clr>
        </p15:guide>
        <p15:guide id="5" pos="5497">
          <p15:clr>
            <a:srgbClr val="F26B43"/>
          </p15:clr>
        </p15:guide>
        <p15:guide id="6" pos="259">
          <p15:clr>
            <a:srgbClr val="F26B43"/>
          </p15:clr>
        </p15:guide>
        <p15:guide id="8" orient="horz" pos="406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8.xml"/></Relationships>
</file>

<file path=ppt/slides/_rels/slide2.xml.rels><?xml version="1.0" encoding="UTF-8" standalone="yes"?>
<Relationships xmlns="http://schemas.openxmlformats.org/package/2006/relationships"><Relationship Id="rId8" Type="http://schemas.openxmlformats.org/officeDocument/2006/relationships/tags" Target="../tags/tag481.xml"/><Relationship Id="rId3" Type="http://schemas.openxmlformats.org/officeDocument/2006/relationships/tags" Target="../tags/tag476.xml"/><Relationship Id="rId7" Type="http://schemas.openxmlformats.org/officeDocument/2006/relationships/tags" Target="../tags/tag480.xml"/><Relationship Id="rId12" Type="http://schemas.openxmlformats.org/officeDocument/2006/relationships/image" Target="../media/image5.emf"/><Relationship Id="rId2" Type="http://schemas.openxmlformats.org/officeDocument/2006/relationships/tags" Target="../tags/tag475.xml"/><Relationship Id="rId1" Type="http://schemas.openxmlformats.org/officeDocument/2006/relationships/tags" Target="../tags/tag474.xml"/><Relationship Id="rId6" Type="http://schemas.openxmlformats.org/officeDocument/2006/relationships/tags" Target="../tags/tag479.xml"/><Relationship Id="rId11" Type="http://schemas.openxmlformats.org/officeDocument/2006/relationships/oleObject" Target="../embeddings/oleObject62.bin"/><Relationship Id="rId5" Type="http://schemas.openxmlformats.org/officeDocument/2006/relationships/tags" Target="../tags/tag478.xml"/><Relationship Id="rId10" Type="http://schemas.openxmlformats.org/officeDocument/2006/relationships/notesSlide" Target="../notesSlides/notesSlide2.xml"/><Relationship Id="rId4" Type="http://schemas.openxmlformats.org/officeDocument/2006/relationships/tags" Target="../tags/tag477.xml"/><Relationship Id="rId9"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C5D569-9406-4C36-B3C8-2609F7B40861}"/>
              </a:ext>
            </a:extLst>
          </p:cNvPr>
          <p:cNvSpPr txBox="1"/>
          <p:nvPr/>
        </p:nvSpPr>
        <p:spPr>
          <a:xfrm>
            <a:off x="1466071" y="428672"/>
            <a:ext cx="75014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Massachusetts Department of Public Health COVID-19 Vaccine Data – Tuesday, March 8, 2021</a:t>
            </a:r>
          </a:p>
        </p:txBody>
      </p:sp>
      <p:sp>
        <p:nvSpPr>
          <p:cNvPr id="7" name="TextBox 6">
            <a:extLst>
              <a:ext uri="{FF2B5EF4-FFF2-40B4-BE49-F238E27FC236}">
                <a16:creationId xmlns:a16="http://schemas.microsoft.com/office/drawing/2014/main" id="{2144265B-5C4B-4F9C-95E3-0981D740D1BE}"/>
              </a:ext>
            </a:extLst>
          </p:cNvPr>
          <p:cNvSpPr txBox="1"/>
          <p:nvPr/>
        </p:nvSpPr>
        <p:spPr>
          <a:xfrm>
            <a:off x="1482113" y="912750"/>
            <a:ext cx="6793832"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COVID-19 Cases in Fully Vaccinated Individuals</a:t>
            </a:r>
          </a:p>
        </p:txBody>
      </p:sp>
      <p:sp>
        <p:nvSpPr>
          <p:cNvPr id="8" name="TextBox 7">
            <a:extLst>
              <a:ext uri="{FF2B5EF4-FFF2-40B4-BE49-F238E27FC236}">
                <a16:creationId xmlns:a16="http://schemas.microsoft.com/office/drawing/2014/main" id="{719C30AC-3F26-4EAC-8364-08A74A895E13}"/>
              </a:ext>
            </a:extLst>
          </p:cNvPr>
          <p:cNvSpPr txBox="1"/>
          <p:nvPr/>
        </p:nvSpPr>
        <p:spPr>
          <a:xfrm>
            <a:off x="1572126" y="1756120"/>
            <a:ext cx="6116700"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COVID-19 Cases in Fully Vaccinated Individuals Report is updated weekly and posted on Tuesday. Additional data on vaccines are published in the Daily Vaccine Report (posted Monday-Friday) and the Weekly Vaccination Dashboard (posted on Thursday).</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 name="Picture 9">
            <a:extLst>
              <a:ext uri="{FF2B5EF4-FFF2-40B4-BE49-F238E27FC236}">
                <a16:creationId xmlns:a16="http://schemas.microsoft.com/office/drawing/2014/main" id="{F970226D-5414-40F4-AFCB-024CC836DF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6637" y="3233448"/>
            <a:ext cx="1670166" cy="1700643"/>
          </a:xfrm>
          <a:prstGeom prst="rect">
            <a:avLst/>
          </a:prstGeom>
        </p:spPr>
      </p:pic>
      <p:pic>
        <p:nvPicPr>
          <p:cNvPr id="12" name="Picture 11">
            <a:extLst>
              <a:ext uri="{FF2B5EF4-FFF2-40B4-BE49-F238E27FC236}">
                <a16:creationId xmlns:a16="http://schemas.microsoft.com/office/drawing/2014/main" id="{779EC6F1-DCD2-4D7C-946C-A976540330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695" y="278687"/>
            <a:ext cx="1201377" cy="1223300"/>
          </a:xfrm>
          <a:prstGeom prst="rect">
            <a:avLst/>
          </a:prstGeom>
        </p:spPr>
      </p:pic>
      <p:sp>
        <p:nvSpPr>
          <p:cNvPr id="3" name="TextBox 2">
            <a:extLst>
              <a:ext uri="{FF2B5EF4-FFF2-40B4-BE49-F238E27FC236}">
                <a16:creationId xmlns:a16="http://schemas.microsoft.com/office/drawing/2014/main" id="{01D012D0-2F8D-4495-8529-F1C8B9AF1C0F}"/>
              </a:ext>
            </a:extLst>
          </p:cNvPr>
          <p:cNvSpPr txBox="1"/>
          <p:nvPr/>
        </p:nvSpPr>
        <p:spPr>
          <a:xfrm>
            <a:off x="184484" y="5077326"/>
            <a:ext cx="8775031" cy="1200329"/>
          </a:xfrm>
          <a:prstGeom prst="rect">
            <a:avLst/>
          </a:prstGeom>
          <a:noFill/>
        </p:spPr>
        <p:txBody>
          <a:bodyPr wrap="square" rtlCol="0">
            <a:spAutoFit/>
          </a:bodyPr>
          <a:lstStyle/>
          <a:p>
            <a:r>
              <a:rPr kumimoji="0" lang="en-US" sz="1200" b="1" i="0" u="sng" strike="noStrike" kern="1200" cap="none" spc="0" normalizeH="0" baseline="0" noProof="0" dirty="0">
                <a:ln>
                  <a:noFill/>
                </a:ln>
                <a:solidFill>
                  <a:prstClr val="black"/>
                </a:solidFill>
                <a:effectLst/>
                <a:uLnTx/>
                <a:uFillTx/>
                <a:ea typeface="+mn-ea"/>
                <a:cs typeface="+mn-cs"/>
              </a:rPr>
              <a:t>Please note:</a:t>
            </a:r>
            <a:r>
              <a:rPr kumimoji="0" lang="en-US" sz="1200" b="0" i="0" u="none" strike="noStrike" kern="1200" cap="none" spc="0" normalizeH="0" baseline="0" noProof="0" dirty="0">
                <a:ln>
                  <a:noFill/>
                </a:ln>
                <a:solidFill>
                  <a:prstClr val="black"/>
                </a:solidFill>
                <a:effectLst/>
                <a:uLnTx/>
                <a:uFillTx/>
                <a:ea typeface="+mn-ea"/>
                <a:cs typeface="+mn-cs"/>
              </a:rPr>
              <a:t> </a:t>
            </a:r>
            <a:r>
              <a:rPr lang="en-US" sz="1200" dirty="0"/>
              <a:t>Identification of cases in vaccinated people relies on matching data between the system of record for cases and vaccinations. The number of cases in vaccinated people may be undercounted due to discrepancies in the names and dates of birth of individuals, resulting in an inability to match records across systems. Hospitalization data is likely also undercounted as identification and reporting of hospitalized cases relies on that information being obtainable by case investigators through patient interview.</a:t>
            </a:r>
          </a:p>
          <a:p>
            <a:endParaRPr lang="en-US" sz="1200" dirty="0"/>
          </a:p>
          <a:p>
            <a:r>
              <a:rPr lang="en-US" sz="1050" dirty="0"/>
              <a:t>*</a:t>
            </a:r>
            <a:r>
              <a:rPr lang="en-US" sz="1200" dirty="0"/>
              <a:t>Vaccination began December 14, 2020; the earliest date at which individuals would be considered fully vaccinated is January 19, 2021</a:t>
            </a:r>
          </a:p>
        </p:txBody>
      </p:sp>
    </p:spTree>
    <p:extLst>
      <p:ext uri="{BB962C8B-B14F-4D97-AF65-F5344CB8AC3E}">
        <p14:creationId xmlns:p14="http://schemas.microsoft.com/office/powerpoint/2010/main" val="2845333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2" hidden="1">
            <a:extLst>
              <a:ext uri="{FF2B5EF4-FFF2-40B4-BE49-F238E27FC236}">
                <a16:creationId xmlns:a16="http://schemas.microsoft.com/office/drawing/2014/main" id="{0B9376DD-48FC-4238-80E7-2B8B9938AAD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395" imgH="396" progId="TCLayout.ActiveDocument.1">
                  <p:embed/>
                </p:oleObj>
              </mc:Choice>
              <mc:Fallback>
                <p:oleObj name="think-cell Slide" r:id="rId11" imgW="395" imgH="396" progId="TCLayout.ActiveDocument.1">
                  <p:embed/>
                  <p:pic>
                    <p:nvPicPr>
                      <p:cNvPr id="6" name="Object 2" hidden="1">
                        <a:extLst>
                          <a:ext uri="{FF2B5EF4-FFF2-40B4-BE49-F238E27FC236}">
                            <a16:creationId xmlns:a16="http://schemas.microsoft.com/office/drawing/2014/main" id="{0B9376DD-48FC-4238-80E7-2B8B9938AAD7}"/>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3" name="2. Slide Title">
            <a:extLst>
              <a:ext uri="{FF2B5EF4-FFF2-40B4-BE49-F238E27FC236}">
                <a16:creationId xmlns:a16="http://schemas.microsoft.com/office/drawing/2014/main" id="{978BC64A-7DF6-44F0-93A2-30BF0CD0D916}"/>
              </a:ext>
            </a:extLst>
          </p:cNvPr>
          <p:cNvSpPr>
            <a:spLocks noGrp="1"/>
          </p:cNvSpPr>
          <p:nvPr>
            <p:ph type="title"/>
            <p:custDataLst>
              <p:tags r:id="rId2"/>
            </p:custDataLst>
          </p:nvPr>
        </p:nvSpPr>
        <p:spPr>
          <a:xfrm>
            <a:off x="416052" y="173736"/>
            <a:ext cx="8311896" cy="338554"/>
          </a:xfrm>
          <a:noFill/>
          <a:ln/>
          <a:extLst>
            <a:ext uri="{909E8E84-426E-40DD-AFC4-6F175D3DCCD1}">
              <a14:hiddenFill xmlns:a14="http://schemas.microsoft.com/office/drawing/2010/main">
                <a:solidFill>
                  <a:srgbClr val="FFFFFF"/>
                </a:solidFill>
              </a14:hiddenFill>
            </a:ext>
          </a:extLst>
        </p:spPr>
        <p:txBody>
          <a:bodyPr vert="horz" wrap="square" anchor="t" anchorCtr="0">
            <a:noAutofit/>
          </a:bodyPr>
          <a:lstStyle/>
          <a:p>
            <a:r>
              <a:rPr lang="en-US" dirty="0"/>
              <a:t>COVID-19 Cases in Fully Vaccinated Individuals </a:t>
            </a:r>
          </a:p>
        </p:txBody>
      </p:sp>
      <p:sp>
        <p:nvSpPr>
          <p:cNvPr id="46" name="5. Source">
            <a:extLst>
              <a:ext uri="{FF2B5EF4-FFF2-40B4-BE49-F238E27FC236}">
                <a16:creationId xmlns:a16="http://schemas.microsoft.com/office/drawing/2014/main" id="{A3285945-EF39-495C-9670-BFAB93386EF7}"/>
              </a:ext>
            </a:extLst>
          </p:cNvPr>
          <p:cNvSpPr txBox="1"/>
          <p:nvPr>
            <p:custDataLst>
              <p:tags r:id="rId3"/>
            </p:custDataLst>
          </p:nvPr>
        </p:nvSpPr>
        <p:spPr>
          <a:xfrm>
            <a:off x="416052" y="6501669"/>
            <a:ext cx="4851907"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US" sz="8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Source: MIIS Data, MAVEN data</a:t>
            </a:r>
          </a:p>
        </p:txBody>
      </p:sp>
      <p:cxnSp>
        <p:nvCxnSpPr>
          <p:cNvPr id="43" name="LineBasicDefault 21">
            <a:extLst>
              <a:ext uri="{FF2B5EF4-FFF2-40B4-BE49-F238E27FC236}">
                <a16:creationId xmlns:a16="http://schemas.microsoft.com/office/drawing/2014/main" id="{AA3B7EF3-C884-468F-B290-DCB498A13F80}"/>
              </a:ext>
            </a:extLst>
          </p:cNvPr>
          <p:cNvCxnSpPr>
            <a:cxnSpLocks/>
          </p:cNvCxnSpPr>
          <p:nvPr>
            <p:custDataLst>
              <p:tags r:id="rId4"/>
            </p:custDataLst>
          </p:nvPr>
        </p:nvCxnSpPr>
        <p:spPr>
          <a:xfrm>
            <a:off x="415924" y="3669030"/>
            <a:ext cx="8312023" cy="0"/>
          </a:xfrm>
          <a:prstGeom prst="straightConnector1">
            <a:avLst/>
          </a:prstGeom>
          <a:ln w="6350" cap="flat">
            <a:solidFill>
              <a:schemeClr val="accent2">
                <a:lumMod val="20000"/>
                <a:lumOff val="8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5403C76-3767-46BC-A60A-8BF078129D54}"/>
              </a:ext>
            </a:extLst>
          </p:cNvPr>
          <p:cNvSpPr txBox="1">
            <a:spLocks/>
          </p:cNvSpPr>
          <p:nvPr/>
        </p:nvSpPr>
        <p:spPr>
          <a:xfrm>
            <a:off x="415924" y="3021565"/>
            <a:ext cx="2947437" cy="246221"/>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Cases </a:t>
            </a:r>
          </a:p>
        </p:txBody>
      </p:sp>
      <p:sp>
        <p:nvSpPr>
          <p:cNvPr id="26" name="TextBox 25">
            <a:extLst>
              <a:ext uri="{FF2B5EF4-FFF2-40B4-BE49-F238E27FC236}">
                <a16:creationId xmlns:a16="http://schemas.microsoft.com/office/drawing/2014/main" id="{04D0B654-F933-48BD-AC25-7224F63B01E4}"/>
              </a:ext>
            </a:extLst>
          </p:cNvPr>
          <p:cNvSpPr txBox="1">
            <a:spLocks/>
          </p:cNvSpPr>
          <p:nvPr/>
        </p:nvSpPr>
        <p:spPr>
          <a:xfrm>
            <a:off x="3651531" y="3046784"/>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450,688</a:t>
            </a:r>
          </a:p>
        </p:txBody>
      </p:sp>
      <p:sp>
        <p:nvSpPr>
          <p:cNvPr id="27" name="TextBox 26">
            <a:extLst>
              <a:ext uri="{FF2B5EF4-FFF2-40B4-BE49-F238E27FC236}">
                <a16:creationId xmlns:a16="http://schemas.microsoft.com/office/drawing/2014/main" id="{F506CBEF-78F9-42DC-9E71-E803BA27F30C}"/>
              </a:ext>
            </a:extLst>
          </p:cNvPr>
          <p:cNvSpPr txBox="1">
            <a:spLocks/>
          </p:cNvSpPr>
          <p:nvPr/>
        </p:nvSpPr>
        <p:spPr>
          <a:xfrm>
            <a:off x="5326753" y="3046784"/>
            <a:ext cx="1271701"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453,882</a:t>
            </a:r>
          </a:p>
        </p:txBody>
      </p:sp>
      <p:sp>
        <p:nvSpPr>
          <p:cNvPr id="24" name="TextBox 23">
            <a:extLst>
              <a:ext uri="{FF2B5EF4-FFF2-40B4-BE49-F238E27FC236}">
                <a16:creationId xmlns:a16="http://schemas.microsoft.com/office/drawing/2014/main" id="{55ADA924-BADE-4F97-9067-F155C74C8C9A}"/>
              </a:ext>
            </a:extLst>
          </p:cNvPr>
          <p:cNvSpPr txBox="1">
            <a:spLocks/>
          </p:cNvSpPr>
          <p:nvPr/>
        </p:nvSpPr>
        <p:spPr>
          <a:xfrm>
            <a:off x="415924" y="4094894"/>
            <a:ext cx="2947437" cy="246221"/>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0"/>
              </a:spcBef>
              <a:spcAft>
                <a:spcPts val="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Hospitalizations among cases</a:t>
            </a:r>
          </a:p>
        </p:txBody>
      </p:sp>
      <p:sp>
        <p:nvSpPr>
          <p:cNvPr id="30" name="TextBox 29">
            <a:extLst>
              <a:ext uri="{FF2B5EF4-FFF2-40B4-BE49-F238E27FC236}">
                <a16:creationId xmlns:a16="http://schemas.microsoft.com/office/drawing/2014/main" id="{CDA178DA-0AF9-4038-92B9-206E606131A9}"/>
              </a:ext>
            </a:extLst>
          </p:cNvPr>
          <p:cNvSpPr txBox="1">
            <a:spLocks/>
          </p:cNvSpPr>
          <p:nvPr/>
        </p:nvSpPr>
        <p:spPr>
          <a:xfrm>
            <a:off x="3651531" y="4120113"/>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7,393</a:t>
            </a:r>
          </a:p>
        </p:txBody>
      </p:sp>
      <p:sp>
        <p:nvSpPr>
          <p:cNvPr id="29" name="TextBox 28">
            <a:extLst>
              <a:ext uri="{FF2B5EF4-FFF2-40B4-BE49-F238E27FC236}">
                <a16:creationId xmlns:a16="http://schemas.microsoft.com/office/drawing/2014/main" id="{6E52F511-0B83-4FD5-A820-ECC203DCBA8F}"/>
              </a:ext>
            </a:extLst>
          </p:cNvPr>
          <p:cNvSpPr txBox="1">
            <a:spLocks/>
          </p:cNvSpPr>
          <p:nvPr/>
        </p:nvSpPr>
        <p:spPr>
          <a:xfrm>
            <a:off x="5326753" y="4120113"/>
            <a:ext cx="1271701"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7,532</a:t>
            </a:r>
          </a:p>
        </p:txBody>
      </p:sp>
      <p:grpSp>
        <p:nvGrpSpPr>
          <p:cNvPr id="10" name="Group 9">
            <a:extLst>
              <a:ext uri="{FF2B5EF4-FFF2-40B4-BE49-F238E27FC236}">
                <a16:creationId xmlns:a16="http://schemas.microsoft.com/office/drawing/2014/main" id="{C6D748E5-B3F0-4541-BD89-9CF5781EF790}"/>
              </a:ext>
            </a:extLst>
          </p:cNvPr>
          <p:cNvGrpSpPr/>
          <p:nvPr/>
        </p:nvGrpSpPr>
        <p:grpSpPr>
          <a:xfrm>
            <a:off x="3443686" y="1982830"/>
            <a:ext cx="3378317" cy="929778"/>
            <a:chOff x="3594328" y="1864999"/>
            <a:chExt cx="3363086" cy="929778"/>
          </a:xfrm>
        </p:grpSpPr>
        <p:sp>
          <p:nvSpPr>
            <p:cNvPr id="9" name="TextBox 8">
              <a:extLst>
                <a:ext uri="{FF2B5EF4-FFF2-40B4-BE49-F238E27FC236}">
                  <a16:creationId xmlns:a16="http://schemas.microsoft.com/office/drawing/2014/main" id="{582D6B31-2E00-418D-929F-F39C8036D3B0}"/>
                </a:ext>
              </a:extLst>
            </p:cNvPr>
            <p:cNvSpPr txBox="1">
              <a:spLocks/>
            </p:cNvSpPr>
            <p:nvPr/>
          </p:nvSpPr>
          <p:spPr>
            <a:xfrm>
              <a:off x="3700053" y="1864999"/>
              <a:ext cx="1477952" cy="923330"/>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Cumulative count through last week </a:t>
              </a:r>
              <a:b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br>
              <a:r>
                <a:rPr kumimoji="0" lang="en-GB" sz="12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(reported 2/26/2022)</a:t>
              </a:r>
            </a:p>
          </p:txBody>
        </p:sp>
        <p:cxnSp>
          <p:nvCxnSpPr>
            <p:cNvPr id="317" name="LineBasicDefault 21">
              <a:extLst>
                <a:ext uri="{FF2B5EF4-FFF2-40B4-BE49-F238E27FC236}">
                  <a16:creationId xmlns:a16="http://schemas.microsoft.com/office/drawing/2014/main" id="{99E10FD1-B10E-4DE9-9B43-3820B87BD22D}"/>
                </a:ext>
              </a:extLst>
            </p:cNvPr>
            <p:cNvCxnSpPr>
              <a:cxnSpLocks/>
            </p:cNvCxnSpPr>
            <p:nvPr>
              <p:custDataLst>
                <p:tags r:id="rId7"/>
              </p:custDataLst>
            </p:nvPr>
          </p:nvCxnSpPr>
          <p:spPr>
            <a:xfrm>
              <a:off x="3594328" y="2595701"/>
              <a:ext cx="1477952" cy="0"/>
            </a:xfrm>
            <a:prstGeom prst="straightConnector1">
              <a:avLst/>
            </a:prstGeom>
            <a:ln w="19050" cap="flat">
              <a:solidFill>
                <a:schemeClr val="accent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BB7FEC4-043F-4CA4-92E9-5322FF6EA3B0}"/>
                </a:ext>
              </a:extLst>
            </p:cNvPr>
            <p:cNvSpPr txBox="1">
              <a:spLocks/>
            </p:cNvSpPr>
            <p:nvPr/>
          </p:nvSpPr>
          <p:spPr>
            <a:xfrm>
              <a:off x="5476456" y="1871447"/>
              <a:ext cx="1480958" cy="923330"/>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Cumulative count through this week </a:t>
              </a:r>
              <a:b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br>
              <a:r>
                <a:rPr kumimoji="0" lang="en-GB" sz="12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(reported </a:t>
              </a:r>
              <a:r>
                <a:rPr lang="en-GB" sz="1200" dirty="0">
                  <a:solidFill>
                    <a:srgbClr val="000000"/>
                  </a:solidFill>
                  <a:latin typeface="Arial"/>
                </a:rPr>
                <a:t>3/5/2022</a:t>
              </a:r>
              <a:r>
                <a:rPr kumimoji="0" lang="en-GB" sz="12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a:t>
              </a:r>
            </a:p>
          </p:txBody>
        </p:sp>
        <p:cxnSp>
          <p:nvCxnSpPr>
            <p:cNvPr id="318" name="LineBasicDefault 21">
              <a:extLst>
                <a:ext uri="{FF2B5EF4-FFF2-40B4-BE49-F238E27FC236}">
                  <a16:creationId xmlns:a16="http://schemas.microsoft.com/office/drawing/2014/main" id="{9F8A7735-ED20-4786-822A-5ABC33EB13BF}"/>
                </a:ext>
              </a:extLst>
            </p:cNvPr>
            <p:cNvCxnSpPr>
              <a:cxnSpLocks/>
            </p:cNvCxnSpPr>
            <p:nvPr>
              <p:custDataLst>
                <p:tags r:id="rId8"/>
              </p:custDataLst>
            </p:nvPr>
          </p:nvCxnSpPr>
          <p:spPr>
            <a:xfrm>
              <a:off x="5476456" y="2595701"/>
              <a:ext cx="1271701" cy="0"/>
            </a:xfrm>
            <a:prstGeom prst="straightConnector1">
              <a:avLst/>
            </a:prstGeom>
            <a:ln w="19050" cap="flat">
              <a:solidFill>
                <a:schemeClr val="accent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45" name="Subtitle 1">
            <a:extLst>
              <a:ext uri="{FF2B5EF4-FFF2-40B4-BE49-F238E27FC236}">
                <a16:creationId xmlns:a16="http://schemas.microsoft.com/office/drawing/2014/main" id="{D49E7087-8474-4532-8DF9-CB07DA945134}"/>
              </a:ext>
            </a:extLst>
          </p:cNvPr>
          <p:cNvSpPr>
            <a:spLocks noGrp="1"/>
          </p:cNvSpPr>
          <p:nvPr>
            <p:ph type="subTitle" idx="1"/>
          </p:nvPr>
        </p:nvSpPr>
        <p:spPr>
          <a:xfrm>
            <a:off x="294468" y="601689"/>
            <a:ext cx="8681658" cy="1261884"/>
          </a:xfrm>
          <a:solidFill>
            <a:schemeClr val="bg1">
              <a:lumMod val="95000"/>
            </a:schemeClr>
          </a:solidFill>
        </p:spPr>
        <p:txBody>
          <a:bodyPr lIns="91440" tIns="91440" bIns="91440" anchor="ctr"/>
          <a:lstStyle/>
          <a:p>
            <a:pPr marL="285750" indent="-285750">
              <a:spcBef>
                <a:spcPts val="300"/>
              </a:spcBef>
              <a:spcAft>
                <a:spcPts val="300"/>
              </a:spcAft>
              <a:buFont typeface="Wingdings" panose="05000000000000000000" pitchFamily="2" charset="2"/>
              <a:buChar char="§"/>
            </a:pPr>
            <a:r>
              <a:rPr lang="en-US" sz="1200" dirty="0"/>
              <a:t>COVID-19 cases in vaccinated people are counted as those who test positive more than 14 days after the final dose of vaccine*</a:t>
            </a:r>
          </a:p>
          <a:p>
            <a:pPr marL="285750" indent="-285750">
              <a:buFont typeface="Wingdings" panose="05000000000000000000" pitchFamily="2" charset="2"/>
              <a:buChar char="§"/>
            </a:pPr>
            <a:r>
              <a:rPr lang="en-US" sz="1200" dirty="0"/>
              <a:t>As of March 5, 2022 there were 5,295,037 fully vaccinated people and there were 453,882 cases in vaccinated people</a:t>
            </a:r>
          </a:p>
          <a:p>
            <a:pPr marL="285750" indent="-285750">
              <a:buFont typeface="Wingdings" panose="05000000000000000000" pitchFamily="2" charset="2"/>
              <a:buChar char="§"/>
            </a:pPr>
            <a:r>
              <a:rPr lang="en-US" sz="1200" dirty="0"/>
              <a:t>7,532 of those 453,882 cases resulted in hospitalization and 2,484 cases resulted in death based on information reported to date</a:t>
            </a:r>
            <a:endParaRPr lang="en-US" sz="1200" b="1" dirty="0"/>
          </a:p>
        </p:txBody>
      </p:sp>
      <p:cxnSp>
        <p:nvCxnSpPr>
          <p:cNvPr id="50" name="LineBasicDefault 21">
            <a:extLst>
              <a:ext uri="{FF2B5EF4-FFF2-40B4-BE49-F238E27FC236}">
                <a16:creationId xmlns:a16="http://schemas.microsoft.com/office/drawing/2014/main" id="{26F5E150-61E1-4AD7-B85B-18E87D0609DF}"/>
              </a:ext>
            </a:extLst>
          </p:cNvPr>
          <p:cNvCxnSpPr>
            <a:cxnSpLocks/>
          </p:cNvCxnSpPr>
          <p:nvPr>
            <p:custDataLst>
              <p:tags r:id="rId5"/>
            </p:custDataLst>
          </p:nvPr>
        </p:nvCxnSpPr>
        <p:spPr>
          <a:xfrm>
            <a:off x="415924" y="4742359"/>
            <a:ext cx="8312023" cy="0"/>
          </a:xfrm>
          <a:prstGeom prst="straightConnector1">
            <a:avLst/>
          </a:prstGeom>
          <a:ln w="6350" cap="flat">
            <a:solidFill>
              <a:schemeClr val="accent2">
                <a:lumMod val="20000"/>
                <a:lumOff val="8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B4D9DC4F-2E44-4639-AA0E-A3E2FD28A6AC}"/>
              </a:ext>
            </a:extLst>
          </p:cNvPr>
          <p:cNvSpPr txBox="1">
            <a:spLocks/>
          </p:cNvSpPr>
          <p:nvPr/>
        </p:nvSpPr>
        <p:spPr>
          <a:xfrm>
            <a:off x="415924" y="5168225"/>
            <a:ext cx="2947437" cy="246221"/>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Deaths among cases </a:t>
            </a:r>
          </a:p>
        </p:txBody>
      </p:sp>
      <p:sp>
        <p:nvSpPr>
          <p:cNvPr id="54" name="TextBox 53">
            <a:extLst>
              <a:ext uri="{FF2B5EF4-FFF2-40B4-BE49-F238E27FC236}">
                <a16:creationId xmlns:a16="http://schemas.microsoft.com/office/drawing/2014/main" id="{D4CB5594-0E5E-4CC0-9073-9D18D25E878F}"/>
              </a:ext>
            </a:extLst>
          </p:cNvPr>
          <p:cNvSpPr txBox="1">
            <a:spLocks/>
          </p:cNvSpPr>
          <p:nvPr/>
        </p:nvSpPr>
        <p:spPr>
          <a:xfrm>
            <a:off x="3651531" y="5193444"/>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2,424</a:t>
            </a:r>
          </a:p>
        </p:txBody>
      </p:sp>
      <p:sp>
        <p:nvSpPr>
          <p:cNvPr id="55" name="TextBox 54">
            <a:extLst>
              <a:ext uri="{FF2B5EF4-FFF2-40B4-BE49-F238E27FC236}">
                <a16:creationId xmlns:a16="http://schemas.microsoft.com/office/drawing/2014/main" id="{B1FC3175-5816-426B-9D7B-26640FA624D3}"/>
              </a:ext>
            </a:extLst>
          </p:cNvPr>
          <p:cNvSpPr txBox="1">
            <a:spLocks/>
          </p:cNvSpPr>
          <p:nvPr/>
        </p:nvSpPr>
        <p:spPr>
          <a:xfrm>
            <a:off x="5326753" y="5193444"/>
            <a:ext cx="1271701"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2,484</a:t>
            </a:r>
          </a:p>
        </p:txBody>
      </p:sp>
      <p:sp>
        <p:nvSpPr>
          <p:cNvPr id="31" name="TextBox 30">
            <a:extLst>
              <a:ext uri="{FF2B5EF4-FFF2-40B4-BE49-F238E27FC236}">
                <a16:creationId xmlns:a16="http://schemas.microsoft.com/office/drawing/2014/main" id="{B8AA3AF4-F02C-4936-BCE5-6F344059C640}"/>
              </a:ext>
            </a:extLst>
          </p:cNvPr>
          <p:cNvSpPr txBox="1">
            <a:spLocks/>
          </p:cNvSpPr>
          <p:nvPr/>
        </p:nvSpPr>
        <p:spPr>
          <a:xfrm>
            <a:off x="6998659" y="1974545"/>
            <a:ext cx="1837267" cy="738664"/>
          </a:xfrm>
          <a:prstGeom prst="rect">
            <a:avLst/>
          </a:prstGeom>
        </p:spPr>
        <p:txBody>
          <a:bodyPr vert="horz" wrap="square" lIns="0" tIns="0" rIns="0" bIns="0" rtlCol="0" anchor="t"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l" defTabSz="685783"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GB" sz="16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 of All Fully Vaccinated Individuals*</a:t>
            </a:r>
          </a:p>
        </p:txBody>
      </p:sp>
      <p:cxnSp>
        <p:nvCxnSpPr>
          <p:cNvPr id="41" name="LineBasicDefault 21">
            <a:extLst>
              <a:ext uri="{FF2B5EF4-FFF2-40B4-BE49-F238E27FC236}">
                <a16:creationId xmlns:a16="http://schemas.microsoft.com/office/drawing/2014/main" id="{5C99CDAB-2439-435F-925E-D474087BB8B9}"/>
              </a:ext>
            </a:extLst>
          </p:cNvPr>
          <p:cNvCxnSpPr>
            <a:cxnSpLocks/>
          </p:cNvCxnSpPr>
          <p:nvPr>
            <p:custDataLst>
              <p:tags r:id="rId6"/>
            </p:custDataLst>
          </p:nvPr>
        </p:nvCxnSpPr>
        <p:spPr>
          <a:xfrm>
            <a:off x="6822003" y="2715832"/>
            <a:ext cx="1776863" cy="0"/>
          </a:xfrm>
          <a:prstGeom prst="straightConnector1">
            <a:avLst/>
          </a:prstGeom>
          <a:ln w="19050" cap="flat">
            <a:solidFill>
              <a:schemeClr val="accent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7AE4F38C-41FF-4819-B98B-3A5B44987320}"/>
              </a:ext>
            </a:extLst>
          </p:cNvPr>
          <p:cNvSpPr txBox="1">
            <a:spLocks/>
          </p:cNvSpPr>
          <p:nvPr/>
        </p:nvSpPr>
        <p:spPr>
          <a:xfrm>
            <a:off x="7184650" y="3011516"/>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8.6%</a:t>
            </a:r>
          </a:p>
        </p:txBody>
      </p:sp>
      <p:sp>
        <p:nvSpPr>
          <p:cNvPr id="44" name="TextBox 43">
            <a:extLst>
              <a:ext uri="{FF2B5EF4-FFF2-40B4-BE49-F238E27FC236}">
                <a16:creationId xmlns:a16="http://schemas.microsoft.com/office/drawing/2014/main" id="{FFA26FAD-1CED-4AD2-9473-B9F3E8689B7F}"/>
              </a:ext>
            </a:extLst>
          </p:cNvPr>
          <p:cNvSpPr txBox="1">
            <a:spLocks/>
          </p:cNvSpPr>
          <p:nvPr/>
        </p:nvSpPr>
        <p:spPr>
          <a:xfrm>
            <a:off x="7184651" y="4084844"/>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a:ln>
                  <a:noFill/>
                </a:ln>
                <a:solidFill>
                  <a:srgbClr val="1B56E9">
                    <a:lumMod val="75000"/>
                  </a:srgbClr>
                </a:solidFill>
                <a:effectLst/>
                <a:uLnTx/>
                <a:uFillTx/>
                <a:latin typeface="Arial"/>
                <a:ea typeface="+mn-ea"/>
                <a:cs typeface="Arial" panose="020B0604020202020204" pitchFamily="34" charset="0"/>
              </a:rPr>
              <a:t>0.14%</a:t>
            </a:r>
            <a:endPar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endParaRPr>
          </a:p>
        </p:txBody>
      </p:sp>
      <p:sp>
        <p:nvSpPr>
          <p:cNvPr id="47" name="TextBox 46">
            <a:extLst>
              <a:ext uri="{FF2B5EF4-FFF2-40B4-BE49-F238E27FC236}">
                <a16:creationId xmlns:a16="http://schemas.microsoft.com/office/drawing/2014/main" id="{CE1CDDC9-09EC-457A-885E-F416B6401BF2}"/>
              </a:ext>
            </a:extLst>
          </p:cNvPr>
          <p:cNvSpPr txBox="1">
            <a:spLocks/>
          </p:cNvSpPr>
          <p:nvPr/>
        </p:nvSpPr>
        <p:spPr>
          <a:xfrm>
            <a:off x="7184651" y="5183402"/>
            <a:ext cx="1271047" cy="406825"/>
          </a:xfrm>
          <a:prstGeom prst="roundRect">
            <a:avLst>
              <a:gd name="adj" fmla="val 50000"/>
            </a:avLst>
          </a:prstGeom>
          <a:noFill/>
          <a:ln>
            <a:solidFill>
              <a:schemeClr val="accent1"/>
            </a:solidFill>
          </a:ln>
        </p:spPr>
        <p:txBody>
          <a:bodyPr vert="horz" wrap="square" lIns="36576" tIns="36576" rIns="36576" bIns="36576" rtlCol="0" anchor="ctr" anchorCtr="0">
            <a:spAutoFit/>
          </a:bodyPr>
          <a:lstStyle>
            <a:lvl1pPr lvl="0" indent="0" defTabSz="685783">
              <a:lnSpc>
                <a:spcPct val="100000"/>
              </a:lnSpc>
              <a:spcBef>
                <a:spcPts val="300"/>
              </a:spcBef>
              <a:spcAft>
                <a:spcPts val="300"/>
              </a:spcAft>
              <a:buFont typeface="Segoe UI" panose="020B0502040204020203" pitchFamily="34" charset="0"/>
              <a:buChar char="​"/>
              <a:defRPr lang="en-US" sz="1400" dirty="0">
                <a:cs typeface="Arial" panose="020B0604020202020204" pitchFamily="34" charset="0"/>
              </a:defRPr>
            </a:lvl1pPr>
            <a:lvl2pPr marL="228600" lvl="1" indent="-225425" defTabSz="685783">
              <a:lnSpc>
                <a:spcPct val="100000"/>
              </a:lnSpc>
              <a:spcBef>
                <a:spcPts val="0"/>
              </a:spcBef>
              <a:spcAft>
                <a:spcPts val="300"/>
              </a:spcAft>
              <a:buClr>
                <a:srgbClr val="000000"/>
              </a:buClr>
              <a:buSzPct val="110000"/>
              <a:buFont typeface="Wingdings" panose="05000000000000000000" pitchFamily="2" charset="2"/>
              <a:buChar char=""/>
              <a:defRPr lang="en-US" sz="1400" dirty="0">
                <a:cs typeface="Arial" panose="020B0604020202020204" pitchFamily="34" charset="0"/>
              </a:defRPr>
            </a:lvl2pPr>
            <a:lvl3pPr marL="442913" lvl="2" indent="-214313" defTabSz="685783">
              <a:lnSpc>
                <a:spcPct val="100000"/>
              </a:lnSpc>
              <a:spcBef>
                <a:spcPts val="0"/>
              </a:spcBef>
              <a:spcAft>
                <a:spcPts val="300"/>
              </a:spcAft>
              <a:buClr>
                <a:srgbClr val="000000"/>
              </a:buClr>
              <a:buSzPct val="110000"/>
              <a:buFont typeface="Arial" panose="020B0604020202020204" pitchFamily="34" charset="0"/>
              <a:buChar char="‒"/>
              <a:defRPr lang="en-US" sz="1400" dirty="0">
                <a:cs typeface="Arial" panose="020B0604020202020204" pitchFamily="34" charset="0"/>
              </a:defRPr>
            </a:lvl3pPr>
            <a:lvl4pPr marL="598488" lvl="3" indent="-152400"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4pPr>
            <a:lvl5pPr marL="817563" lvl="4" indent="-147638" defTabSz="685783">
              <a:lnSpc>
                <a:spcPct val="100000"/>
              </a:lnSpc>
              <a:spcBef>
                <a:spcPts val="0"/>
              </a:spcBef>
              <a:spcAft>
                <a:spcPts val="225"/>
              </a:spcAft>
              <a:buClr>
                <a:srgbClr val="000000"/>
              </a:buClr>
              <a:buSzPct val="100000"/>
              <a:buFont typeface="Arial" panose="020B0604020202020204" pitchFamily="34" charset="0"/>
              <a:buChar char="̶"/>
              <a:defRPr lang="en-US" sz="1400" dirty="0">
                <a:cs typeface="Arial" panose="020B0604020202020204" pitchFamily="34" charset="0"/>
              </a:defRPr>
            </a:lvl5pPr>
            <a:lvl6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6pPr>
            <a:lvl7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7pPr>
            <a:lvl8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8pPr>
            <a:lvl9pPr marL="859536" indent="-128585" defTabSz="685783">
              <a:lnSpc>
                <a:spcPct val="100000"/>
              </a:lnSpc>
              <a:spcBef>
                <a:spcPts val="0"/>
              </a:spcBef>
              <a:spcAft>
                <a:spcPts val="225"/>
              </a:spcAft>
              <a:buSzPct val="100000"/>
              <a:buFont typeface="Arial" panose="020B0604020202020204" pitchFamily="34" charset="0"/>
              <a:buChar char="▫"/>
              <a:defRPr lang="en-US" sz="1400" dirty="0">
                <a:cs typeface="Arial" panose="020B0604020202020204" pitchFamily="34" charset="0"/>
              </a:defRPr>
            </a:lvl9pPr>
          </a:lstStyle>
          <a:p>
            <a:pPr marL="0" marR="0" lvl="0" indent="0" algn="ctr" defTabSz="685783" rtl="0" eaLnBrk="1" fontAlgn="auto" latinLnBrk="0" hangingPunct="1">
              <a:lnSpc>
                <a:spcPct val="100000"/>
              </a:lnSpc>
              <a:spcBef>
                <a:spcPts val="300"/>
              </a:spcBef>
              <a:spcAft>
                <a:spcPts val="300"/>
              </a:spcAft>
              <a:buClr>
                <a:srgbClr val="000000"/>
              </a:buClr>
              <a:buSzTx/>
              <a:buFont typeface="Segoe UI" panose="020B0502040204020203" pitchFamily="34" charset="0"/>
              <a:buChar char="​"/>
              <a:tabLst/>
              <a:defRPr/>
            </a:pPr>
            <a:r>
              <a:rPr kumimoji="0" lang="en-US" sz="1400" b="1" i="0" u="none" strike="noStrike" kern="1200" cap="none" spc="0" normalizeH="0" baseline="0" noProof="0" dirty="0">
                <a:ln>
                  <a:noFill/>
                </a:ln>
                <a:solidFill>
                  <a:srgbClr val="1B56E9">
                    <a:lumMod val="75000"/>
                  </a:srgbClr>
                </a:solidFill>
                <a:effectLst/>
                <a:uLnTx/>
                <a:uFillTx/>
                <a:latin typeface="Arial"/>
                <a:ea typeface="+mn-ea"/>
                <a:cs typeface="Arial" panose="020B0604020202020204" pitchFamily="34" charset="0"/>
              </a:rPr>
              <a:t>0.05%</a:t>
            </a:r>
          </a:p>
        </p:txBody>
      </p:sp>
      <p:sp>
        <p:nvSpPr>
          <p:cNvPr id="8" name="TextBox 7">
            <a:extLst>
              <a:ext uri="{FF2B5EF4-FFF2-40B4-BE49-F238E27FC236}">
                <a16:creationId xmlns:a16="http://schemas.microsoft.com/office/drawing/2014/main" id="{016A98F4-DBDE-4664-B48F-076E1C96CEAE}"/>
              </a:ext>
            </a:extLst>
          </p:cNvPr>
          <p:cNvSpPr txBox="1"/>
          <p:nvPr/>
        </p:nvSpPr>
        <p:spPr>
          <a:xfrm>
            <a:off x="294468" y="5799667"/>
            <a:ext cx="8561665" cy="406812"/>
          </a:xfrm>
          <a:prstGeom prst="rect">
            <a:avLst/>
          </a:prstGeom>
          <a:ln w="6350">
            <a:noFill/>
            <a:miter lim="800000"/>
          </a:ln>
        </p:spPr>
        <p:txBody>
          <a:bodyPr vert="horz" wrap="square" lIns="0" tIns="0" rIns="0" bIns="0" rtlCol="0">
            <a:no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48" name="TextBox 47">
            <a:extLst>
              <a:ext uri="{FF2B5EF4-FFF2-40B4-BE49-F238E27FC236}">
                <a16:creationId xmlns:a16="http://schemas.microsoft.com/office/drawing/2014/main" id="{BC67CB66-2A3E-4CE3-8237-FCDDA1F32686}"/>
              </a:ext>
            </a:extLst>
          </p:cNvPr>
          <p:cNvSpPr txBox="1"/>
          <p:nvPr/>
        </p:nvSpPr>
        <p:spPr>
          <a:xfrm>
            <a:off x="416052" y="5738521"/>
            <a:ext cx="8348984" cy="738664"/>
          </a:xfrm>
          <a:prstGeom prst="rect">
            <a:avLst/>
          </a:prstGeom>
          <a:noFill/>
          <a:ln w="6350">
            <a:noFill/>
            <a:miter lim="800000"/>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a:ea typeface="+mn-ea"/>
                <a:cs typeface="+mn-cs"/>
              </a:rPr>
              <a:t>Note: Identification of cases in vaccinated people relies on matching data between the system of record for cases and vaccinations. The number of cases in vaccinated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a:ea typeface="+mn-ea"/>
                <a:cs typeface="+mn-cs"/>
              </a:rPr>
              <a:t>people may be undercounted due to discrepancies in the names and dates of birth of individuals, resulting in an inability to match records across systems. Hospitalization data is likely also undercounted as identification and reporting of hospitalized cases relies on that information being obtainable by case investigators through patient interview.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a:ea typeface="+mn-ea"/>
                <a:cs typeface="+mn-cs"/>
              </a:rPr>
              <a:t>*</a:t>
            </a:r>
            <a:r>
              <a:rPr kumimoji="0" lang="en-US" sz="1000" b="0" i="0" u="none" strike="noStrike" kern="1200" cap="none" spc="0" normalizeH="0" baseline="0" noProof="0" dirty="0">
                <a:ln>
                  <a:noFill/>
                </a:ln>
                <a:solidFill>
                  <a:srgbClr val="000000"/>
                </a:solidFill>
                <a:effectLst/>
                <a:uLnTx/>
                <a:uFillTx/>
                <a:latin typeface="Arial"/>
                <a:ea typeface="+mn-ea"/>
                <a:cs typeface="+mn-cs"/>
              </a:rPr>
              <a:t>Vaccination began December 14, 2020; the earliest date at which individuals would be considered fully vaccinated is January 19, 2021</a:t>
            </a:r>
          </a:p>
        </p:txBody>
      </p:sp>
    </p:spTree>
    <p:extLst>
      <p:ext uri="{BB962C8B-B14F-4D97-AF65-F5344CB8AC3E}">
        <p14:creationId xmlns:p14="http://schemas.microsoft.com/office/powerpoint/2010/main" val="11757917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c90ee1e1-c015-415f-8aa1-dd21303cc84c"/>
  <p:tag name="NEWVI" val="true"/>
  <p:tag name="TEMPLATELASTEDITTED" val="2019-02-27 01:13 PM"/>
  <p:tag name="TEMPLATECREATED" val="2019-02-27 01:19 PM"/>
  <p:tag name="TEMPLATEVERSION" val="3"/>
  <p:tag name="BLUEONEFOURTHTITLEFONTCOLORFIXED" val="true"/>
  <p:tag name="DARKLAYOUTNAMESCHANGEDTOCONTRAST" val="true"/>
  <p:tag name="CTFIXED" val="Yes"/>
  <p:tag name="TEMPLATELASTEDITED" val="2020-03-17 08:15 AM"/>
  <p:tag name="MTBTACCENT" val="Accent1ColorBoldText"/>
  <p:tag name="THINKCELLPRESENTATIONDONOTDELETE" val="&lt;?xml version=&quot;1.0&quot; encoding=&quot;UTF-16&quot; standalone=&quot;yes&quot;?&gt;&lt;root reqver=&quot;27037&quot;&gt;&lt;version val=&quot;3248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1 %#d&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3&quot;&gt;&lt;elem m_fUsage=&quot;3.76631784749854947592E+00&quot;&gt;&lt;m_msothmcolidx val=&quot;0&quot;/&gt;&lt;m_rgb r=&quot;23&quot; g=&quot;68&quot; b=&quot;3C&quot;/&gt;&lt;/elem&gt;&lt;elem m_fUsage=&quot;2.76679403910000099032E+00&quot;&gt;&lt;m_msothmcolidx val=&quot;0&quot;/&gt;&lt;m_rgb r=&quot;ED&quot; g=&quot;35&quot; b=&quot;07&quot;/&gt;&lt;/elem&gt;&lt;elem m_fUsage=&quot;1.61386792454961014442E+00&quot;&gt;&lt;m_msothmcolidx val=&quot;0&quot;/&gt;&lt;m_rgb r=&quot;88&quot; g=&quot;0D&quot; b=&quot;06&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0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01.xml><?xml version="1.0" encoding="utf-8"?>
<p:tagLst xmlns:a="http://schemas.openxmlformats.org/drawingml/2006/main" xmlns:r="http://schemas.openxmlformats.org/officeDocument/2006/relationships" xmlns:p="http://schemas.openxmlformats.org/presentationml/2006/main">
  <p:tag name="SHAPENAME" val="3. Subtitle"/>
</p:tagLst>
</file>

<file path=ppt/tags/tag10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twvOXtdSuox6Lt0s4FLA0w"/>
</p:tagLst>
</file>

<file path=ppt/tags/tag10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06.xml><?xml version="1.0" encoding="utf-8"?>
<p:tagLst xmlns:a="http://schemas.openxmlformats.org/drawingml/2006/main" xmlns:r="http://schemas.openxmlformats.org/officeDocument/2006/relationships" xmlns:p="http://schemas.openxmlformats.org/presentationml/2006/main">
  <p:tag name="SHAPENAME" val="5. Source"/>
</p:tagLst>
</file>

<file path=ppt/tags/tag10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0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NAME" val="Moon"/>
</p:tagLst>
</file>

<file path=ppt/tags/tag110.xml><?xml version="1.0" encoding="utf-8"?>
<p:tagLst xmlns:a="http://schemas.openxmlformats.org/drawingml/2006/main" xmlns:r="http://schemas.openxmlformats.org/officeDocument/2006/relationships" xmlns:p="http://schemas.openxmlformats.org/presentationml/2006/main">
  <p:tag name="SHAPENAME" val="5. Source"/>
</p:tagLst>
</file>

<file path=ppt/tags/tag11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1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4.xml><?xml version="1.0" encoding="utf-8"?>
<p:tagLst xmlns:a="http://schemas.openxmlformats.org/drawingml/2006/main" xmlns:r="http://schemas.openxmlformats.org/officeDocument/2006/relationships" xmlns:p="http://schemas.openxmlformats.org/presentationml/2006/main">
  <p:tag name="SHAPENAME" val="5. Source"/>
</p:tagLst>
</file>

<file path=ppt/tags/tag11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4m5a.30oe1xmbXwjDoU0KQ"/>
</p:tagLst>
</file>

<file path=ppt/tags/tag118.xml><?xml version="1.0" encoding="utf-8"?>
<p:tagLst xmlns:a="http://schemas.openxmlformats.org/drawingml/2006/main" xmlns:r="http://schemas.openxmlformats.org/officeDocument/2006/relationships" xmlns:p="http://schemas.openxmlformats.org/presentationml/2006/main">
  <p:tag name="SHAPENAME" val="4. Footnote"/>
</p:tagLst>
</file>

<file path=ppt/tags/tag11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2.xml><?xml version="1.0" encoding="utf-8"?>
<p:tagLst xmlns:a="http://schemas.openxmlformats.org/drawingml/2006/main" xmlns:r="http://schemas.openxmlformats.org/officeDocument/2006/relationships" xmlns:p="http://schemas.openxmlformats.org/presentationml/2006/main">
  <p:tag name="NAME" val="Moon"/>
</p:tagLst>
</file>

<file path=ppt/tags/tag120.xml><?xml version="1.0" encoding="utf-8"?>
<p:tagLst xmlns:a="http://schemas.openxmlformats.org/drawingml/2006/main" xmlns:r="http://schemas.openxmlformats.org/officeDocument/2006/relationships" xmlns:p="http://schemas.openxmlformats.org/presentationml/2006/main">
  <p:tag name="SHAPENAME" val="Grid"/>
</p:tagLst>
</file>

<file path=ppt/tags/tag121.xml><?xml version="1.0" encoding="utf-8"?>
<p:tagLst xmlns:a="http://schemas.openxmlformats.org/drawingml/2006/main" xmlns:r="http://schemas.openxmlformats.org/officeDocument/2006/relationships" xmlns:p="http://schemas.openxmlformats.org/presentationml/2006/main">
  <p:tag name="NAME" val="ACET"/>
</p:tagLst>
</file>

<file path=ppt/tags/tag122.xml><?xml version="1.0" encoding="utf-8"?>
<p:tagLst xmlns:a="http://schemas.openxmlformats.org/drawingml/2006/main" xmlns:r="http://schemas.openxmlformats.org/officeDocument/2006/relationships" xmlns:p="http://schemas.openxmlformats.org/presentationml/2006/main">
  <p:tag name="NAME" val="Moon"/>
</p:tagLst>
</file>

<file path=ppt/tags/tag123.xml><?xml version="1.0" encoding="utf-8"?>
<p:tagLst xmlns:a="http://schemas.openxmlformats.org/drawingml/2006/main" xmlns:r="http://schemas.openxmlformats.org/officeDocument/2006/relationships" xmlns:p="http://schemas.openxmlformats.org/presentationml/2006/main">
  <p:tag name="NAME" val="Moon"/>
</p:tagLst>
</file>

<file path=ppt/tags/tag124.xml><?xml version="1.0" encoding="utf-8"?>
<p:tagLst xmlns:a="http://schemas.openxmlformats.org/drawingml/2006/main" xmlns:r="http://schemas.openxmlformats.org/officeDocument/2006/relationships" xmlns:p="http://schemas.openxmlformats.org/presentationml/2006/main">
  <p:tag name="NAME" val="Moon"/>
</p:tagLst>
</file>

<file path=ppt/tags/tag125.xml><?xml version="1.0" encoding="utf-8"?>
<p:tagLst xmlns:a="http://schemas.openxmlformats.org/drawingml/2006/main" xmlns:r="http://schemas.openxmlformats.org/officeDocument/2006/relationships" xmlns:p="http://schemas.openxmlformats.org/presentationml/2006/main">
  <p:tag name="NAME" val="Moon"/>
</p:tagLst>
</file>

<file path=ppt/tags/tag126.xml><?xml version="1.0" encoding="utf-8"?>
<p:tagLst xmlns:a="http://schemas.openxmlformats.org/drawingml/2006/main" xmlns:r="http://schemas.openxmlformats.org/officeDocument/2006/relationships" xmlns:p="http://schemas.openxmlformats.org/presentationml/2006/main">
  <p:tag name="NAME" val="Moon"/>
</p:tagLst>
</file>

<file path=ppt/tags/tag127.xml><?xml version="1.0" encoding="utf-8"?>
<p:tagLst xmlns:a="http://schemas.openxmlformats.org/drawingml/2006/main" xmlns:r="http://schemas.openxmlformats.org/officeDocument/2006/relationships" xmlns:p="http://schemas.openxmlformats.org/presentationml/2006/main">
  <p:tag name="ANGLE" val="5"/>
</p:tagLst>
</file>

<file path=ppt/tags/tag128.xml><?xml version="1.0" encoding="utf-8"?>
<p:tagLst xmlns:a="http://schemas.openxmlformats.org/drawingml/2006/main" xmlns:r="http://schemas.openxmlformats.org/officeDocument/2006/relationships" xmlns:p="http://schemas.openxmlformats.org/presentationml/2006/main">
  <p:tag name="ANGLE" val="5"/>
</p:tagLst>
</file>

<file path=ppt/tags/tag129.xml><?xml version="1.0" encoding="utf-8"?>
<p:tagLst xmlns:a="http://schemas.openxmlformats.org/drawingml/2006/main" xmlns:r="http://schemas.openxmlformats.org/officeDocument/2006/relationships" xmlns:p="http://schemas.openxmlformats.org/presentationml/2006/main">
  <p:tag name="ANGLE" val="4"/>
</p:tagLst>
</file>

<file path=ppt/tags/tag13.xml><?xml version="1.0" encoding="utf-8"?>
<p:tagLst xmlns:a="http://schemas.openxmlformats.org/drawingml/2006/main" xmlns:r="http://schemas.openxmlformats.org/officeDocument/2006/relationships" xmlns:p="http://schemas.openxmlformats.org/presentationml/2006/main">
  <p:tag name="ANGLE" val="5"/>
</p:tagLst>
</file>

<file path=ppt/tags/tag130.xml><?xml version="1.0" encoding="utf-8"?>
<p:tagLst xmlns:a="http://schemas.openxmlformats.org/drawingml/2006/main" xmlns:r="http://schemas.openxmlformats.org/officeDocument/2006/relationships" xmlns:p="http://schemas.openxmlformats.org/presentationml/2006/main">
  <p:tag name="ANGLE" val="4"/>
</p:tagLst>
</file>

<file path=ppt/tags/tag131.xml><?xml version="1.0" encoding="utf-8"?>
<p:tagLst xmlns:a="http://schemas.openxmlformats.org/drawingml/2006/main" xmlns:r="http://schemas.openxmlformats.org/officeDocument/2006/relationships" xmlns:p="http://schemas.openxmlformats.org/presentationml/2006/main">
  <p:tag name="ANGLE" val="3"/>
</p:tagLst>
</file>

<file path=ppt/tags/tag132.xml><?xml version="1.0" encoding="utf-8"?>
<p:tagLst xmlns:a="http://schemas.openxmlformats.org/drawingml/2006/main" xmlns:r="http://schemas.openxmlformats.org/officeDocument/2006/relationships" xmlns:p="http://schemas.openxmlformats.org/presentationml/2006/main">
  <p:tag name="ANGLE" val="3"/>
</p:tagLst>
</file>

<file path=ppt/tags/tag133.xml><?xml version="1.0" encoding="utf-8"?>
<p:tagLst xmlns:a="http://schemas.openxmlformats.org/drawingml/2006/main" xmlns:r="http://schemas.openxmlformats.org/officeDocument/2006/relationships" xmlns:p="http://schemas.openxmlformats.org/presentationml/2006/main">
  <p:tag name="ANGLE" val="2"/>
</p:tagLst>
</file>

<file path=ppt/tags/tag134.xml><?xml version="1.0" encoding="utf-8"?>
<p:tagLst xmlns:a="http://schemas.openxmlformats.org/drawingml/2006/main" xmlns:r="http://schemas.openxmlformats.org/officeDocument/2006/relationships" xmlns:p="http://schemas.openxmlformats.org/presentationml/2006/main">
  <p:tag name="ANGLE" val="2"/>
</p:tagLst>
</file>

<file path=ppt/tags/tag135.xml><?xml version="1.0" encoding="utf-8"?>
<p:tagLst xmlns:a="http://schemas.openxmlformats.org/drawingml/2006/main" xmlns:r="http://schemas.openxmlformats.org/officeDocument/2006/relationships" xmlns:p="http://schemas.openxmlformats.org/presentationml/2006/main">
  <p:tag name="ANGLE" val="1"/>
</p:tagLst>
</file>

<file path=ppt/tags/tag136.xml><?xml version="1.0" encoding="utf-8"?>
<p:tagLst xmlns:a="http://schemas.openxmlformats.org/drawingml/2006/main" xmlns:r="http://schemas.openxmlformats.org/officeDocument/2006/relationships" xmlns:p="http://schemas.openxmlformats.org/presentationml/2006/main">
  <p:tag name="ANGLE" val="1"/>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JDdYh2halhdJF8285D2EKg"/>
</p:tagLst>
</file>

<file path=ppt/tags/tag139.xml><?xml version="1.0" encoding="utf-8"?>
<p:tagLst xmlns:a="http://schemas.openxmlformats.org/drawingml/2006/main" xmlns:r="http://schemas.openxmlformats.org/officeDocument/2006/relationships" xmlns:p="http://schemas.openxmlformats.org/presentationml/2006/main">
  <p:tag name="SHAPENAME" val="Title"/>
</p:tagLst>
</file>

<file path=ppt/tags/tag14.xml><?xml version="1.0" encoding="utf-8"?>
<p:tagLst xmlns:a="http://schemas.openxmlformats.org/drawingml/2006/main" xmlns:r="http://schemas.openxmlformats.org/officeDocument/2006/relationships" xmlns:p="http://schemas.openxmlformats.org/presentationml/2006/main">
  <p:tag name="ANGLE" val="5"/>
</p:tagLst>
</file>

<file path=ppt/tags/tag140.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141.xml><?xml version="1.0" encoding="utf-8"?>
<p:tagLst xmlns:a="http://schemas.openxmlformats.org/drawingml/2006/main" xmlns:r="http://schemas.openxmlformats.org/officeDocument/2006/relationships" xmlns:p="http://schemas.openxmlformats.org/presentationml/2006/main">
  <p:tag name="SHAPENAME" val="Subtitle"/>
</p:tagLst>
</file>

<file path=ppt/tags/tag142.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14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46.xml><?xml version="1.0" encoding="utf-8"?>
<p:tagLst xmlns:a="http://schemas.openxmlformats.org/drawingml/2006/main" xmlns:r="http://schemas.openxmlformats.org/officeDocument/2006/relationships" xmlns:p="http://schemas.openxmlformats.org/presentationml/2006/main">
  <p:tag name="SHAPENAME" val="3. Subtitle"/>
</p:tagLst>
</file>

<file path=ppt/tags/tag14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48.xml><?xml version="1.0" encoding="utf-8"?>
<p:tagLst xmlns:a="http://schemas.openxmlformats.org/drawingml/2006/main" xmlns:r="http://schemas.openxmlformats.org/officeDocument/2006/relationships" xmlns:p="http://schemas.openxmlformats.org/presentationml/2006/main">
  <p:tag name="SHAPENAME" val="5. Source"/>
</p:tagLst>
</file>

<file path=ppt/tags/tag14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5.xml><?xml version="1.0" encoding="utf-8"?>
<p:tagLst xmlns:a="http://schemas.openxmlformats.org/drawingml/2006/main" xmlns:r="http://schemas.openxmlformats.org/officeDocument/2006/relationships" xmlns:p="http://schemas.openxmlformats.org/presentationml/2006/main">
  <p:tag name="ANGLE" val="4"/>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tpP11CnWVj4SHrNwkW4jJlQ"/>
</p:tagLst>
</file>

<file path=ppt/tags/tag15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53.xml><?xml version="1.0" encoding="utf-8"?>
<p:tagLst xmlns:a="http://schemas.openxmlformats.org/drawingml/2006/main" xmlns:r="http://schemas.openxmlformats.org/officeDocument/2006/relationships" xmlns:p="http://schemas.openxmlformats.org/presentationml/2006/main">
  <p:tag name="SHAPENAME" val="5. Source"/>
</p:tagLst>
</file>

<file path=ppt/tags/tag15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5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tLtFDKWot6hXzrttW11n8AQ"/>
</p:tagLst>
</file>

<file path=ppt/tags/tag15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59.xml><?xml version="1.0" encoding="utf-8"?>
<p:tagLst xmlns:a="http://schemas.openxmlformats.org/drawingml/2006/main" xmlns:r="http://schemas.openxmlformats.org/officeDocument/2006/relationships" xmlns:p="http://schemas.openxmlformats.org/presentationml/2006/main">
  <p:tag name="SHAPENAME" val="5. Source"/>
</p:tagLst>
</file>

<file path=ppt/tags/tag16.xml><?xml version="1.0" encoding="utf-8"?>
<p:tagLst xmlns:a="http://schemas.openxmlformats.org/drawingml/2006/main" xmlns:r="http://schemas.openxmlformats.org/officeDocument/2006/relationships" xmlns:p="http://schemas.openxmlformats.org/presentationml/2006/main">
  <p:tag name="ANGLE" val="4"/>
</p:tagLst>
</file>

<file path=ppt/tags/tag16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6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tF_d6dth08tUGQumsWVEb9A"/>
</p:tagLst>
</file>

<file path=ppt/tags/tag16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65.xml><?xml version="1.0" encoding="utf-8"?>
<p:tagLst xmlns:a="http://schemas.openxmlformats.org/drawingml/2006/main" xmlns:r="http://schemas.openxmlformats.org/officeDocument/2006/relationships" xmlns:p="http://schemas.openxmlformats.org/presentationml/2006/main">
  <p:tag name="SHAPENAME" val="5. Source"/>
</p:tagLst>
</file>

<file path=ppt/tags/tag16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6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tBPKsTDVLK_dG90r4UwOosA"/>
</p:tagLst>
</file>

<file path=ppt/tags/tag17.xml><?xml version="1.0" encoding="utf-8"?>
<p:tagLst xmlns:a="http://schemas.openxmlformats.org/drawingml/2006/main" xmlns:r="http://schemas.openxmlformats.org/officeDocument/2006/relationships" xmlns:p="http://schemas.openxmlformats.org/presentationml/2006/main">
  <p:tag name="ANGLE" val="3"/>
</p:tagLst>
</file>

<file path=ppt/tags/tag17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71.xml><?xml version="1.0" encoding="utf-8"?>
<p:tagLst xmlns:a="http://schemas.openxmlformats.org/drawingml/2006/main" xmlns:r="http://schemas.openxmlformats.org/officeDocument/2006/relationships" xmlns:p="http://schemas.openxmlformats.org/presentationml/2006/main">
  <p:tag name="SHAPENAME" val="5. Source"/>
</p:tagLst>
</file>

<file path=ppt/tags/tag17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7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74.xml><?xml version="1.0" encoding="utf-8"?>
<p:tagLst xmlns:a="http://schemas.openxmlformats.org/drawingml/2006/main" xmlns:r="http://schemas.openxmlformats.org/officeDocument/2006/relationships" xmlns:p="http://schemas.openxmlformats.org/presentationml/2006/main">
  <p:tag name="SHAPENAME" val="3. Subtitle"/>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tri0mgXOmqjmJhsxDkh.0TQ"/>
</p:tagLst>
</file>

<file path=ppt/tags/tag17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7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79.xml><?xml version="1.0" encoding="utf-8"?>
<p:tagLst xmlns:a="http://schemas.openxmlformats.org/drawingml/2006/main" xmlns:r="http://schemas.openxmlformats.org/officeDocument/2006/relationships" xmlns:p="http://schemas.openxmlformats.org/presentationml/2006/main">
  <p:tag name="SHAPENAME" val="5. Source"/>
</p:tagLst>
</file>

<file path=ppt/tags/tag18.xml><?xml version="1.0" encoding="utf-8"?>
<p:tagLst xmlns:a="http://schemas.openxmlformats.org/drawingml/2006/main" xmlns:r="http://schemas.openxmlformats.org/officeDocument/2006/relationships" xmlns:p="http://schemas.openxmlformats.org/presentationml/2006/main">
  <p:tag name="ANGLE" val="3"/>
</p:tagLst>
</file>

<file path=ppt/tags/tag18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81.xml><?xml version="1.0" encoding="utf-8"?>
<p:tagLst xmlns:a="http://schemas.openxmlformats.org/drawingml/2006/main" xmlns:r="http://schemas.openxmlformats.org/officeDocument/2006/relationships" xmlns:p="http://schemas.openxmlformats.org/presentationml/2006/main">
  <p:tag name="SHAPENAME" val="3. Subtitle"/>
</p:tagLst>
</file>

<file path=ppt/tags/tag18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thzjiRFgosu1ceI1jhy8yBw"/>
</p:tagLst>
</file>

<file path=ppt/tags/tag185.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8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87.xml><?xml version="1.0" encoding="utf-8"?>
<p:tagLst xmlns:a="http://schemas.openxmlformats.org/drawingml/2006/main" xmlns:r="http://schemas.openxmlformats.org/officeDocument/2006/relationships" xmlns:p="http://schemas.openxmlformats.org/presentationml/2006/main">
  <p:tag name="SHAPENAME" val="5. Source"/>
</p:tagLst>
</file>

<file path=ppt/tags/tag18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8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9.xml><?xml version="1.0" encoding="utf-8"?>
<p:tagLst xmlns:a="http://schemas.openxmlformats.org/drawingml/2006/main" xmlns:r="http://schemas.openxmlformats.org/officeDocument/2006/relationships" xmlns:p="http://schemas.openxmlformats.org/presentationml/2006/main">
  <p:tag name="ANGLE" val="2"/>
</p:tagLst>
</file>

<file path=ppt/tags/tag190.xml><?xml version="1.0" encoding="utf-8"?>
<p:tagLst xmlns:a="http://schemas.openxmlformats.org/drawingml/2006/main" xmlns:r="http://schemas.openxmlformats.org/officeDocument/2006/relationships" xmlns:p="http://schemas.openxmlformats.org/presentationml/2006/main">
  <p:tag name="SHAPENAME" val="3. Subtitle"/>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tw4VbVzfboTV4MZRME9u.ug"/>
</p:tagLst>
</file>

<file path=ppt/tags/tag193.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95.xml><?xml version="1.0" encoding="utf-8"?>
<p:tagLst xmlns:a="http://schemas.openxmlformats.org/drawingml/2006/main" xmlns:r="http://schemas.openxmlformats.org/officeDocument/2006/relationships" xmlns:p="http://schemas.openxmlformats.org/presentationml/2006/main">
  <p:tag name="SHAPENAME" val="5. Source"/>
</p:tagLst>
</file>

<file path=ppt/tags/tag19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9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98.xml><?xml version="1.0" encoding="utf-8"?>
<p:tagLst xmlns:a="http://schemas.openxmlformats.org/drawingml/2006/main" xmlns:r="http://schemas.openxmlformats.org/officeDocument/2006/relationships" xmlns:p="http://schemas.openxmlformats.org/presentationml/2006/main">
  <p:tag name="SHAPENAME" val="3. Subtitle"/>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ANGLE" val="2"/>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t6nND2yuhwA5F6dwgrcNckA"/>
</p:tagLst>
</file>

<file path=ppt/tags/tag201.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0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03.xml><?xml version="1.0" encoding="utf-8"?>
<p:tagLst xmlns:a="http://schemas.openxmlformats.org/drawingml/2006/main" xmlns:r="http://schemas.openxmlformats.org/officeDocument/2006/relationships" xmlns:p="http://schemas.openxmlformats.org/presentationml/2006/main">
  <p:tag name="SHAPENAME" val="5. Source"/>
</p:tagLst>
</file>

<file path=ppt/tags/tag20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0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06.xml><?xml version="1.0" encoding="utf-8"?>
<p:tagLst xmlns:a="http://schemas.openxmlformats.org/drawingml/2006/main" xmlns:r="http://schemas.openxmlformats.org/officeDocument/2006/relationships" xmlns:p="http://schemas.openxmlformats.org/presentationml/2006/main">
  <p:tag name="SHAPENAME" val="3. Subtitle"/>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t4VZxN_OizesHAduWdSTPeQ"/>
</p:tagLst>
</file>

<file path=ppt/tags/tag209.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21.xml><?xml version="1.0" encoding="utf-8"?>
<p:tagLst xmlns:a="http://schemas.openxmlformats.org/drawingml/2006/main" xmlns:r="http://schemas.openxmlformats.org/officeDocument/2006/relationships" xmlns:p="http://schemas.openxmlformats.org/presentationml/2006/main">
  <p:tag name="ANGLE" val="1"/>
</p:tagLst>
</file>

<file path=ppt/tags/tag21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11.xml><?xml version="1.0" encoding="utf-8"?>
<p:tagLst xmlns:a="http://schemas.openxmlformats.org/drawingml/2006/main" xmlns:r="http://schemas.openxmlformats.org/officeDocument/2006/relationships" xmlns:p="http://schemas.openxmlformats.org/presentationml/2006/main">
  <p:tag name="SHAPENAME" val="5. Source"/>
</p:tagLst>
</file>

<file path=ppt/tags/tag21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1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14.xml><?xml version="1.0" encoding="utf-8"?>
<p:tagLst xmlns:a="http://schemas.openxmlformats.org/drawingml/2006/main" xmlns:r="http://schemas.openxmlformats.org/officeDocument/2006/relationships" xmlns:p="http://schemas.openxmlformats.org/presentationml/2006/main">
  <p:tag name="SHAPENAME" val="3. Subtitle"/>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t6Sb87Uq18zwplXU0IuQNUw"/>
</p:tagLst>
</file>

<file path=ppt/tags/tag21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1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19.xml><?xml version="1.0" encoding="utf-8"?>
<p:tagLst xmlns:a="http://schemas.openxmlformats.org/drawingml/2006/main" xmlns:r="http://schemas.openxmlformats.org/officeDocument/2006/relationships" xmlns:p="http://schemas.openxmlformats.org/presentationml/2006/main">
  <p:tag name="SHAPENAME" val="5. Source"/>
</p:tagLst>
</file>

<file path=ppt/tags/tag22.xml><?xml version="1.0" encoding="utf-8"?>
<p:tagLst xmlns:a="http://schemas.openxmlformats.org/drawingml/2006/main" xmlns:r="http://schemas.openxmlformats.org/officeDocument/2006/relationships" xmlns:p="http://schemas.openxmlformats.org/presentationml/2006/main">
  <p:tag name="ANGLE" val="1"/>
</p:tagLst>
</file>

<file path=ppt/tags/tag22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23.xml><?xml version="1.0" encoding="utf-8"?>
<p:tagLst xmlns:a="http://schemas.openxmlformats.org/drawingml/2006/main" xmlns:r="http://schemas.openxmlformats.org/officeDocument/2006/relationships" xmlns:p="http://schemas.openxmlformats.org/presentationml/2006/main">
  <p:tag name="SHAPENAME" val="5. Source"/>
</p:tagLst>
</file>

<file path=ppt/tags/tag22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6.xml><?xml version="1.0" encoding="utf-8"?>
<p:tagLst xmlns:a="http://schemas.openxmlformats.org/drawingml/2006/main" xmlns:r="http://schemas.openxmlformats.org/officeDocument/2006/relationships" xmlns:p="http://schemas.openxmlformats.org/presentationml/2006/main">
  <p:tag name="SHAPENAME" val="5. Source"/>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tjRyNLusCFOya.iVh4ubixQ"/>
</p:tagLst>
</file>

<file path=ppt/tags/tag229.xml><?xml version="1.0" encoding="utf-8"?>
<p:tagLst xmlns:a="http://schemas.openxmlformats.org/drawingml/2006/main" xmlns:r="http://schemas.openxmlformats.org/officeDocument/2006/relationships" xmlns:p="http://schemas.openxmlformats.org/presentationml/2006/main">
  <p:tag name="SHAPENAME" val="4. Footno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31.xml><?xml version="1.0" encoding="utf-8"?>
<p:tagLst xmlns:a="http://schemas.openxmlformats.org/drawingml/2006/main" xmlns:r="http://schemas.openxmlformats.org/officeDocument/2006/relationships" xmlns:p="http://schemas.openxmlformats.org/presentationml/2006/main">
  <p:tag name="SHAPENAME" val="Grid"/>
</p:tagLst>
</file>

<file path=ppt/tags/tag232.xml><?xml version="1.0" encoding="utf-8"?>
<p:tagLst xmlns:a="http://schemas.openxmlformats.org/drawingml/2006/main" xmlns:r="http://schemas.openxmlformats.org/officeDocument/2006/relationships" xmlns:p="http://schemas.openxmlformats.org/presentationml/2006/main">
  <p:tag name="NAME" val="ACET"/>
</p:tagLst>
</file>

<file path=ppt/tags/tag233.xml><?xml version="1.0" encoding="utf-8"?>
<p:tagLst xmlns:a="http://schemas.openxmlformats.org/drawingml/2006/main" xmlns:r="http://schemas.openxmlformats.org/officeDocument/2006/relationships" xmlns:p="http://schemas.openxmlformats.org/presentationml/2006/main">
  <p:tag name="NAME" val="Moon"/>
</p:tagLst>
</file>

<file path=ppt/tags/tag234.xml><?xml version="1.0" encoding="utf-8"?>
<p:tagLst xmlns:a="http://schemas.openxmlformats.org/drawingml/2006/main" xmlns:r="http://schemas.openxmlformats.org/officeDocument/2006/relationships" xmlns:p="http://schemas.openxmlformats.org/presentationml/2006/main">
  <p:tag name="NAME" val="Moon"/>
</p:tagLst>
</file>

<file path=ppt/tags/tag235.xml><?xml version="1.0" encoding="utf-8"?>
<p:tagLst xmlns:a="http://schemas.openxmlformats.org/drawingml/2006/main" xmlns:r="http://schemas.openxmlformats.org/officeDocument/2006/relationships" xmlns:p="http://schemas.openxmlformats.org/presentationml/2006/main">
  <p:tag name="NAME" val="Moon"/>
</p:tagLst>
</file>

<file path=ppt/tags/tag236.xml><?xml version="1.0" encoding="utf-8"?>
<p:tagLst xmlns:a="http://schemas.openxmlformats.org/drawingml/2006/main" xmlns:r="http://schemas.openxmlformats.org/officeDocument/2006/relationships" xmlns:p="http://schemas.openxmlformats.org/presentationml/2006/main">
  <p:tag name="NAME" val="Moon"/>
</p:tagLst>
</file>

<file path=ppt/tags/tag237.xml><?xml version="1.0" encoding="utf-8"?>
<p:tagLst xmlns:a="http://schemas.openxmlformats.org/drawingml/2006/main" xmlns:r="http://schemas.openxmlformats.org/officeDocument/2006/relationships" xmlns:p="http://schemas.openxmlformats.org/presentationml/2006/main">
  <p:tag name="NAME" val="Moon"/>
</p:tagLst>
</file>

<file path=ppt/tags/tag238.xml><?xml version="1.0" encoding="utf-8"?>
<p:tagLst xmlns:a="http://schemas.openxmlformats.org/drawingml/2006/main" xmlns:r="http://schemas.openxmlformats.org/officeDocument/2006/relationships" xmlns:p="http://schemas.openxmlformats.org/presentationml/2006/main">
  <p:tag name="ANGLE" val="5"/>
</p:tagLst>
</file>

<file path=ppt/tags/tag239.xml><?xml version="1.0" encoding="utf-8"?>
<p:tagLst xmlns:a="http://schemas.openxmlformats.org/drawingml/2006/main" xmlns:r="http://schemas.openxmlformats.org/officeDocument/2006/relationships" xmlns:p="http://schemas.openxmlformats.org/presentationml/2006/main">
  <p:tag name="ANGLE" val="5"/>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WSXEhcesW0CHoBVP.RZvLA"/>
</p:tagLst>
</file>

<file path=ppt/tags/tag240.xml><?xml version="1.0" encoding="utf-8"?>
<p:tagLst xmlns:a="http://schemas.openxmlformats.org/drawingml/2006/main" xmlns:r="http://schemas.openxmlformats.org/officeDocument/2006/relationships" xmlns:p="http://schemas.openxmlformats.org/presentationml/2006/main">
  <p:tag name="ANGLE" val="4"/>
</p:tagLst>
</file>

<file path=ppt/tags/tag241.xml><?xml version="1.0" encoding="utf-8"?>
<p:tagLst xmlns:a="http://schemas.openxmlformats.org/drawingml/2006/main" xmlns:r="http://schemas.openxmlformats.org/officeDocument/2006/relationships" xmlns:p="http://schemas.openxmlformats.org/presentationml/2006/main">
  <p:tag name="ANGLE" val="4"/>
</p:tagLst>
</file>

<file path=ppt/tags/tag242.xml><?xml version="1.0" encoding="utf-8"?>
<p:tagLst xmlns:a="http://schemas.openxmlformats.org/drawingml/2006/main" xmlns:r="http://schemas.openxmlformats.org/officeDocument/2006/relationships" xmlns:p="http://schemas.openxmlformats.org/presentationml/2006/main">
  <p:tag name="ANGLE" val="3"/>
</p:tagLst>
</file>

<file path=ppt/tags/tag243.xml><?xml version="1.0" encoding="utf-8"?>
<p:tagLst xmlns:a="http://schemas.openxmlformats.org/drawingml/2006/main" xmlns:r="http://schemas.openxmlformats.org/officeDocument/2006/relationships" xmlns:p="http://schemas.openxmlformats.org/presentationml/2006/main">
  <p:tag name="ANGLE" val="3"/>
</p:tagLst>
</file>

<file path=ppt/tags/tag244.xml><?xml version="1.0" encoding="utf-8"?>
<p:tagLst xmlns:a="http://schemas.openxmlformats.org/drawingml/2006/main" xmlns:r="http://schemas.openxmlformats.org/officeDocument/2006/relationships" xmlns:p="http://schemas.openxmlformats.org/presentationml/2006/main">
  <p:tag name="ANGLE" val="2"/>
</p:tagLst>
</file>

<file path=ppt/tags/tag245.xml><?xml version="1.0" encoding="utf-8"?>
<p:tagLst xmlns:a="http://schemas.openxmlformats.org/drawingml/2006/main" xmlns:r="http://schemas.openxmlformats.org/officeDocument/2006/relationships" xmlns:p="http://schemas.openxmlformats.org/presentationml/2006/main">
  <p:tag name="ANGLE" val="2"/>
</p:tagLst>
</file>

<file path=ppt/tags/tag246.xml><?xml version="1.0" encoding="utf-8"?>
<p:tagLst xmlns:a="http://schemas.openxmlformats.org/drawingml/2006/main" xmlns:r="http://schemas.openxmlformats.org/officeDocument/2006/relationships" xmlns:p="http://schemas.openxmlformats.org/presentationml/2006/main">
  <p:tag name="ANGLE" val="1"/>
</p:tagLst>
</file>

<file path=ppt/tags/tag247.xml><?xml version="1.0" encoding="utf-8"?>
<p:tagLst xmlns:a="http://schemas.openxmlformats.org/drawingml/2006/main" xmlns:r="http://schemas.openxmlformats.org/officeDocument/2006/relationships" xmlns:p="http://schemas.openxmlformats.org/presentationml/2006/main">
  <p:tag name="ANGLE" val="1"/>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tWSXEhcesW0CHoBVP.RZvLA"/>
</p:tagLst>
</file>

<file path=ppt/tags/tag25.xml><?xml version="1.0" encoding="utf-8"?>
<p:tagLst xmlns:a="http://schemas.openxmlformats.org/drawingml/2006/main" xmlns:r="http://schemas.openxmlformats.org/officeDocument/2006/relationships" xmlns:p="http://schemas.openxmlformats.org/presentationml/2006/main">
  <p:tag name="SHAPENAME" val="Title"/>
</p:tagLst>
</file>

<file path=ppt/tags/tag250.xml><?xml version="1.0" encoding="utf-8"?>
<p:tagLst xmlns:a="http://schemas.openxmlformats.org/drawingml/2006/main" xmlns:r="http://schemas.openxmlformats.org/officeDocument/2006/relationships" xmlns:p="http://schemas.openxmlformats.org/presentationml/2006/main">
  <p:tag name="SHAPENAME" val="Title"/>
</p:tagLst>
</file>

<file path=ppt/tags/tag251.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52.xml><?xml version="1.0" encoding="utf-8"?>
<p:tagLst xmlns:a="http://schemas.openxmlformats.org/drawingml/2006/main" xmlns:r="http://schemas.openxmlformats.org/officeDocument/2006/relationships" xmlns:p="http://schemas.openxmlformats.org/presentationml/2006/main">
  <p:tag name="SHAPENAME" val="Subtitle"/>
</p:tagLst>
</file>

<file path=ppt/tags/tag25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54.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t5Eq_lebdFlPrTXB9fMT4fA"/>
</p:tagLst>
</file>

<file path=ppt/tags/tag257.xml><?xml version="1.0" encoding="utf-8"?>
<p:tagLst xmlns:a="http://schemas.openxmlformats.org/drawingml/2006/main" xmlns:r="http://schemas.openxmlformats.org/officeDocument/2006/relationships" xmlns:p="http://schemas.openxmlformats.org/presentationml/2006/main">
  <p:tag name="SHAPENAME" val="3. Subtitle"/>
</p:tagLst>
</file>

<file path=ppt/tags/tag25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59.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6.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60.xml><?xml version="1.0" encoding="utf-8"?>
<p:tagLst xmlns:a="http://schemas.openxmlformats.org/drawingml/2006/main" xmlns:r="http://schemas.openxmlformats.org/officeDocument/2006/relationships" xmlns:p="http://schemas.openxmlformats.org/presentationml/2006/main">
  <p:tag name="SHAPENAME" val="5. Source"/>
</p:tagLst>
</file>

<file path=ppt/tags/tag26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tHW.jaZV2t50WPSHTUtWplg"/>
</p:tagLst>
</file>

<file path=ppt/tags/tag26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65.xml><?xml version="1.0" encoding="utf-8"?>
<p:tagLst xmlns:a="http://schemas.openxmlformats.org/drawingml/2006/main" xmlns:r="http://schemas.openxmlformats.org/officeDocument/2006/relationships" xmlns:p="http://schemas.openxmlformats.org/presentationml/2006/main">
  <p:tag name="SHAPENAME" val="5. Source"/>
</p:tagLst>
</file>

<file path=ppt/tags/tag26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6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tG7P_.gIZGQPXw.fS0dZNcA"/>
</p:tagLst>
</file>

<file path=ppt/tags/tag27.xml><?xml version="1.0" encoding="utf-8"?>
<p:tagLst xmlns:a="http://schemas.openxmlformats.org/drawingml/2006/main" xmlns:r="http://schemas.openxmlformats.org/officeDocument/2006/relationships" xmlns:p="http://schemas.openxmlformats.org/presentationml/2006/main">
  <p:tag name="SHAPENAME" val="Subtitle"/>
</p:tagLst>
</file>

<file path=ppt/tags/tag27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71.xml><?xml version="1.0" encoding="utf-8"?>
<p:tagLst xmlns:a="http://schemas.openxmlformats.org/drawingml/2006/main" xmlns:r="http://schemas.openxmlformats.org/officeDocument/2006/relationships" xmlns:p="http://schemas.openxmlformats.org/presentationml/2006/main">
  <p:tag name="SHAPENAME" val="5. Source"/>
</p:tagLst>
</file>

<file path=ppt/tags/tag27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7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7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tUIdiyB.KA1w5Zf6omJ8wPQ"/>
</p:tagLst>
</file>

<file path=ppt/tags/tag277.xml><?xml version="1.0" encoding="utf-8"?>
<p:tagLst xmlns:a="http://schemas.openxmlformats.org/drawingml/2006/main" xmlns:r="http://schemas.openxmlformats.org/officeDocument/2006/relationships" xmlns:p="http://schemas.openxmlformats.org/presentationml/2006/main">
  <p:tag name="SHAPENAME" val="5. Source"/>
</p:tagLst>
</file>

<file path=ppt/tags/tag27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7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8.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8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tC4mPCKC9nVYO1Uqs5KvPbw"/>
</p:tagLst>
</file>

<file path=ppt/tags/tag283.xml><?xml version="1.0" encoding="utf-8"?>
<p:tagLst xmlns:a="http://schemas.openxmlformats.org/drawingml/2006/main" xmlns:r="http://schemas.openxmlformats.org/officeDocument/2006/relationships" xmlns:p="http://schemas.openxmlformats.org/presentationml/2006/main">
  <p:tag name="SHAPENAME" val="5. Source"/>
</p:tagLst>
</file>

<file path=ppt/tags/tag28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8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86.xml><?xml version="1.0" encoding="utf-8"?>
<p:tagLst xmlns:a="http://schemas.openxmlformats.org/drawingml/2006/main" xmlns:r="http://schemas.openxmlformats.org/officeDocument/2006/relationships" xmlns:p="http://schemas.openxmlformats.org/presentationml/2006/main">
  <p:tag name="SHAPENAME" val="3. Subtitle"/>
</p:tagLst>
</file>

<file path=ppt/tags/tag28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tuqe3BZqfYDGOVAxJrfDmYg"/>
</p:tagLst>
</file>

<file path=ppt/tags/tag29.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90.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291.xml><?xml version="1.0" encoding="utf-8"?>
<p:tagLst xmlns:a="http://schemas.openxmlformats.org/drawingml/2006/main" xmlns:r="http://schemas.openxmlformats.org/officeDocument/2006/relationships" xmlns:p="http://schemas.openxmlformats.org/presentationml/2006/main">
  <p:tag name="SHAPENAME" val="5. Source"/>
</p:tagLst>
</file>

<file path=ppt/tags/tag29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93.xml><?xml version="1.0" encoding="utf-8"?>
<p:tagLst xmlns:a="http://schemas.openxmlformats.org/drawingml/2006/main" xmlns:r="http://schemas.openxmlformats.org/officeDocument/2006/relationships" xmlns:p="http://schemas.openxmlformats.org/presentationml/2006/main">
  <p:tag name="SHAPENAME" val="3. Subtitle"/>
</p:tagLst>
</file>

<file path=ppt/tags/tag29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9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7.xml><?xml version="1.0" encoding="utf-8"?>
<p:tagLst xmlns:a="http://schemas.openxmlformats.org/drawingml/2006/main" xmlns:r="http://schemas.openxmlformats.org/officeDocument/2006/relationships" xmlns:p="http://schemas.openxmlformats.org/presentationml/2006/main">
  <p:tag name="THINKCELLSHAPEDONOTDELETE" val="tV5UTfoCa07OVAmOGtXHmmw"/>
</p:tagLst>
</file>

<file path=ppt/tags/tag298.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299.xml><?xml version="1.0" encoding="utf-8"?>
<p:tagLst xmlns:a="http://schemas.openxmlformats.org/drawingml/2006/main" xmlns:r="http://schemas.openxmlformats.org/officeDocument/2006/relationships" xmlns:p="http://schemas.openxmlformats.org/presentationml/2006/main">
  <p:tag name="SHAPENAME" val="5. Sourc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jRyNLusCFOya.iVh4ubixQ"/>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0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02.xml><?xml version="1.0" encoding="utf-8"?>
<p:tagLst xmlns:a="http://schemas.openxmlformats.org/drawingml/2006/main" xmlns:r="http://schemas.openxmlformats.org/officeDocument/2006/relationships" xmlns:p="http://schemas.openxmlformats.org/presentationml/2006/main">
  <p:tag name="SHAPENAME" val="3. Subtitle"/>
</p:tagLst>
</file>

<file path=ppt/tags/tag30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5.xml><?xml version="1.0" encoding="utf-8"?>
<p:tagLst xmlns:a="http://schemas.openxmlformats.org/drawingml/2006/main" xmlns:r="http://schemas.openxmlformats.org/officeDocument/2006/relationships" xmlns:p="http://schemas.openxmlformats.org/presentationml/2006/main">
  <p:tag name="THINKCELLSHAPEDONOTDELETE" val="tBvHuO0.8Pky3Fso9DP9x8A"/>
</p:tagLst>
</file>

<file path=ppt/tags/tag306.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307.xml><?xml version="1.0" encoding="utf-8"?>
<p:tagLst xmlns:a="http://schemas.openxmlformats.org/drawingml/2006/main" xmlns:r="http://schemas.openxmlformats.org/officeDocument/2006/relationships" xmlns:p="http://schemas.openxmlformats.org/presentationml/2006/main">
  <p:tag name="SHAPENAME" val="5. Source"/>
</p:tagLst>
</file>

<file path=ppt/tags/tag30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0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5Eq_lebdFlPrTXB9fMT4fA"/>
</p:tagLst>
</file>

<file path=ppt/tags/tag310.xml><?xml version="1.0" encoding="utf-8"?>
<p:tagLst xmlns:a="http://schemas.openxmlformats.org/drawingml/2006/main" xmlns:r="http://schemas.openxmlformats.org/officeDocument/2006/relationships" xmlns:p="http://schemas.openxmlformats.org/presentationml/2006/main">
  <p:tag name="SHAPENAME" val="3. Subtitle"/>
</p:tagLst>
</file>

<file path=ppt/tags/tag311.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3.xml><?xml version="1.0" encoding="utf-8"?>
<p:tagLst xmlns:a="http://schemas.openxmlformats.org/drawingml/2006/main" xmlns:r="http://schemas.openxmlformats.org/officeDocument/2006/relationships" xmlns:p="http://schemas.openxmlformats.org/presentationml/2006/main">
  <p:tag name="THINKCELLSHAPEDONOTDELETE" val="tsNW.o98SoiFy91A3BEm45w"/>
</p:tagLst>
</file>

<file path=ppt/tags/tag314.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315.xml><?xml version="1.0" encoding="utf-8"?>
<p:tagLst xmlns:a="http://schemas.openxmlformats.org/drawingml/2006/main" xmlns:r="http://schemas.openxmlformats.org/officeDocument/2006/relationships" xmlns:p="http://schemas.openxmlformats.org/presentationml/2006/main">
  <p:tag name="SHAPENAME" val="5. Source"/>
</p:tagLst>
</file>

<file path=ppt/tags/tag31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18.xml><?xml version="1.0" encoding="utf-8"?>
<p:tagLst xmlns:a="http://schemas.openxmlformats.org/drawingml/2006/main" xmlns:r="http://schemas.openxmlformats.org/officeDocument/2006/relationships" xmlns:p="http://schemas.openxmlformats.org/presentationml/2006/main">
  <p:tag name="SHAPENAME" val="3. Subtitle"/>
</p:tagLst>
</file>

<file path=ppt/tags/tag319.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2.xml><?xml version="1.0" encoding="utf-8"?>
<p:tagLst xmlns:a="http://schemas.openxmlformats.org/drawingml/2006/main" xmlns:r="http://schemas.openxmlformats.org/officeDocument/2006/relationships" xmlns:p="http://schemas.openxmlformats.org/presentationml/2006/main">
  <p:tag name="SHAPENAME" val="3. Subtitle"/>
</p:tagLst>
</file>

<file path=ppt/tags/tag3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1.xml><?xml version="1.0" encoding="utf-8"?>
<p:tagLst xmlns:a="http://schemas.openxmlformats.org/drawingml/2006/main" xmlns:r="http://schemas.openxmlformats.org/officeDocument/2006/relationships" xmlns:p="http://schemas.openxmlformats.org/presentationml/2006/main">
  <p:tag name="THINKCELLSHAPEDONOTDELETE" val="tbyb7IqASrXgBhCh1Cqos3Q"/>
</p:tagLst>
</file>

<file path=ppt/tags/tag322.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323.xml><?xml version="1.0" encoding="utf-8"?>
<p:tagLst xmlns:a="http://schemas.openxmlformats.org/drawingml/2006/main" xmlns:r="http://schemas.openxmlformats.org/officeDocument/2006/relationships" xmlns:p="http://schemas.openxmlformats.org/presentationml/2006/main">
  <p:tag name="SHAPENAME" val="5. Source"/>
</p:tagLst>
</file>

<file path=ppt/tags/tag32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2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26.xml><?xml version="1.0" encoding="utf-8"?>
<p:tagLst xmlns:a="http://schemas.openxmlformats.org/drawingml/2006/main" xmlns:r="http://schemas.openxmlformats.org/officeDocument/2006/relationships" xmlns:p="http://schemas.openxmlformats.org/presentationml/2006/main">
  <p:tag name="SHAPENAME" val="3. Subtitle"/>
</p:tagLst>
</file>

<file path=ppt/tags/tag32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ttwvOXtdSuox6Lt0s4FLA0w"/>
</p:tagLst>
</file>

<file path=ppt/tags/tag3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3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31.xml><?xml version="1.0" encoding="utf-8"?>
<p:tagLst xmlns:a="http://schemas.openxmlformats.org/drawingml/2006/main" xmlns:r="http://schemas.openxmlformats.org/officeDocument/2006/relationships" xmlns:p="http://schemas.openxmlformats.org/presentationml/2006/main">
  <p:tag name="SHAPENAME" val="5. Source"/>
</p:tagLst>
</file>

<file path=ppt/tags/tag33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3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5.xml><?xml version="1.0" encoding="utf-8"?>
<p:tagLst xmlns:a="http://schemas.openxmlformats.org/drawingml/2006/main" xmlns:r="http://schemas.openxmlformats.org/officeDocument/2006/relationships" xmlns:p="http://schemas.openxmlformats.org/presentationml/2006/main">
  <p:tag name="SHAPENAME" val="5. Source"/>
</p:tagLst>
</file>

<file path=ppt/tags/tag33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3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9.xml><?xml version="1.0" encoding="utf-8"?>
<p:tagLst xmlns:a="http://schemas.openxmlformats.org/drawingml/2006/main" xmlns:r="http://schemas.openxmlformats.org/officeDocument/2006/relationships" xmlns:p="http://schemas.openxmlformats.org/presentationml/2006/main">
  <p:tag name="SHAPENAME" val="5. Source"/>
</p:tagLst>
</file>

<file path=ppt/tags/tag3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4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2.xml><?xml version="1.0" encoding="utf-8"?>
<p:tagLst xmlns:a="http://schemas.openxmlformats.org/drawingml/2006/main" xmlns:r="http://schemas.openxmlformats.org/officeDocument/2006/relationships" xmlns:p="http://schemas.openxmlformats.org/presentationml/2006/main">
  <p:tag name="THINKCELLSHAPEDONOTDELETE" val="tjRyNLusCFOya.iVh4ubixQ"/>
</p:tagLst>
</file>

<file path=ppt/tags/tag343.xml><?xml version="1.0" encoding="utf-8"?>
<p:tagLst xmlns:a="http://schemas.openxmlformats.org/drawingml/2006/main" xmlns:r="http://schemas.openxmlformats.org/officeDocument/2006/relationships" xmlns:p="http://schemas.openxmlformats.org/presentationml/2006/main">
  <p:tag name="SHAPENAME" val="4. Footnote"/>
</p:tagLst>
</file>

<file path=ppt/tags/tag34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45.xml><?xml version="1.0" encoding="utf-8"?>
<p:tagLst xmlns:a="http://schemas.openxmlformats.org/drawingml/2006/main" xmlns:r="http://schemas.openxmlformats.org/officeDocument/2006/relationships" xmlns:p="http://schemas.openxmlformats.org/presentationml/2006/main">
  <p:tag name="SHAPENAME" val="Grid"/>
</p:tagLst>
</file>

<file path=ppt/tags/tag346.xml><?xml version="1.0" encoding="utf-8"?>
<p:tagLst xmlns:a="http://schemas.openxmlformats.org/drawingml/2006/main" xmlns:r="http://schemas.openxmlformats.org/officeDocument/2006/relationships" xmlns:p="http://schemas.openxmlformats.org/presentationml/2006/main">
  <p:tag name="NAME" val="ACET"/>
</p:tagLst>
</file>

<file path=ppt/tags/tag347.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48.xml><?xml version="1.0" encoding="utf-8"?>
<p:tagLst xmlns:a="http://schemas.openxmlformats.org/drawingml/2006/main" xmlns:r="http://schemas.openxmlformats.org/officeDocument/2006/relationships" xmlns:p="http://schemas.openxmlformats.org/presentationml/2006/main">
  <p:tag name="NAME" val="Moon"/>
</p:tagLst>
</file>

<file path=ppt/tags/tag349.xml><?xml version="1.0" encoding="utf-8"?>
<p:tagLst xmlns:a="http://schemas.openxmlformats.org/drawingml/2006/main" xmlns:r="http://schemas.openxmlformats.org/officeDocument/2006/relationships" xmlns:p="http://schemas.openxmlformats.org/presentationml/2006/main">
  <p:tag name="NAME" val="Moon"/>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50.xml><?xml version="1.0" encoding="utf-8"?>
<p:tagLst xmlns:a="http://schemas.openxmlformats.org/drawingml/2006/main" xmlns:r="http://schemas.openxmlformats.org/officeDocument/2006/relationships" xmlns:p="http://schemas.openxmlformats.org/presentationml/2006/main">
  <p:tag name="NAME" val="Moon"/>
</p:tagLst>
</file>

<file path=ppt/tags/tag351.xml><?xml version="1.0" encoding="utf-8"?>
<p:tagLst xmlns:a="http://schemas.openxmlformats.org/drawingml/2006/main" xmlns:r="http://schemas.openxmlformats.org/officeDocument/2006/relationships" xmlns:p="http://schemas.openxmlformats.org/presentationml/2006/main">
  <p:tag name="NAME" val="Moon"/>
</p:tagLst>
</file>

<file path=ppt/tags/tag352.xml><?xml version="1.0" encoding="utf-8"?>
<p:tagLst xmlns:a="http://schemas.openxmlformats.org/drawingml/2006/main" xmlns:r="http://schemas.openxmlformats.org/officeDocument/2006/relationships" xmlns:p="http://schemas.openxmlformats.org/presentationml/2006/main">
  <p:tag name="NAME" val="Moon"/>
</p:tagLst>
</file>

<file path=ppt/tags/tag353.xml><?xml version="1.0" encoding="utf-8"?>
<p:tagLst xmlns:a="http://schemas.openxmlformats.org/drawingml/2006/main" xmlns:r="http://schemas.openxmlformats.org/officeDocument/2006/relationships" xmlns:p="http://schemas.openxmlformats.org/presentationml/2006/main">
  <p:tag name="ANGLE" val="5"/>
</p:tagLst>
</file>

<file path=ppt/tags/tag354.xml><?xml version="1.0" encoding="utf-8"?>
<p:tagLst xmlns:a="http://schemas.openxmlformats.org/drawingml/2006/main" xmlns:r="http://schemas.openxmlformats.org/officeDocument/2006/relationships" xmlns:p="http://schemas.openxmlformats.org/presentationml/2006/main">
  <p:tag name="ANGLE" val="5"/>
</p:tagLst>
</file>

<file path=ppt/tags/tag355.xml><?xml version="1.0" encoding="utf-8"?>
<p:tagLst xmlns:a="http://schemas.openxmlformats.org/drawingml/2006/main" xmlns:r="http://schemas.openxmlformats.org/officeDocument/2006/relationships" xmlns:p="http://schemas.openxmlformats.org/presentationml/2006/main">
  <p:tag name="ANGLE" val="4"/>
</p:tagLst>
</file>

<file path=ppt/tags/tag356.xml><?xml version="1.0" encoding="utf-8"?>
<p:tagLst xmlns:a="http://schemas.openxmlformats.org/drawingml/2006/main" xmlns:r="http://schemas.openxmlformats.org/officeDocument/2006/relationships" xmlns:p="http://schemas.openxmlformats.org/presentationml/2006/main">
  <p:tag name="ANGLE" val="4"/>
</p:tagLst>
</file>

<file path=ppt/tags/tag357.xml><?xml version="1.0" encoding="utf-8"?>
<p:tagLst xmlns:a="http://schemas.openxmlformats.org/drawingml/2006/main" xmlns:r="http://schemas.openxmlformats.org/officeDocument/2006/relationships" xmlns:p="http://schemas.openxmlformats.org/presentationml/2006/main">
  <p:tag name="ANGLE" val="3"/>
</p:tagLst>
</file>

<file path=ppt/tags/tag358.xml><?xml version="1.0" encoding="utf-8"?>
<p:tagLst xmlns:a="http://schemas.openxmlformats.org/drawingml/2006/main" xmlns:r="http://schemas.openxmlformats.org/officeDocument/2006/relationships" xmlns:p="http://schemas.openxmlformats.org/presentationml/2006/main">
  <p:tag name="ANGLE" val="3"/>
</p:tagLst>
</file>

<file path=ppt/tags/tag359.xml><?xml version="1.0" encoding="utf-8"?>
<p:tagLst xmlns:a="http://schemas.openxmlformats.org/drawingml/2006/main" xmlns:r="http://schemas.openxmlformats.org/officeDocument/2006/relationships" xmlns:p="http://schemas.openxmlformats.org/presentationml/2006/main">
  <p:tag name="ANGLE" val="2"/>
</p:tagLst>
</file>

<file path=ppt/tags/tag3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60.xml><?xml version="1.0" encoding="utf-8"?>
<p:tagLst xmlns:a="http://schemas.openxmlformats.org/drawingml/2006/main" xmlns:r="http://schemas.openxmlformats.org/officeDocument/2006/relationships" xmlns:p="http://schemas.openxmlformats.org/presentationml/2006/main">
  <p:tag name="ANGLE" val="2"/>
</p:tagLst>
</file>

<file path=ppt/tags/tag361.xml><?xml version="1.0" encoding="utf-8"?>
<p:tagLst xmlns:a="http://schemas.openxmlformats.org/drawingml/2006/main" xmlns:r="http://schemas.openxmlformats.org/officeDocument/2006/relationships" xmlns:p="http://schemas.openxmlformats.org/presentationml/2006/main">
  <p:tag name="ANGLE" val="1"/>
</p:tagLst>
</file>

<file path=ppt/tags/tag362.xml><?xml version="1.0" encoding="utf-8"?>
<p:tagLst xmlns:a="http://schemas.openxmlformats.org/drawingml/2006/main" xmlns:r="http://schemas.openxmlformats.org/officeDocument/2006/relationships" xmlns:p="http://schemas.openxmlformats.org/presentationml/2006/main">
  <p:tag name="ANGLE" val="1"/>
</p:tagLst>
</file>

<file path=ppt/tags/tag3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4.xml><?xml version="1.0" encoding="utf-8"?>
<p:tagLst xmlns:a="http://schemas.openxmlformats.org/drawingml/2006/main" xmlns:r="http://schemas.openxmlformats.org/officeDocument/2006/relationships" xmlns:p="http://schemas.openxmlformats.org/presentationml/2006/main">
  <p:tag name="THINKCELLSHAPEDONOTDELETE" val="tWSXEhcesW0CHoBVP.RZvLA"/>
</p:tagLst>
</file>

<file path=ppt/tags/tag365.xml><?xml version="1.0" encoding="utf-8"?>
<p:tagLst xmlns:a="http://schemas.openxmlformats.org/drawingml/2006/main" xmlns:r="http://schemas.openxmlformats.org/officeDocument/2006/relationships" xmlns:p="http://schemas.openxmlformats.org/presentationml/2006/main">
  <p:tag name="SHAPENAME" val="Title"/>
</p:tagLst>
</file>

<file path=ppt/tags/tag366.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67.xml><?xml version="1.0" encoding="utf-8"?>
<p:tagLst xmlns:a="http://schemas.openxmlformats.org/drawingml/2006/main" xmlns:r="http://schemas.openxmlformats.org/officeDocument/2006/relationships" xmlns:p="http://schemas.openxmlformats.org/presentationml/2006/main">
  <p:tag name="SHAPENAME" val="Subtitle"/>
</p:tagLst>
</file>

<file path=ppt/tags/tag368.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69.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1.xml><?xml version="1.0" encoding="utf-8"?>
<p:tagLst xmlns:a="http://schemas.openxmlformats.org/drawingml/2006/main" xmlns:r="http://schemas.openxmlformats.org/officeDocument/2006/relationships" xmlns:p="http://schemas.openxmlformats.org/presentationml/2006/main">
  <p:tag name="THINKCELLSHAPEDONOTDELETE" val="tWSXEhcesW0CHoBVP.RZvLA"/>
</p:tagLst>
</file>

<file path=ppt/tags/tag372.xml><?xml version="1.0" encoding="utf-8"?>
<p:tagLst xmlns:a="http://schemas.openxmlformats.org/drawingml/2006/main" xmlns:r="http://schemas.openxmlformats.org/officeDocument/2006/relationships" xmlns:p="http://schemas.openxmlformats.org/presentationml/2006/main">
  <p:tag name="SHAPENAME" val="Title"/>
</p:tagLst>
</file>

<file path=ppt/tags/tag37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74.xml><?xml version="1.0" encoding="utf-8"?>
<p:tagLst xmlns:a="http://schemas.openxmlformats.org/drawingml/2006/main" xmlns:r="http://schemas.openxmlformats.org/officeDocument/2006/relationships" xmlns:p="http://schemas.openxmlformats.org/presentationml/2006/main">
  <p:tag name="SHAPENAME" val="Subtitle"/>
</p:tagLst>
</file>

<file path=ppt/tags/tag375.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76.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77.xml><?xml version="1.0" encoding="utf-8"?>
<p:tagLst xmlns:a="http://schemas.openxmlformats.org/drawingml/2006/main" xmlns:r="http://schemas.openxmlformats.org/officeDocument/2006/relationships" xmlns:p="http://schemas.openxmlformats.org/presentationml/2006/main">
  <p:tag name="MM_SLIDE_TYPE" val="6"/>
</p:tagLst>
</file>

<file path=ppt/tags/tag3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9.xml><?xml version="1.0" encoding="utf-8"?>
<p:tagLst xmlns:a="http://schemas.openxmlformats.org/drawingml/2006/main" xmlns:r="http://schemas.openxmlformats.org/officeDocument/2006/relationships" xmlns:p="http://schemas.openxmlformats.org/presentationml/2006/main">
  <p:tag name="THINKCELLSHAPEDONOTDELETE" val="t5Eq_lebdFlPrTXB9fMT4f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W.jaZV2t50WPSHTUtWplg"/>
</p:tagLst>
</file>

<file path=ppt/tags/tag380.xml><?xml version="1.0" encoding="utf-8"?>
<p:tagLst xmlns:a="http://schemas.openxmlformats.org/drawingml/2006/main" xmlns:r="http://schemas.openxmlformats.org/officeDocument/2006/relationships" xmlns:p="http://schemas.openxmlformats.org/presentationml/2006/main">
  <p:tag name="SHAPENAME" val="3. Subtitle"/>
</p:tagLst>
</file>

<file path=ppt/tags/tag38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8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83.xml><?xml version="1.0" encoding="utf-8"?>
<p:tagLst xmlns:a="http://schemas.openxmlformats.org/drawingml/2006/main" xmlns:r="http://schemas.openxmlformats.org/officeDocument/2006/relationships" xmlns:p="http://schemas.openxmlformats.org/presentationml/2006/main">
  <p:tag name="SHAPENAME" val="5. Source"/>
</p:tagLst>
</file>

<file path=ppt/tags/tag38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6.xml><?xml version="1.0" encoding="utf-8"?>
<p:tagLst xmlns:a="http://schemas.openxmlformats.org/drawingml/2006/main" xmlns:r="http://schemas.openxmlformats.org/officeDocument/2006/relationships" xmlns:p="http://schemas.openxmlformats.org/presentationml/2006/main">
  <p:tag name="THINKCELLSHAPEDONOTDELETE" val="tHW.jaZV2t50WPSHTUtWplg"/>
</p:tagLst>
</file>

<file path=ppt/tags/tag38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88.xml><?xml version="1.0" encoding="utf-8"?>
<p:tagLst xmlns:a="http://schemas.openxmlformats.org/drawingml/2006/main" xmlns:r="http://schemas.openxmlformats.org/officeDocument/2006/relationships" xmlns:p="http://schemas.openxmlformats.org/presentationml/2006/main">
  <p:tag name="SHAPENAME" val="5. Source"/>
</p:tagLst>
</file>

<file path=ppt/tags/tag38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9.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9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91.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3.xml><?xml version="1.0" encoding="utf-8"?>
<p:tagLst xmlns:a="http://schemas.openxmlformats.org/drawingml/2006/main" xmlns:r="http://schemas.openxmlformats.org/officeDocument/2006/relationships" xmlns:p="http://schemas.openxmlformats.org/presentationml/2006/main">
  <p:tag name="THINKCELLSHAPEDONOTDELETE" val="tG7P_.gIZGQPXw.fS0dZNcA"/>
</p:tagLst>
</file>

<file path=ppt/tags/tag39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95.xml><?xml version="1.0" encoding="utf-8"?>
<p:tagLst xmlns:a="http://schemas.openxmlformats.org/drawingml/2006/main" xmlns:r="http://schemas.openxmlformats.org/officeDocument/2006/relationships" xmlns:p="http://schemas.openxmlformats.org/presentationml/2006/main">
  <p:tag name="SHAPENAME" val="5. Source"/>
</p:tagLst>
</file>

<file path=ppt/tags/tag39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9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98.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3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SHAPENAME" val="4. Footnote"/>
</p:tagLst>
</file>

<file path=ppt/tags/tag40.xml><?xml version="1.0" encoding="utf-8"?>
<p:tagLst xmlns:a="http://schemas.openxmlformats.org/drawingml/2006/main" xmlns:r="http://schemas.openxmlformats.org/officeDocument/2006/relationships" xmlns:p="http://schemas.openxmlformats.org/presentationml/2006/main">
  <p:tag name="SHAPENAME" val="5. Source"/>
</p:tagLst>
</file>

<file path=ppt/tags/tag400.xml><?xml version="1.0" encoding="utf-8"?>
<p:tagLst xmlns:a="http://schemas.openxmlformats.org/drawingml/2006/main" xmlns:r="http://schemas.openxmlformats.org/officeDocument/2006/relationships" xmlns:p="http://schemas.openxmlformats.org/presentationml/2006/main">
  <p:tag name="THINKCELLSHAPEDONOTDELETE" val="tUIdiyB.KA1w5Zf6omJ8wPQ"/>
</p:tagLst>
</file>

<file path=ppt/tags/tag401.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02.xml><?xml version="1.0" encoding="utf-8"?>
<p:tagLst xmlns:a="http://schemas.openxmlformats.org/drawingml/2006/main" xmlns:r="http://schemas.openxmlformats.org/officeDocument/2006/relationships" xmlns:p="http://schemas.openxmlformats.org/presentationml/2006/main">
  <p:tag name="SHAPENAME" val="5. Source"/>
</p:tagLst>
</file>

<file path=ppt/tags/tag40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05.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0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7.xml><?xml version="1.0" encoding="utf-8"?>
<p:tagLst xmlns:a="http://schemas.openxmlformats.org/drawingml/2006/main" xmlns:r="http://schemas.openxmlformats.org/officeDocument/2006/relationships" xmlns:p="http://schemas.openxmlformats.org/presentationml/2006/main">
  <p:tag name="THINKCELLSHAPEDONOTDELETE" val="tC4mPCKC9nVYO1Uqs5KvPbw"/>
</p:tagLst>
</file>

<file path=ppt/tags/tag40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09.xml><?xml version="1.0" encoding="utf-8"?>
<p:tagLst xmlns:a="http://schemas.openxmlformats.org/drawingml/2006/main" xmlns:r="http://schemas.openxmlformats.org/officeDocument/2006/relationships" xmlns:p="http://schemas.openxmlformats.org/presentationml/2006/main">
  <p:tag name="SHAPENAME" val="5. Source"/>
</p:tagLst>
</file>

<file path=ppt/tags/tag4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1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1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12.xml><?xml version="1.0" encoding="utf-8"?>
<p:tagLst xmlns:a="http://schemas.openxmlformats.org/drawingml/2006/main" xmlns:r="http://schemas.openxmlformats.org/officeDocument/2006/relationships" xmlns:p="http://schemas.openxmlformats.org/presentationml/2006/main">
  <p:tag name="SHAPENAME" val="3. Subtitle"/>
</p:tagLst>
</file>

<file path=ppt/tags/tag41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5.xml><?xml version="1.0" encoding="utf-8"?>
<p:tagLst xmlns:a="http://schemas.openxmlformats.org/drawingml/2006/main" xmlns:r="http://schemas.openxmlformats.org/officeDocument/2006/relationships" xmlns:p="http://schemas.openxmlformats.org/presentationml/2006/main">
  <p:tag name="THINKCELLSHAPEDONOTDELETE" val="tuqe3BZqfYDGOVAxJrfDmYg"/>
</p:tagLst>
</file>

<file path=ppt/tags/tag416.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41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18.xml><?xml version="1.0" encoding="utf-8"?>
<p:tagLst xmlns:a="http://schemas.openxmlformats.org/drawingml/2006/main" xmlns:r="http://schemas.openxmlformats.org/officeDocument/2006/relationships" xmlns:p="http://schemas.openxmlformats.org/presentationml/2006/main">
  <p:tag name="SHAPENAME" val="5. Source"/>
</p:tagLst>
</file>

<file path=ppt/tags/tag41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20.xml><?xml version="1.0" encoding="utf-8"?>
<p:tagLst xmlns:a="http://schemas.openxmlformats.org/drawingml/2006/main" xmlns:r="http://schemas.openxmlformats.org/officeDocument/2006/relationships" xmlns:p="http://schemas.openxmlformats.org/presentationml/2006/main">
  <p:tag name="SHAPENAME" val="3. Subtitle"/>
</p:tagLst>
</file>

<file path=ppt/tags/tag42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22.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4.xml><?xml version="1.0" encoding="utf-8"?>
<p:tagLst xmlns:a="http://schemas.openxmlformats.org/drawingml/2006/main" xmlns:r="http://schemas.openxmlformats.org/officeDocument/2006/relationships" xmlns:p="http://schemas.openxmlformats.org/presentationml/2006/main">
  <p:tag name="THINKCELLSHAPEDONOTDELETE" val="tV5UTfoCa07OVAmOGtXHmmw"/>
</p:tagLst>
</file>

<file path=ppt/tags/tag425.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42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27.xml><?xml version="1.0" encoding="utf-8"?>
<p:tagLst xmlns:a="http://schemas.openxmlformats.org/drawingml/2006/main" xmlns:r="http://schemas.openxmlformats.org/officeDocument/2006/relationships" xmlns:p="http://schemas.openxmlformats.org/presentationml/2006/main">
  <p:tag name="SHAPENAME" val="5. Source"/>
</p:tagLst>
</file>

<file path=ppt/tags/tag42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2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0.xml><?xml version="1.0" encoding="utf-8"?>
<p:tagLst xmlns:a="http://schemas.openxmlformats.org/drawingml/2006/main" xmlns:r="http://schemas.openxmlformats.org/officeDocument/2006/relationships" xmlns:p="http://schemas.openxmlformats.org/presentationml/2006/main">
  <p:tag name="SHAPENAME" val="3. Subtitle"/>
</p:tagLst>
</file>

<file path=ppt/tags/tag431.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3.xml><?xml version="1.0" encoding="utf-8"?>
<p:tagLst xmlns:a="http://schemas.openxmlformats.org/drawingml/2006/main" xmlns:r="http://schemas.openxmlformats.org/officeDocument/2006/relationships" xmlns:p="http://schemas.openxmlformats.org/presentationml/2006/main">
  <p:tag name="THINKCELLSHAPEDONOTDELETE" val="tBvHuO0.8Pky3Fso9DP9x8A"/>
</p:tagLst>
</file>

<file path=ppt/tags/tag434.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43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36.xml><?xml version="1.0" encoding="utf-8"?>
<p:tagLst xmlns:a="http://schemas.openxmlformats.org/drawingml/2006/main" xmlns:r="http://schemas.openxmlformats.org/officeDocument/2006/relationships" xmlns:p="http://schemas.openxmlformats.org/presentationml/2006/main">
  <p:tag name="SHAPENAME" val="5. Source"/>
</p:tagLst>
</file>

<file path=ppt/tags/tag43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3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39.xml><?xml version="1.0" encoding="utf-8"?>
<p:tagLst xmlns:a="http://schemas.openxmlformats.org/drawingml/2006/main" xmlns:r="http://schemas.openxmlformats.org/officeDocument/2006/relationships" xmlns:p="http://schemas.openxmlformats.org/presentationml/2006/main">
  <p:tag name="SHAPENAME" val="3. Subtitl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G7P_.gIZGQPXw.fS0dZNcA"/>
</p:tagLst>
</file>

<file path=ppt/tags/tag440.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2.xml><?xml version="1.0" encoding="utf-8"?>
<p:tagLst xmlns:a="http://schemas.openxmlformats.org/drawingml/2006/main" xmlns:r="http://schemas.openxmlformats.org/officeDocument/2006/relationships" xmlns:p="http://schemas.openxmlformats.org/presentationml/2006/main">
  <p:tag name="THINKCELLSHAPEDONOTDELETE" val="tsNW.o98SoiFy91A3BEm45w"/>
</p:tagLst>
</file>

<file path=ppt/tags/tag443.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44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45.xml><?xml version="1.0" encoding="utf-8"?>
<p:tagLst xmlns:a="http://schemas.openxmlformats.org/drawingml/2006/main" xmlns:r="http://schemas.openxmlformats.org/officeDocument/2006/relationships" xmlns:p="http://schemas.openxmlformats.org/presentationml/2006/main">
  <p:tag name="SHAPENAME" val="5. Source"/>
</p:tagLst>
</file>

<file path=ppt/tags/tag44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4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48.xml><?xml version="1.0" encoding="utf-8"?>
<p:tagLst xmlns:a="http://schemas.openxmlformats.org/drawingml/2006/main" xmlns:r="http://schemas.openxmlformats.org/officeDocument/2006/relationships" xmlns:p="http://schemas.openxmlformats.org/presentationml/2006/main">
  <p:tag name="SHAPENAME" val="3. Subtitle"/>
</p:tagLst>
</file>

<file path=ppt/tags/tag449.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1.xml><?xml version="1.0" encoding="utf-8"?>
<p:tagLst xmlns:a="http://schemas.openxmlformats.org/drawingml/2006/main" xmlns:r="http://schemas.openxmlformats.org/officeDocument/2006/relationships" xmlns:p="http://schemas.openxmlformats.org/presentationml/2006/main">
  <p:tag name="THINKCELLSHAPEDONOTDELETE" val="tbyb7IqASrXgBhCh1Cqos3Q"/>
</p:tagLst>
</file>

<file path=ppt/tags/tag452.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45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54.xml><?xml version="1.0" encoding="utf-8"?>
<p:tagLst xmlns:a="http://schemas.openxmlformats.org/drawingml/2006/main" xmlns:r="http://schemas.openxmlformats.org/officeDocument/2006/relationships" xmlns:p="http://schemas.openxmlformats.org/presentationml/2006/main">
  <p:tag name="SHAPENAME" val="5. Source"/>
</p:tagLst>
</file>

<file path=ppt/tags/tag45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56.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57.xml><?xml version="1.0" encoding="utf-8"?>
<p:tagLst xmlns:a="http://schemas.openxmlformats.org/drawingml/2006/main" xmlns:r="http://schemas.openxmlformats.org/officeDocument/2006/relationships" xmlns:p="http://schemas.openxmlformats.org/presentationml/2006/main">
  <p:tag name="SHAPENAME" val="3. Subtitle"/>
</p:tagLst>
</file>

<file path=ppt/tags/tag458.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SHAPENAME" val="5. Source"/>
</p:tagLst>
</file>

<file path=ppt/tags/tag460.xml><?xml version="1.0" encoding="utf-8"?>
<p:tagLst xmlns:a="http://schemas.openxmlformats.org/drawingml/2006/main" xmlns:r="http://schemas.openxmlformats.org/officeDocument/2006/relationships" xmlns:p="http://schemas.openxmlformats.org/presentationml/2006/main">
  <p:tag name="THINKCELLSHAPEDONOTDELETE" val="ttwvOXtdSuox6Lt0s4FLA0w"/>
</p:tagLst>
</file>

<file path=ppt/tags/tag46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6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63.xml><?xml version="1.0" encoding="utf-8"?>
<p:tagLst xmlns:a="http://schemas.openxmlformats.org/drawingml/2006/main" xmlns:r="http://schemas.openxmlformats.org/officeDocument/2006/relationships" xmlns:p="http://schemas.openxmlformats.org/presentationml/2006/main">
  <p:tag name="SHAPENAME" val="5. Source"/>
</p:tagLst>
</file>

<file path=ppt/tags/tag46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65.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68.xml><?xml version="1.0" encoding="utf-8"?>
<p:tagLst xmlns:a="http://schemas.openxmlformats.org/drawingml/2006/main" xmlns:r="http://schemas.openxmlformats.org/officeDocument/2006/relationships" xmlns:p="http://schemas.openxmlformats.org/presentationml/2006/main">
  <p:tag name="SHAPENAME" val="5. Source"/>
</p:tagLst>
</file>

<file path=ppt/tags/tag46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70.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2.xml><?xml version="1.0" encoding="utf-8"?>
<p:tagLst xmlns:a="http://schemas.openxmlformats.org/drawingml/2006/main" xmlns:r="http://schemas.openxmlformats.org/officeDocument/2006/relationships" xmlns:p="http://schemas.openxmlformats.org/presentationml/2006/main">
  <p:tag name="SHAPENAME" val="5. Source"/>
</p:tagLst>
</file>

<file path=ppt/tags/tag47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76.xml><?xml version="1.0" encoding="utf-8"?>
<p:tagLst xmlns:a="http://schemas.openxmlformats.org/drawingml/2006/main" xmlns:r="http://schemas.openxmlformats.org/officeDocument/2006/relationships" xmlns:p="http://schemas.openxmlformats.org/presentationml/2006/main">
  <p:tag name="SHAPENAME" val="5. Source"/>
</p:tagLst>
</file>

<file path=ppt/tags/tag477.xml><?xml version="1.0" encoding="utf-8"?>
<p:tagLst xmlns:a="http://schemas.openxmlformats.org/drawingml/2006/main" xmlns:r="http://schemas.openxmlformats.org/officeDocument/2006/relationships" xmlns:p="http://schemas.openxmlformats.org/presentationml/2006/main">
  <p:tag name="NAME" val="LineBasicDefault"/>
</p:tagLst>
</file>

<file path=ppt/tags/tag478.xml><?xml version="1.0" encoding="utf-8"?>
<p:tagLst xmlns:a="http://schemas.openxmlformats.org/drawingml/2006/main" xmlns:r="http://schemas.openxmlformats.org/officeDocument/2006/relationships" xmlns:p="http://schemas.openxmlformats.org/presentationml/2006/main">
  <p:tag name="NAME" val="LineBasicDefault"/>
</p:tagLst>
</file>

<file path=ppt/tags/tag479.xml><?xml version="1.0" encoding="utf-8"?>
<p:tagLst xmlns:a="http://schemas.openxmlformats.org/drawingml/2006/main" xmlns:r="http://schemas.openxmlformats.org/officeDocument/2006/relationships" xmlns:p="http://schemas.openxmlformats.org/presentationml/2006/main">
  <p:tag name="NAME" val="LineBasicDefault"/>
</p:tagLst>
</file>

<file path=ppt/tags/tag4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80.xml><?xml version="1.0" encoding="utf-8"?>
<p:tagLst xmlns:a="http://schemas.openxmlformats.org/drawingml/2006/main" xmlns:r="http://schemas.openxmlformats.org/officeDocument/2006/relationships" xmlns:p="http://schemas.openxmlformats.org/presentationml/2006/main">
  <p:tag name="NAME" val="LineBasicDefault"/>
</p:tagLst>
</file>

<file path=ppt/tags/tag481.xml><?xml version="1.0" encoding="utf-8"?>
<p:tagLst xmlns:a="http://schemas.openxmlformats.org/drawingml/2006/main" xmlns:r="http://schemas.openxmlformats.org/officeDocument/2006/relationships" xmlns:p="http://schemas.openxmlformats.org/presentationml/2006/main">
  <p:tag name="NAME" val="LineBasicDefault"/>
</p:tagLst>
</file>

<file path=ppt/tags/tag49.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UIdiyB.KA1w5Zf6omJ8wPQ"/>
</p:tagLst>
</file>

<file path=ppt/tags/tag52.xml><?xml version="1.0" encoding="utf-8"?>
<p:tagLst xmlns:a="http://schemas.openxmlformats.org/drawingml/2006/main" xmlns:r="http://schemas.openxmlformats.org/officeDocument/2006/relationships" xmlns:p="http://schemas.openxmlformats.org/presentationml/2006/main">
  <p:tag name="SHAPENAME" val="5. Source"/>
</p:tagLst>
</file>

<file path=ppt/tags/tag5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5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5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C4mPCKC9nVYO1Uqs5KvPbw"/>
</p:tagLst>
</file>

<file path=ppt/tags/tag58.xml><?xml version="1.0" encoding="utf-8"?>
<p:tagLst xmlns:a="http://schemas.openxmlformats.org/drawingml/2006/main" xmlns:r="http://schemas.openxmlformats.org/officeDocument/2006/relationships" xmlns:p="http://schemas.openxmlformats.org/presentationml/2006/main">
  <p:tag name="SHAPENAME" val="5. Source"/>
</p:tagLst>
</file>

<file path=ppt/tags/tag5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6.xml><?xml version="1.0" encoding="utf-8"?>
<p:tagLst xmlns:a="http://schemas.openxmlformats.org/drawingml/2006/main" xmlns:r="http://schemas.openxmlformats.org/officeDocument/2006/relationships" xmlns:p="http://schemas.openxmlformats.org/presentationml/2006/main">
  <p:tag name="SHAPENAME" val="Grid"/>
</p:tagLst>
</file>

<file path=ppt/tags/tag6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1.xml><?xml version="1.0" encoding="utf-8"?>
<p:tagLst xmlns:a="http://schemas.openxmlformats.org/drawingml/2006/main" xmlns:r="http://schemas.openxmlformats.org/officeDocument/2006/relationships" xmlns:p="http://schemas.openxmlformats.org/presentationml/2006/main">
  <p:tag name="SHAPENAME" val="3. Subtitle"/>
</p:tagLst>
</file>

<file path=ppt/tags/tag6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uqe3BZqfYDGOVAxJrfDmYg"/>
</p:tagLst>
</file>

<file path=ppt/tags/tag65.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66.xml><?xml version="1.0" encoding="utf-8"?>
<p:tagLst xmlns:a="http://schemas.openxmlformats.org/drawingml/2006/main" xmlns:r="http://schemas.openxmlformats.org/officeDocument/2006/relationships" xmlns:p="http://schemas.openxmlformats.org/presentationml/2006/main">
  <p:tag name="SHAPENAME" val="5. Source"/>
</p:tagLst>
</file>

<file path=ppt/tags/tag6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68.xml><?xml version="1.0" encoding="utf-8"?>
<p:tagLst xmlns:a="http://schemas.openxmlformats.org/drawingml/2006/main" xmlns:r="http://schemas.openxmlformats.org/officeDocument/2006/relationships" xmlns:p="http://schemas.openxmlformats.org/presentationml/2006/main">
  <p:tag name="SHAPENAME" val="3. Subtitle"/>
</p:tagLst>
</file>

<file path=ppt/tags/tag6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7.xml><?xml version="1.0" encoding="utf-8"?>
<p:tagLst xmlns:a="http://schemas.openxmlformats.org/drawingml/2006/main" xmlns:r="http://schemas.openxmlformats.org/officeDocument/2006/relationships" xmlns:p="http://schemas.openxmlformats.org/presentationml/2006/main">
  <p:tag name="NAME" val="ACET"/>
</p:tagLst>
</file>

<file path=ppt/tags/tag7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V5UTfoCa07OVAmOGtXHmmw"/>
</p:tagLst>
</file>

<file path=ppt/tags/tag73.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74.xml><?xml version="1.0" encoding="utf-8"?>
<p:tagLst xmlns:a="http://schemas.openxmlformats.org/drawingml/2006/main" xmlns:r="http://schemas.openxmlformats.org/officeDocument/2006/relationships" xmlns:p="http://schemas.openxmlformats.org/presentationml/2006/main">
  <p:tag name="SHAPENAME" val="5. Source"/>
</p:tagLst>
</file>

<file path=ppt/tags/tag7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6.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77.xml><?xml version="1.0" encoding="utf-8"?>
<p:tagLst xmlns:a="http://schemas.openxmlformats.org/drawingml/2006/main" xmlns:r="http://schemas.openxmlformats.org/officeDocument/2006/relationships" xmlns:p="http://schemas.openxmlformats.org/presentationml/2006/main">
  <p:tag name="SHAPENAME" val="3. Subtitle"/>
</p:tagLst>
</file>

<file path=ppt/tags/tag7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BvHuO0.8Pky3Fso9DP9x8A"/>
</p:tagLst>
</file>

<file path=ppt/tags/tag81.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82.xml><?xml version="1.0" encoding="utf-8"?>
<p:tagLst xmlns:a="http://schemas.openxmlformats.org/drawingml/2006/main" xmlns:r="http://schemas.openxmlformats.org/officeDocument/2006/relationships" xmlns:p="http://schemas.openxmlformats.org/presentationml/2006/main">
  <p:tag name="SHAPENAME" val="5. Source"/>
</p:tagLst>
</file>

<file path=ppt/tags/tag8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8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85.xml><?xml version="1.0" encoding="utf-8"?>
<p:tagLst xmlns:a="http://schemas.openxmlformats.org/drawingml/2006/main" xmlns:r="http://schemas.openxmlformats.org/officeDocument/2006/relationships" xmlns:p="http://schemas.openxmlformats.org/presentationml/2006/main">
  <p:tag name="SHAPENAME" val="3. Subtitle"/>
</p:tagLst>
</file>

<file path=ppt/tags/tag8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sNW.o98SoiFy91A3BEm45w"/>
</p:tagLst>
</file>

<file path=ppt/tags/tag89.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ags/tag90.xml><?xml version="1.0" encoding="utf-8"?>
<p:tagLst xmlns:a="http://schemas.openxmlformats.org/drawingml/2006/main" xmlns:r="http://schemas.openxmlformats.org/officeDocument/2006/relationships" xmlns:p="http://schemas.openxmlformats.org/presentationml/2006/main">
  <p:tag name="SHAPENAME" val="5. Source"/>
</p:tagLst>
</file>

<file path=ppt/tags/tag9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93.xml><?xml version="1.0" encoding="utf-8"?>
<p:tagLst xmlns:a="http://schemas.openxmlformats.org/drawingml/2006/main" xmlns:r="http://schemas.openxmlformats.org/officeDocument/2006/relationships" xmlns:p="http://schemas.openxmlformats.org/presentationml/2006/main">
  <p:tag name="SHAPENAME" val="3. Subtitle"/>
</p:tagLst>
</file>

<file path=ppt/tags/tag9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byb7IqASrXgBhCh1Cqos3Q"/>
</p:tagLst>
</file>

<file path=ppt/tags/tag97.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98.xml><?xml version="1.0" encoding="utf-8"?>
<p:tagLst xmlns:a="http://schemas.openxmlformats.org/drawingml/2006/main" xmlns:r="http://schemas.openxmlformats.org/officeDocument/2006/relationships" xmlns:p="http://schemas.openxmlformats.org/presentationml/2006/main">
  <p:tag name="SHAPENAME" val="5. Source"/>
</p:tagLst>
</file>

<file path=ppt/tags/tag99.xml><?xml version="1.0" encoding="utf-8"?>
<p:tagLst xmlns:a="http://schemas.openxmlformats.org/drawingml/2006/main" xmlns:r="http://schemas.openxmlformats.org/officeDocument/2006/relationships" xmlns:p="http://schemas.openxmlformats.org/presentationml/2006/main">
  <p:tag name="SHAPENAME" val="1. On-page tracker"/>
</p:tagLst>
</file>

<file path=ppt/theme/theme1.xml><?xml version="1.0" encoding="utf-8"?>
<a:theme xmlns:a="http://schemas.openxmlformats.org/drawingml/2006/main" name="White">
  <a:themeElements>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Lst>
  <a:extLst>
    <a:ext uri="{05A4C25C-085E-4340-85A3-A5531E510DB2}">
      <thm15:themeFamily xmlns:thm15="http://schemas.microsoft.com/office/thememl/2012/main" name="US0734_OFF.potx" id="{08D715AD-96AF-4FD3-9DE8-B402379307F2}" vid="{10BDF7FB-8CBB-46DA-AD6B-D39AED638513}"/>
    </a:ext>
  </a:extLst>
</a:theme>
</file>

<file path=ppt/theme/theme2.xml><?xml version="1.0" encoding="utf-8"?>
<a:theme xmlns:a="http://schemas.openxmlformats.org/drawingml/2006/main" name="Contrast">
  <a:themeElements>
    <a:clrScheme name="Scheme 2">
      <a:dk1>
        <a:srgbClr val="FFFFFF"/>
      </a:dk1>
      <a:lt1>
        <a:srgbClr val="0C2D83"/>
      </a:lt1>
      <a:dk2>
        <a:srgbClr val="000000"/>
      </a:dk2>
      <a:lt2>
        <a:srgbClr val="000000"/>
      </a:lt2>
      <a:accent1>
        <a:srgbClr val="FFFFFF"/>
      </a:accent1>
      <a:accent2>
        <a:srgbClr val="7B9CED"/>
      </a:accent2>
      <a:accent3>
        <a:srgbClr val="1B56E9"/>
      </a:accent3>
      <a:accent4>
        <a:srgbClr val="DDA037"/>
      </a:accent4>
      <a:accent5>
        <a:srgbClr val="A1A3A5"/>
      </a:accent5>
      <a:accent6>
        <a:srgbClr val="CFCFCF"/>
      </a:accent6>
      <a:hlink>
        <a:srgbClr val="0000FF"/>
      </a:hlink>
      <a:folHlink>
        <a:srgbClr val="800080"/>
      </a:folHlink>
    </a:clrScheme>
    <a:fontScheme name="Custom 2">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4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400" dirty="0" err="1" smtClean="0"/>
        </a:defPPr>
      </a:lstStyle>
    </a:txDef>
  </a:objectDefaults>
  <a:extraClrSchemeLst>
    <a:extraClrScheme>
      <a:clrScheme name="Scheme 2">
        <a:dk1>
          <a:srgbClr val="FFFFFF"/>
        </a:dk1>
        <a:lt1>
          <a:srgbClr val="0C2D83"/>
        </a:lt1>
        <a:dk2>
          <a:srgbClr val="000000"/>
        </a:dk2>
        <a:lt2>
          <a:srgbClr val="000000"/>
        </a:lt2>
        <a:accent1>
          <a:srgbClr val="FFFFFF"/>
        </a:accent1>
        <a:accent2>
          <a:srgbClr val="7B9CED"/>
        </a:accent2>
        <a:accent3>
          <a:srgbClr val="1B56E9"/>
        </a:accent3>
        <a:accent4>
          <a:srgbClr val="DDA037"/>
        </a:accent4>
        <a:accent5>
          <a:srgbClr val="A1A3A5"/>
        </a:accent5>
        <a:accent6>
          <a:srgbClr val="CFCFCF"/>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Lst>
  <a:extLst>
    <a:ext uri="{05A4C25C-085E-4340-85A3-A5531E510DB2}">
      <thm15:themeFamily xmlns:thm15="http://schemas.microsoft.com/office/thememl/2012/main" name="US0734_OFF.potx" id="{08D715AD-96AF-4FD3-9DE8-B402379307F2}" vid="{253916F8-B6E9-439F-A486-52E07D103E30}"/>
    </a:ext>
  </a:extLst>
</a:theme>
</file>

<file path=ppt/theme/theme3.xml><?xml version="1.0" encoding="utf-8"?>
<a:theme xmlns:a="http://schemas.openxmlformats.org/drawingml/2006/main" name="1_White">
  <a:themeElements>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Lst>
  <a:extLst>
    <a:ext uri="{05A4C25C-085E-4340-85A3-A5531E510DB2}">
      <thm15:themeFamily xmlns:thm15="http://schemas.microsoft.com/office/thememl/2012/main" name="US0734_OFF.potx" id="{08D715AD-96AF-4FD3-9DE8-B402379307F2}" vid="{10BDF7FB-8CBB-46DA-AD6B-D39AED638513}"/>
    </a:ext>
  </a:extLst>
</a:theme>
</file>

<file path=ppt/theme/theme4.xml><?xml version="1.0" encoding="utf-8"?>
<a:theme xmlns:a="http://schemas.openxmlformats.org/drawingml/2006/main" name="2_White">
  <a:themeElements>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 1">
        <a:dk1>
          <a:srgbClr val="000000"/>
        </a:dk1>
        <a:lt1>
          <a:srgbClr val="FFFFFF"/>
        </a:lt1>
        <a:dk2>
          <a:srgbClr val="FFFFFF"/>
        </a:dk2>
        <a:lt2>
          <a:srgbClr val="FFFFFF"/>
        </a:lt2>
        <a:accent1>
          <a:srgbClr val="0C2D83"/>
        </a:accent1>
        <a:accent2>
          <a:srgbClr val="7B9CED"/>
        </a:accent2>
        <a:accent3>
          <a:srgbClr val="1B56E9"/>
        </a:accent3>
        <a:accent4>
          <a:srgbClr val="DDA037"/>
        </a:accent4>
        <a:accent5>
          <a:srgbClr val="A1A3A5"/>
        </a:accent5>
        <a:accent6>
          <a:srgbClr val="CFCFCF"/>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Lst>
  <a:extLst>
    <a:ext uri="{05A4C25C-085E-4340-85A3-A5531E510DB2}">
      <thm15:themeFamily xmlns:thm15="http://schemas.microsoft.com/office/thememl/2012/main" name="US0734_OFF.potx" id="{B99654CB-F1B9-41E3-A169-339811ED5F54}" vid="{F40D82E9-5348-40C5-82A2-1CB421C2615D}"/>
    </a:ext>
  </a:extLst>
</a:theme>
</file>

<file path=ppt/theme/theme5.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Custom Scheme 2">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2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US0734_OFF</Template>
  <TotalTime>36662</TotalTime>
  <Words>398</Words>
  <Application>Microsoft Office PowerPoint</Application>
  <PresentationFormat>On-screen Show (4:3)</PresentationFormat>
  <Paragraphs>33</Paragraphs>
  <Slides>2</Slides>
  <Notes>2</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2</vt:i4>
      </vt:variant>
    </vt:vector>
  </HeadingPairs>
  <TitlesOfParts>
    <vt:vector size="11" baseType="lpstr">
      <vt:lpstr>Arial</vt:lpstr>
      <vt:lpstr>Calibri</vt:lpstr>
      <vt:lpstr>Segoe UI</vt:lpstr>
      <vt:lpstr>Wingdings</vt:lpstr>
      <vt:lpstr>White</vt:lpstr>
      <vt:lpstr>Contrast</vt:lpstr>
      <vt:lpstr>1_White</vt:lpstr>
      <vt:lpstr>2_White</vt:lpstr>
      <vt:lpstr>think-cell Slide</vt:lpstr>
      <vt:lpstr>PowerPoint Presentation</vt:lpstr>
      <vt:lpstr>COVID-19 Cases in Fully Vaccinated Individuals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CCC structure and update</dc:title>
  <dc:subject/>
  <dc:creator>Aaron Senior</dc:creator>
  <cp:keywords/>
  <dc:description/>
  <cp:lastModifiedBy>Brown, Catherine (DPH)</cp:lastModifiedBy>
  <cp:revision>3406</cp:revision>
  <cp:lastPrinted>2020-12-08T17:17:09Z</cp:lastPrinted>
  <dcterms:created xsi:type="dcterms:W3CDTF">2020-03-17T15:51:40Z</dcterms:created>
  <dcterms:modified xsi:type="dcterms:W3CDTF">2022-03-08T20:49:30Z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1628964</vt:lpwstr>
  </property>
  <property fmtid="{D5CDD505-2E9C-101B-9397-08002B2CF9AE}" pid="3" name="NXPowerLiteSettings">
    <vt:lpwstr>C9000A38044001</vt:lpwstr>
  </property>
  <property fmtid="{D5CDD505-2E9C-101B-9397-08002B2CF9AE}" pid="4" name="NXPowerLiteVersion">
    <vt:lpwstr>D7.1.14</vt:lpwstr>
  </property>
  <property fmtid="{D5CDD505-2E9C-101B-9397-08002B2CF9AE}" pid="5" name="PPT">
    <vt:lpwstr>Hello</vt:lpwstr>
  </property>
  <property fmtid="{D5CDD505-2E9C-101B-9397-08002B2CF9AE}" pid="6" name="TemplateVersion">
    <vt:lpwstr>4</vt:lpwstr>
  </property>
  <property fmtid="{D5CDD505-2E9C-101B-9397-08002B2CF9AE}" pid="7" name="TemplateCreated">
    <vt:lpwstr>2019-02-27 01:19 PM</vt:lpwstr>
  </property>
  <property fmtid="{D5CDD505-2E9C-101B-9397-08002B2CF9AE}" pid="8" name="TemplateLastEdited">
    <vt:lpwstr>2020-03-17 08:15 AM</vt:lpwstr>
  </property>
</Properties>
</file>