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147469666" r:id="rId7"/>
    <p:sldId id="2147469668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6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410083"/>
            <a:ext cx="56136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Wednesday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November 23,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2022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/>
              <a:t>Monkeypox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495803"/>
            <a:ext cx="65627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Monkeypox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will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weekly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Monkeypox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453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monkeypox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11/23/2022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have been </a:t>
            </a:r>
            <a:r>
              <a:rPr lang="en-US" sz="1600" b="1" dirty="0">
                <a:latin typeface="Arial"/>
                <a:cs typeface="Arial"/>
              </a:rPr>
              <a:t>4</a:t>
            </a:r>
            <a:r>
              <a:rPr lang="en-US" sz="1600" dirty="0">
                <a:latin typeface="Arial"/>
                <a:cs typeface="Arial"/>
              </a:rPr>
              <a:t> new cases since the last report on 11/17/2022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6" name="Picture 5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9416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Monkeypox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945642"/>
            <a:ext cx="789432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Monkeypox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" y="927252"/>
            <a:ext cx="7955280" cy="56823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/>
              <a:t>Monkeypox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229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Monkeypox Vaccines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09C86B98-FB55-4975-80E7-AE9C63DDC1CF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32,716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19,693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6,678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13,007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4EBCFD-559A-4675-91C7-C0413EF0706A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11/22/2022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1A8EDD3-B22E-490C-9CCE-0D4B018DA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30487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18,092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1,529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5,038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5,929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3,087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91DB0F69-7E70-4B63-BEC1-C75BE26E2CF4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F9C2AFE-7314-4262-BD35-4524D653777E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Since June 1, 2022, providers have reported treating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208*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people with TPOXX to the Department of Public Health.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TPOXX is a prescription antiviral medication that may help treat monkeypox infection.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 everyone with monkeypox should be treated but it may help reduce severe disease.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72BC7-962B-42A7-8C10-9F40099D902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as of 11/23/2022 and subject to change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DC1445-5027-429F-9A90-88204345EA1B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69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A4127A4D-0FCB-4218-AEE1-01CA7E3D50EC}"/>
              </a:ext>
            </a:extLst>
          </p:cNvPr>
          <p:cNvSpPr txBox="1">
            <a:spLocks/>
          </p:cNvSpPr>
          <p:nvPr/>
        </p:nvSpPr>
        <p:spPr>
          <a:xfrm>
            <a:off x="5374255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*Includes multi-race, non-Hispanic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54DCE-8E4A-4897-AEBE-5BFE9B21E749}"/>
              </a:ext>
            </a:extLst>
          </p:cNvPr>
          <p:cNvSpPr txBox="1"/>
          <p:nvPr/>
        </p:nvSpPr>
        <p:spPr>
          <a:xfrm>
            <a:off x="268455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256178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539</Words>
  <Application>Microsoft Office PowerPoint</Application>
  <PresentationFormat>On-screen Show (4:3)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Monkeypox Cases and People Vaccinated by Age, Sex and Race/Ethnicity  </vt:lpstr>
      <vt:lpstr>Monkeypox Cases – Epidemic Curve</vt:lpstr>
      <vt:lpstr>Monkeypox Cases by Sex</vt:lpstr>
      <vt:lpstr>Monkeypox Cases by Age Group</vt:lpstr>
      <vt:lpstr>Monkeypox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Brown, Catherine (DPH)</cp:lastModifiedBy>
  <cp:revision>41</cp:revision>
  <dcterms:created xsi:type="dcterms:W3CDTF">2022-09-01T14:50:09Z</dcterms:created>
  <dcterms:modified xsi:type="dcterms:W3CDTF">2022-11-23T16:44:19Z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