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3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heme" Target="theme/theme1.xml"/>
  <Relationship Id="rId9" Type="http://schemas.openxmlformats.org/officeDocument/2006/relationships/tableStyles" Target="tableStyles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52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897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67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53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3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12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4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499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44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36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332334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695A3-1A12-4DBD-B382-6A0F7F0ABCA5}" type="datetimeFigureOut">
              <a:rPr lang="en-US" smtClean="0"/>
              <a:t>7/12/2016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C7CAB-8C96-4759-84E1-C97B8054A6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272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.pn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image" Target="../media/image2.png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3.png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image" Target="../media/image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925" y="1120775"/>
            <a:ext cx="8312150" cy="461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719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89154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3051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514350"/>
            <a:ext cx="8331200" cy="582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53051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533400"/>
            <a:ext cx="895985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65482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0</Words>
  <Application>Microsoft Office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2016-07-12T14:22:21Z</dcterms:created>
  <dc:creator>Steve Trueman</dc:creator>
  <lastModifiedBy>David Cruise</lastModifiedBy>
  <dcterms:modified xsi:type="dcterms:W3CDTF">2016-07-12T15:25:15Z</dcterms:modified>
  <revision>4</revision>
  <dc:title>PowerPoint Presentation</dc:title>
</coreProperties>
</file>