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 id="2147483674" r:id="rId3"/>
    <p:sldMasterId id="2147483682" r:id="rId4"/>
    <p:sldMasterId id="2147483690" r:id="rId5"/>
    <p:sldMasterId id="2147483698" r:id="rId6"/>
    <p:sldMasterId id="2147483709" r:id="rId7"/>
  </p:sldMasterIdLst>
  <p:notesMasterIdLst>
    <p:notesMasterId r:id="rId26"/>
  </p:notesMasterIdLst>
  <p:handoutMasterIdLst>
    <p:handoutMasterId r:id="rId27"/>
  </p:handoutMasterIdLst>
  <p:sldIdLst>
    <p:sldId id="613" r:id="rId8"/>
    <p:sldId id="614" r:id="rId9"/>
    <p:sldId id="615" r:id="rId10"/>
    <p:sldId id="616" r:id="rId11"/>
    <p:sldId id="617" r:id="rId12"/>
    <p:sldId id="257" r:id="rId13"/>
    <p:sldId id="609" r:id="rId14"/>
    <p:sldId id="591" r:id="rId15"/>
    <p:sldId id="602" r:id="rId16"/>
    <p:sldId id="603" r:id="rId17"/>
    <p:sldId id="600" r:id="rId18"/>
    <p:sldId id="608" r:id="rId19"/>
    <p:sldId id="564" r:id="rId20"/>
    <p:sldId id="599" r:id="rId21"/>
    <p:sldId id="598" r:id="rId22"/>
    <p:sldId id="601" r:id="rId23"/>
    <p:sldId id="605" r:id="rId24"/>
    <p:sldId id="607"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C25FADE-F882-49BD-BE07-3FE0E945441D}">
          <p14:sldIdLst>
            <p14:sldId id="613"/>
            <p14:sldId id="614"/>
            <p14:sldId id="615"/>
            <p14:sldId id="616"/>
            <p14:sldId id="617"/>
            <p14:sldId id="257"/>
            <p14:sldId id="609"/>
            <p14:sldId id="591"/>
            <p14:sldId id="602"/>
            <p14:sldId id="603"/>
            <p14:sldId id="600"/>
            <p14:sldId id="608"/>
            <p14:sldId id="564"/>
            <p14:sldId id="599"/>
          </p14:sldIdLst>
        </p14:section>
        <p14:section name="Untitled Section" id="{48B62FBB-699C-4967-9D9F-2BAC21469B84}">
          <p14:sldIdLst>
            <p14:sldId id="598"/>
            <p14:sldId id="601"/>
            <p14:sldId id="605"/>
          </p14:sldIdLst>
        </p14:section>
        <p14:section name="Untitled Section" id="{8502CA57-630B-4AB1-A666-4C60C4349501}">
          <p14:sldIdLst>
            <p14:sldId id="60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ine, Mark (ANF)" initials="FM" lastIdx="8" clrIdx="0"/>
  <p:cmAuthor id="1" name="Sanchez, Natalie (ANF)" initials="SN(" lastIdx="0" clrIdx="1"/>
  <p:cmAuthor id="2" name="O'Malley, Helen (ANF)" initials="OH" lastIdx="1" clrIdx="2"/>
  <p:cmAuthor id="3" name="James, Jennifer (EOLWD)" initials="JJP"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635"/>
    <a:srgbClr val="9999FF"/>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86" autoAdjust="0"/>
    <p:restoredTop sz="77087" autoAdjust="0"/>
  </p:normalViewPr>
  <p:slideViewPr>
    <p:cSldViewPr>
      <p:cViewPr varScale="1">
        <p:scale>
          <a:sx n="66" d="100"/>
          <a:sy n="66" d="100"/>
        </p:scale>
        <p:origin x="1188"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9" y="0"/>
            <a:ext cx="3038475" cy="465138"/>
          </a:xfrm>
          <a:prstGeom prst="rect">
            <a:avLst/>
          </a:prstGeom>
        </p:spPr>
        <p:txBody>
          <a:bodyPr vert="horz" lIns="91440" tIns="45720" rIns="91440" bIns="45720" rtlCol="0"/>
          <a:lstStyle>
            <a:lvl1pPr algn="r">
              <a:defRPr sz="1200"/>
            </a:lvl1pPr>
          </a:lstStyle>
          <a:p>
            <a:fld id="{67FC91CD-EC66-4A18-8356-1EE436EAD520}" type="datetimeFigureOut">
              <a:rPr lang="en-US" smtClean="0"/>
              <a:pPr/>
              <a:t>4/6/2018</a:t>
            </a:fld>
            <a:endParaRPr lang="en-US" dirty="0"/>
          </a:p>
        </p:txBody>
      </p:sp>
      <p:sp>
        <p:nvSpPr>
          <p:cNvPr id="4" name="Footer Placeholder 3"/>
          <p:cNvSpPr>
            <a:spLocks noGrp="1"/>
          </p:cNvSpPr>
          <p:nvPr>
            <p:ph type="ftr" sz="quarter" idx="2"/>
          </p:nvPr>
        </p:nvSpPr>
        <p:spPr>
          <a:xfrm>
            <a:off x="1" y="8829676"/>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9" y="8829676"/>
            <a:ext cx="3038475" cy="465138"/>
          </a:xfrm>
          <a:prstGeom prst="rect">
            <a:avLst/>
          </a:prstGeom>
        </p:spPr>
        <p:txBody>
          <a:bodyPr vert="horz" lIns="91440" tIns="45720" rIns="91440" bIns="45720" rtlCol="0" anchor="b"/>
          <a:lstStyle>
            <a:lvl1pPr algn="r">
              <a:defRPr sz="1200"/>
            </a:lvl1pPr>
          </a:lstStyle>
          <a:p>
            <a:fld id="{0067DF2E-02ED-4A4C-8E06-6129E718A6A6}" type="slidenum">
              <a:rPr lang="en-US" smtClean="0"/>
              <a:pPr/>
              <a:t>‹#›</a:t>
            </a:fld>
            <a:endParaRPr lang="en-US" dirty="0"/>
          </a:p>
        </p:txBody>
      </p:sp>
    </p:spTree>
    <p:extLst>
      <p:ext uri="{BB962C8B-B14F-4D97-AF65-F5344CB8AC3E}">
        <p14:creationId xmlns:p14="http://schemas.microsoft.com/office/powerpoint/2010/main" val="33333639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77" tIns="46589" rIns="93177" bIns="46589" rtlCol="0"/>
          <a:lstStyle>
            <a:lvl1pPr algn="r">
              <a:defRPr sz="1200"/>
            </a:lvl1pPr>
          </a:lstStyle>
          <a:p>
            <a:fld id="{EBDB8D75-8256-4DE6-960E-3CB80FF15074}" type="datetimeFigureOut">
              <a:rPr lang="en-US" smtClean="0"/>
              <a:pPr/>
              <a:t>4/6/2018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8"/>
            <a:ext cx="3037840" cy="464820"/>
          </a:xfrm>
          <a:prstGeom prst="rect">
            <a:avLst/>
          </a:prstGeom>
        </p:spPr>
        <p:txBody>
          <a:bodyPr vert="horz" lIns="93177" tIns="46589" rIns="93177" bIns="46589" rtlCol="0" anchor="b"/>
          <a:lstStyle>
            <a:lvl1pPr algn="r">
              <a:defRPr sz="1200"/>
            </a:lvl1pPr>
          </a:lstStyle>
          <a:p>
            <a:fld id="{9B3A0E2F-76B9-417E-B0DC-AF868851F63D}" type="slidenum">
              <a:rPr lang="en-US" smtClean="0"/>
              <a:pPr/>
              <a:t>‹#›</a:t>
            </a:fld>
            <a:endParaRPr lang="en-US" dirty="0"/>
          </a:p>
        </p:txBody>
      </p:sp>
    </p:spTree>
    <p:extLst>
      <p:ext uri="{BB962C8B-B14F-4D97-AF65-F5344CB8AC3E}">
        <p14:creationId xmlns:p14="http://schemas.microsoft.com/office/powerpoint/2010/main" val="2814790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84A392C-5817-4A90-AD3D-FFFF30B52D05}" type="slidenum">
              <a:rPr lang="en-US">
                <a:solidFill>
                  <a:srgbClr val="FFFFFF"/>
                </a:solidFill>
              </a:rPr>
              <a:pPr>
                <a:defRPr/>
              </a:pPr>
              <a:t>6</a:t>
            </a:fld>
            <a:endParaRPr lang="en-US" dirty="0">
              <a:solidFill>
                <a:srgbClr val="FFFFFF"/>
              </a:solidFill>
            </a:endParaRPr>
          </a:p>
        </p:txBody>
      </p:sp>
      <p:sp>
        <p:nvSpPr>
          <p:cNvPr id="2" name="Date Placeholder 1"/>
          <p:cNvSpPr>
            <a:spLocks noGrp="1"/>
          </p:cNvSpPr>
          <p:nvPr>
            <p:ph type="dt" sz="quarter" idx="1"/>
          </p:nvPr>
        </p:nvSpPr>
        <p:spPr/>
        <p:txBody>
          <a:bodyPr/>
          <a:lstStyle/>
          <a:p>
            <a:pPr>
              <a:defRPr/>
            </a:pPr>
            <a:fld id="{A8934A49-479B-48DD-A35C-8881FC9D2694}" type="datetime1">
              <a:rPr lang="en-US" smtClean="0">
                <a:solidFill>
                  <a:prstClr val="black"/>
                </a:solidFill>
              </a:rPr>
              <a:pPr>
                <a:defRPr/>
              </a:pPr>
              <a:t>4/6/2018</a:t>
            </a:fld>
            <a:endParaRPr lang="en-US" dirty="0">
              <a:solidFill>
                <a:prstClr val="black"/>
              </a:solidFill>
            </a:endParaRPr>
          </a:p>
        </p:txBody>
      </p:sp>
      <p:sp>
        <p:nvSpPr>
          <p:cNvPr id="3" name="Footer Placeholder 2"/>
          <p:cNvSpPr>
            <a:spLocks noGrp="1"/>
          </p:cNvSpPr>
          <p:nvPr>
            <p:ph type="ftr" sz="quarter" idx="4"/>
          </p:nvPr>
        </p:nvSpPr>
        <p:spPr/>
        <p:txBody>
          <a:bodyPr/>
          <a:lstStyle/>
          <a:p>
            <a:pPr>
              <a:defRPr/>
            </a:pPr>
            <a:endParaRPr lang="en-US" dirty="0">
              <a:solidFill>
                <a:prstClr val="black"/>
              </a:solidFill>
            </a:endParaRPr>
          </a:p>
        </p:txBody>
      </p:sp>
    </p:spTree>
    <p:extLst>
      <p:ext uri="{BB962C8B-B14F-4D97-AF65-F5344CB8AC3E}">
        <p14:creationId xmlns:p14="http://schemas.microsoft.com/office/powerpoint/2010/main" val="498373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A0E2F-76B9-417E-B0DC-AF868851F63D}" type="slidenum">
              <a:rPr lang="en-US" smtClean="0"/>
              <a:pPr/>
              <a:t>8</a:t>
            </a:fld>
            <a:endParaRPr lang="en-US" dirty="0"/>
          </a:p>
        </p:txBody>
      </p:sp>
    </p:spTree>
    <p:extLst>
      <p:ext uri="{BB962C8B-B14F-4D97-AF65-F5344CB8AC3E}">
        <p14:creationId xmlns:p14="http://schemas.microsoft.com/office/powerpoint/2010/main" val="3778260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A0E2F-76B9-417E-B0DC-AF868851F63D}" type="slidenum">
              <a:rPr lang="en-US" smtClean="0"/>
              <a:pPr/>
              <a:t>14</a:t>
            </a:fld>
            <a:endParaRPr lang="en-US" dirty="0"/>
          </a:p>
        </p:txBody>
      </p:sp>
    </p:spTree>
    <p:extLst>
      <p:ext uri="{BB962C8B-B14F-4D97-AF65-F5344CB8AC3E}">
        <p14:creationId xmlns:p14="http://schemas.microsoft.com/office/powerpoint/2010/main" val="2693155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A0E2F-76B9-417E-B0DC-AF868851F63D}" type="slidenum">
              <a:rPr lang="en-US" smtClean="0"/>
              <a:pPr/>
              <a:t>15</a:t>
            </a:fld>
            <a:endParaRPr lang="en-US" dirty="0"/>
          </a:p>
        </p:txBody>
      </p:sp>
    </p:spTree>
    <p:extLst>
      <p:ext uri="{BB962C8B-B14F-4D97-AF65-F5344CB8AC3E}">
        <p14:creationId xmlns:p14="http://schemas.microsoft.com/office/powerpoint/2010/main" val="752381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2400">
                <a:latin typeface="Book Antiqua" pitchFamily="18" charset="0"/>
                <a:cs typeface="Book Antiqua" pitchFamily="18" charset="0"/>
              </a:defRPr>
            </a:lvl1pPr>
          </a:lstStyle>
          <a:p>
            <a:r>
              <a:rPr lang="en-US" dirty="0" smtClean="0"/>
              <a:t>Click to edit Master title style</a:t>
            </a:r>
            <a:endParaRPr lang="en-US" dirty="0"/>
          </a:p>
        </p:txBody>
      </p:sp>
      <p:sp>
        <p:nvSpPr>
          <p:cNvPr id="6" name="Content Placeholder 7"/>
          <p:cNvSpPr>
            <a:spLocks noGrp="1"/>
          </p:cNvSpPr>
          <p:nvPr>
            <p:ph sz="half" idx="1"/>
          </p:nvPr>
        </p:nvSpPr>
        <p:spPr>
          <a:xfrm>
            <a:off x="533400" y="1844566"/>
            <a:ext cx="8077200" cy="4556234"/>
          </a:xfrm>
          <a:ln w="6350" cmpd="sng"/>
        </p:spPr>
        <p:txBody>
          <a:bodyPr/>
          <a:lstStyle>
            <a:lvl1pPr>
              <a:buClrTx/>
              <a:buSzPct val="100000"/>
              <a:defRPr sz="2000">
                <a:solidFill>
                  <a:schemeClr val="tx1"/>
                </a:solidFill>
                <a:latin typeface="Book Antiqua" pitchFamily="18" charset="0"/>
              </a:defRPr>
            </a:lvl1pPr>
            <a:lvl2pPr>
              <a:buClrTx/>
              <a:buSzPct val="100000"/>
              <a:buFont typeface="Arial" pitchFamily="34" charset="0"/>
              <a:buChar char="•"/>
              <a:defRPr sz="2000">
                <a:solidFill>
                  <a:schemeClr val="tx1"/>
                </a:solidFill>
                <a:latin typeface="Book Antiqua" pitchFamily="18" charset="0"/>
              </a:defRPr>
            </a:lvl2pPr>
            <a:lvl3pPr>
              <a:buNone/>
              <a:defRPr/>
            </a:lvl3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22380322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74386" y="109538"/>
            <a:ext cx="4837482" cy="762000"/>
          </a:xfrm>
        </p:spPr>
        <p:txBody>
          <a:bodyPr anchor="ctr"/>
          <a:lstStyle>
            <a:lvl1pPr>
              <a:defRPr>
                <a:latin typeface="+mj-lt"/>
                <a:cs typeface="Calibri" pitchFamily="34" charset="0"/>
              </a:defRPr>
            </a:lvl1pPr>
          </a:lstStyle>
          <a:p>
            <a:r>
              <a:rPr lang="en-US" smtClean="0"/>
              <a:t>Click to edit Master title style</a:t>
            </a:r>
            <a:endParaRPr lang="en-US"/>
          </a:p>
        </p:txBody>
      </p:sp>
    </p:spTree>
    <p:extLst>
      <p:ext uri="{BB962C8B-B14F-4D97-AF65-F5344CB8AC3E}">
        <p14:creationId xmlns:p14="http://schemas.microsoft.com/office/powerpoint/2010/main" val="60437838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613" y="109538"/>
            <a:ext cx="5564187"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219200"/>
            <a:ext cx="40005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219200"/>
            <a:ext cx="40005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8519258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6600" y="109538"/>
            <a:ext cx="5664200" cy="762000"/>
          </a:xfrm>
        </p:spPr>
        <p:txBody>
          <a:bodyPr/>
          <a:lstStyle/>
          <a:p>
            <a:r>
              <a:rPr lang="en-US"/>
              <a:t>Click to edit Master title style</a:t>
            </a:r>
          </a:p>
        </p:txBody>
      </p:sp>
      <p:sp>
        <p:nvSpPr>
          <p:cNvPr id="3" name="Content Placeholder 2"/>
          <p:cNvSpPr>
            <a:spLocks noGrp="1"/>
          </p:cNvSpPr>
          <p:nvPr>
            <p:ph idx="1"/>
          </p:nvPr>
        </p:nvSpPr>
        <p:spPr>
          <a:xfrm>
            <a:off x="533400" y="1219200"/>
            <a:ext cx="81534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53097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30475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r>
              <a:rPr lang="en-US" dirty="0" smtClean="0"/>
              <a:t>Draft for Policy Development Purposes Only</a:t>
            </a:r>
            <a:endParaRPr lang="en-US" dirty="0"/>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fld id="{525B1E92-C86F-4366-A76D-C560614973E7}" type="slidenum">
              <a:rPr lang="en-US"/>
              <a:pPr fontAlgn="base">
                <a:spcAft>
                  <a:spcPct val="0"/>
                </a:spcAft>
                <a:defRPr/>
              </a:pPr>
              <a:t>‹#›</a:t>
            </a:fld>
            <a:endParaRPr lang="en-US" dirty="0"/>
          </a:p>
        </p:txBody>
      </p:sp>
    </p:spTree>
    <p:extLst>
      <p:ext uri="{BB962C8B-B14F-4D97-AF65-F5344CB8AC3E}">
        <p14:creationId xmlns:p14="http://schemas.microsoft.com/office/powerpoint/2010/main" val="14385755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dirty="0" smtClean="0"/>
              <a:t>Click to edit Master title style</a:t>
            </a:r>
            <a:endParaRPr lang="en-US" dirty="0"/>
          </a:p>
        </p:txBody>
      </p:sp>
      <p:sp>
        <p:nvSpPr>
          <p:cNvPr id="6" name="Content Placeholder 7"/>
          <p:cNvSpPr>
            <a:spLocks noGrp="1"/>
          </p:cNvSpPr>
          <p:nvPr>
            <p:ph sz="half" idx="1"/>
          </p:nvPr>
        </p:nvSpPr>
        <p:spPr>
          <a:xfrm>
            <a:off x="533400" y="1939158"/>
            <a:ext cx="8077200" cy="4461641"/>
          </a:xfrm>
        </p:spPr>
        <p:txBody>
          <a:bodyPr/>
          <a:lstStyle>
            <a:lvl1pPr>
              <a:buClrTx/>
              <a:defRPr sz="2400">
                <a:solidFill>
                  <a:schemeClr val="tx1"/>
                </a:solidFill>
              </a:defRPr>
            </a:lvl1pPr>
            <a:lvl2pPr>
              <a:buClrTx/>
              <a:buFont typeface="Arial" pitchFamily="34" charset="0"/>
              <a:buChar char="•"/>
              <a:defRPr sz="2400">
                <a:solidFill>
                  <a:schemeClr val="tx1"/>
                </a:solidFill>
              </a:defRPr>
            </a:lvl2pPr>
            <a:lvl3pPr>
              <a:buNone/>
              <a:defRPr/>
            </a:lvl3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33486300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51770" y="109538"/>
            <a:ext cx="5549030" cy="762000"/>
          </a:xfrm>
        </p:spPr>
        <p:txBody>
          <a:bodyPr anchor="ctr"/>
          <a:lstStyle/>
          <a:p>
            <a:r>
              <a:rPr lang="en-US" dirty="0" smtClean="0"/>
              <a:t>Click to edit Master title style</a:t>
            </a:r>
            <a:endParaRPr lang="en-US" dirty="0"/>
          </a:p>
        </p:txBody>
      </p:sp>
      <p:sp>
        <p:nvSpPr>
          <p:cNvPr id="3" name="Content Placeholder 2"/>
          <p:cNvSpPr>
            <a:spLocks noGrp="1"/>
          </p:cNvSpPr>
          <p:nvPr>
            <p:ph sz="half" idx="1"/>
          </p:nvPr>
        </p:nvSpPr>
        <p:spPr>
          <a:xfrm>
            <a:off x="5334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863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73709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74386" y="109538"/>
            <a:ext cx="4837482" cy="762000"/>
          </a:xfrm>
        </p:spPr>
        <p:txBody>
          <a:bodyPr anchor="ctr"/>
          <a:lstStyle>
            <a:lvl1pPr>
              <a:defRPr>
                <a:latin typeface="+mj-lt"/>
                <a:cs typeface="Calibri" pitchFamily="34" charset="0"/>
              </a:defRPr>
            </a:lvl1pPr>
          </a:lstStyle>
          <a:p>
            <a:r>
              <a:rPr lang="en-US" smtClean="0"/>
              <a:t>Click to edit Master title style</a:t>
            </a:r>
            <a:endParaRPr lang="en-US"/>
          </a:p>
        </p:txBody>
      </p:sp>
    </p:spTree>
    <p:extLst>
      <p:ext uri="{BB962C8B-B14F-4D97-AF65-F5344CB8AC3E}">
        <p14:creationId xmlns:p14="http://schemas.microsoft.com/office/powerpoint/2010/main" val="154206051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613" y="109538"/>
            <a:ext cx="5564187"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219200"/>
            <a:ext cx="40005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219200"/>
            <a:ext cx="40005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5622540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6600" y="109538"/>
            <a:ext cx="5664200" cy="762000"/>
          </a:xfrm>
        </p:spPr>
        <p:txBody>
          <a:bodyPr/>
          <a:lstStyle/>
          <a:p>
            <a:r>
              <a:rPr lang="en-US"/>
              <a:t>Click to edit Master title style</a:t>
            </a:r>
          </a:p>
        </p:txBody>
      </p:sp>
      <p:sp>
        <p:nvSpPr>
          <p:cNvPr id="3" name="Content Placeholder 2"/>
          <p:cNvSpPr>
            <a:spLocks noGrp="1"/>
          </p:cNvSpPr>
          <p:nvPr>
            <p:ph idx="1"/>
          </p:nvPr>
        </p:nvSpPr>
        <p:spPr>
          <a:xfrm>
            <a:off x="533400" y="1219200"/>
            <a:ext cx="81534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49724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61258114"/>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73537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r>
              <a:rPr lang="en-US" dirty="0" smtClean="0"/>
              <a:t>Draft for Policy Development Purposes Only</a:t>
            </a:r>
            <a:endParaRPr lang="en-US" dirty="0"/>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fld id="{525B1E92-C86F-4366-A76D-C560614973E7}" type="slidenum">
              <a:rPr lang="en-US"/>
              <a:pPr fontAlgn="base">
                <a:spcAft>
                  <a:spcPct val="0"/>
                </a:spcAft>
                <a:defRPr/>
              </a:pPr>
              <a:t>‹#›</a:t>
            </a:fld>
            <a:endParaRPr lang="en-US" dirty="0"/>
          </a:p>
        </p:txBody>
      </p:sp>
    </p:spTree>
    <p:extLst>
      <p:ext uri="{BB962C8B-B14F-4D97-AF65-F5344CB8AC3E}">
        <p14:creationId xmlns:p14="http://schemas.microsoft.com/office/powerpoint/2010/main" val="21551430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dirty="0" smtClean="0"/>
              <a:t>Click to edit Master title style</a:t>
            </a:r>
            <a:endParaRPr lang="en-US" dirty="0"/>
          </a:p>
        </p:txBody>
      </p:sp>
      <p:sp>
        <p:nvSpPr>
          <p:cNvPr id="6" name="Content Placeholder 7"/>
          <p:cNvSpPr>
            <a:spLocks noGrp="1"/>
          </p:cNvSpPr>
          <p:nvPr>
            <p:ph sz="half" idx="1"/>
          </p:nvPr>
        </p:nvSpPr>
        <p:spPr>
          <a:xfrm>
            <a:off x="533400" y="1939158"/>
            <a:ext cx="8077200" cy="4461641"/>
          </a:xfrm>
        </p:spPr>
        <p:txBody>
          <a:bodyPr/>
          <a:lstStyle>
            <a:lvl1pPr>
              <a:buClrTx/>
              <a:defRPr sz="2400">
                <a:solidFill>
                  <a:schemeClr val="tx1"/>
                </a:solidFill>
              </a:defRPr>
            </a:lvl1pPr>
            <a:lvl2pPr>
              <a:buClrTx/>
              <a:buFont typeface="Arial" pitchFamily="34" charset="0"/>
              <a:buChar char="•"/>
              <a:defRPr sz="2400">
                <a:solidFill>
                  <a:schemeClr val="tx1"/>
                </a:solidFill>
              </a:defRPr>
            </a:lvl2pPr>
            <a:lvl3pPr>
              <a:buNone/>
              <a:defRPr/>
            </a:lvl3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982537785"/>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51770" y="109538"/>
            <a:ext cx="5549030" cy="762000"/>
          </a:xfrm>
        </p:spPr>
        <p:txBody>
          <a:bodyPr anchor="ctr"/>
          <a:lstStyle/>
          <a:p>
            <a:r>
              <a:rPr lang="en-US" dirty="0" smtClean="0"/>
              <a:t>Click to edit Master title style</a:t>
            </a:r>
            <a:endParaRPr lang="en-US" dirty="0"/>
          </a:p>
        </p:txBody>
      </p:sp>
      <p:sp>
        <p:nvSpPr>
          <p:cNvPr id="3" name="Content Placeholder 2"/>
          <p:cNvSpPr>
            <a:spLocks noGrp="1"/>
          </p:cNvSpPr>
          <p:nvPr>
            <p:ph sz="half" idx="1"/>
          </p:nvPr>
        </p:nvSpPr>
        <p:spPr>
          <a:xfrm>
            <a:off x="5334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863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48925639"/>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74386" y="109538"/>
            <a:ext cx="4837482" cy="762000"/>
          </a:xfrm>
        </p:spPr>
        <p:txBody>
          <a:bodyPr anchor="ctr"/>
          <a:lstStyle>
            <a:lvl1pPr>
              <a:defRPr>
                <a:latin typeface="+mj-lt"/>
                <a:cs typeface="Calibri" pitchFamily="34" charset="0"/>
              </a:defRPr>
            </a:lvl1pPr>
          </a:lstStyle>
          <a:p>
            <a:r>
              <a:rPr lang="en-US" smtClean="0"/>
              <a:t>Click to edit Master title style</a:t>
            </a:r>
            <a:endParaRPr lang="en-US"/>
          </a:p>
        </p:txBody>
      </p:sp>
    </p:spTree>
    <p:extLst>
      <p:ext uri="{BB962C8B-B14F-4D97-AF65-F5344CB8AC3E}">
        <p14:creationId xmlns:p14="http://schemas.microsoft.com/office/powerpoint/2010/main" val="74690514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613" y="109538"/>
            <a:ext cx="5564187"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219200"/>
            <a:ext cx="40005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219200"/>
            <a:ext cx="40005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26432510"/>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6600" y="109538"/>
            <a:ext cx="5664200" cy="762000"/>
          </a:xfrm>
        </p:spPr>
        <p:txBody>
          <a:bodyPr/>
          <a:lstStyle/>
          <a:p>
            <a:r>
              <a:rPr lang="en-US"/>
              <a:t>Click to edit Master title style</a:t>
            </a:r>
          </a:p>
        </p:txBody>
      </p:sp>
      <p:sp>
        <p:nvSpPr>
          <p:cNvPr id="3" name="Content Placeholder 2"/>
          <p:cNvSpPr>
            <a:spLocks noGrp="1"/>
          </p:cNvSpPr>
          <p:nvPr>
            <p:ph idx="1"/>
          </p:nvPr>
        </p:nvSpPr>
        <p:spPr>
          <a:xfrm>
            <a:off x="533400" y="1219200"/>
            <a:ext cx="81534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46399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263589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r>
              <a:rPr lang="en-US" dirty="0" smtClean="0"/>
              <a:t>Draft for Policy Development Purposes Only</a:t>
            </a:r>
            <a:endParaRPr lang="en-US" dirty="0"/>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fld id="{525B1E92-C86F-4366-A76D-C560614973E7}" type="slidenum">
              <a:rPr lang="en-US"/>
              <a:pPr fontAlgn="base">
                <a:spcAft>
                  <a:spcPct val="0"/>
                </a:spcAft>
                <a:defRPr/>
              </a:pPr>
              <a:t>‹#›</a:t>
            </a:fld>
            <a:endParaRPr lang="en-US" dirty="0"/>
          </a:p>
        </p:txBody>
      </p:sp>
    </p:spTree>
    <p:extLst>
      <p:ext uri="{BB962C8B-B14F-4D97-AF65-F5344CB8AC3E}">
        <p14:creationId xmlns:p14="http://schemas.microsoft.com/office/powerpoint/2010/main" val="8793110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dirty="0" smtClean="0"/>
              <a:t>Click to edit Master title style</a:t>
            </a:r>
            <a:endParaRPr lang="en-US" dirty="0"/>
          </a:p>
        </p:txBody>
      </p:sp>
      <p:sp>
        <p:nvSpPr>
          <p:cNvPr id="6" name="Content Placeholder 7"/>
          <p:cNvSpPr>
            <a:spLocks noGrp="1"/>
          </p:cNvSpPr>
          <p:nvPr>
            <p:ph sz="half" idx="1"/>
          </p:nvPr>
        </p:nvSpPr>
        <p:spPr>
          <a:xfrm>
            <a:off x="533400" y="1939158"/>
            <a:ext cx="8077200" cy="4461641"/>
          </a:xfrm>
        </p:spPr>
        <p:txBody>
          <a:bodyPr/>
          <a:lstStyle>
            <a:lvl1pPr>
              <a:buClrTx/>
              <a:defRPr sz="2400">
                <a:solidFill>
                  <a:schemeClr val="tx1"/>
                </a:solidFill>
              </a:defRPr>
            </a:lvl1pPr>
            <a:lvl2pPr>
              <a:buClrTx/>
              <a:buFont typeface="Arial" pitchFamily="34" charset="0"/>
              <a:buChar char="•"/>
              <a:defRPr sz="2400">
                <a:solidFill>
                  <a:schemeClr val="tx1"/>
                </a:solidFill>
              </a:defRPr>
            </a:lvl2pPr>
            <a:lvl3pPr>
              <a:buNone/>
              <a:defRPr/>
            </a:lvl3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51336143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smtClean="0"/>
              <a:t>Click to edit Master title style</a:t>
            </a:r>
            <a:endParaRPr lang="en-US"/>
          </a:p>
        </p:txBody>
      </p:sp>
    </p:spTree>
    <p:extLst>
      <p:ext uri="{BB962C8B-B14F-4D97-AF65-F5344CB8AC3E}">
        <p14:creationId xmlns:p14="http://schemas.microsoft.com/office/powerpoint/2010/main" val="26510846"/>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51770" y="109538"/>
            <a:ext cx="5549030" cy="762000"/>
          </a:xfrm>
        </p:spPr>
        <p:txBody>
          <a:bodyPr anchor="ctr"/>
          <a:lstStyle/>
          <a:p>
            <a:r>
              <a:rPr lang="en-US" dirty="0" smtClean="0"/>
              <a:t>Click to edit Master title style</a:t>
            </a:r>
            <a:endParaRPr lang="en-US" dirty="0"/>
          </a:p>
        </p:txBody>
      </p:sp>
      <p:sp>
        <p:nvSpPr>
          <p:cNvPr id="3" name="Content Placeholder 2"/>
          <p:cNvSpPr>
            <a:spLocks noGrp="1"/>
          </p:cNvSpPr>
          <p:nvPr>
            <p:ph sz="half" idx="1"/>
          </p:nvPr>
        </p:nvSpPr>
        <p:spPr>
          <a:xfrm>
            <a:off x="5334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863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72698809"/>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74386" y="109538"/>
            <a:ext cx="4837482" cy="762000"/>
          </a:xfrm>
        </p:spPr>
        <p:txBody>
          <a:bodyPr anchor="ctr"/>
          <a:lstStyle>
            <a:lvl1pPr>
              <a:defRPr>
                <a:latin typeface="+mj-lt"/>
                <a:cs typeface="Calibri" pitchFamily="34" charset="0"/>
              </a:defRPr>
            </a:lvl1pPr>
          </a:lstStyle>
          <a:p>
            <a:r>
              <a:rPr lang="en-US" smtClean="0"/>
              <a:t>Click to edit Master title style</a:t>
            </a:r>
            <a:endParaRPr lang="en-US"/>
          </a:p>
        </p:txBody>
      </p:sp>
    </p:spTree>
    <p:extLst>
      <p:ext uri="{BB962C8B-B14F-4D97-AF65-F5344CB8AC3E}">
        <p14:creationId xmlns:p14="http://schemas.microsoft.com/office/powerpoint/2010/main" val="2719193756"/>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613" y="109538"/>
            <a:ext cx="5564187"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219200"/>
            <a:ext cx="40005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219200"/>
            <a:ext cx="40005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30631296"/>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6600" y="109538"/>
            <a:ext cx="5664200" cy="762000"/>
          </a:xfrm>
        </p:spPr>
        <p:txBody>
          <a:bodyPr/>
          <a:lstStyle/>
          <a:p>
            <a:r>
              <a:rPr lang="en-US"/>
              <a:t>Click to edit Master title style</a:t>
            </a:r>
          </a:p>
        </p:txBody>
      </p:sp>
      <p:sp>
        <p:nvSpPr>
          <p:cNvPr id="3" name="Content Placeholder 2"/>
          <p:cNvSpPr>
            <a:spLocks noGrp="1"/>
          </p:cNvSpPr>
          <p:nvPr>
            <p:ph idx="1"/>
          </p:nvPr>
        </p:nvSpPr>
        <p:spPr>
          <a:xfrm>
            <a:off x="533400" y="1219200"/>
            <a:ext cx="81534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87287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62686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r>
              <a:rPr lang="en-US" dirty="0" smtClean="0"/>
              <a:t>Draft for Policy Development Purposes Only</a:t>
            </a:r>
            <a:endParaRPr lang="en-US" dirty="0"/>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fld id="{525B1E92-C86F-4366-A76D-C560614973E7}" type="slidenum">
              <a:rPr lang="en-US"/>
              <a:pPr fontAlgn="base">
                <a:spcAft>
                  <a:spcPct val="0"/>
                </a:spcAft>
                <a:defRPr/>
              </a:pPr>
              <a:t>‹#›</a:t>
            </a:fld>
            <a:endParaRPr lang="en-US" dirty="0"/>
          </a:p>
        </p:txBody>
      </p:sp>
    </p:spTree>
    <p:extLst>
      <p:ext uri="{BB962C8B-B14F-4D97-AF65-F5344CB8AC3E}">
        <p14:creationId xmlns:p14="http://schemas.microsoft.com/office/powerpoint/2010/main" val="35350997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dirty="0" smtClean="0"/>
              <a:t>Click to edit Master title style</a:t>
            </a:r>
            <a:endParaRPr lang="en-US" dirty="0"/>
          </a:p>
        </p:txBody>
      </p:sp>
      <p:sp>
        <p:nvSpPr>
          <p:cNvPr id="6" name="Content Placeholder 7"/>
          <p:cNvSpPr>
            <a:spLocks noGrp="1"/>
          </p:cNvSpPr>
          <p:nvPr>
            <p:ph sz="half" idx="1"/>
          </p:nvPr>
        </p:nvSpPr>
        <p:spPr>
          <a:xfrm>
            <a:off x="533400" y="1939158"/>
            <a:ext cx="8077200" cy="4461641"/>
          </a:xfrm>
        </p:spPr>
        <p:txBody>
          <a:bodyPr/>
          <a:lstStyle>
            <a:lvl1pPr>
              <a:buClrTx/>
              <a:defRPr sz="2400">
                <a:solidFill>
                  <a:schemeClr val="tx1"/>
                </a:solidFill>
              </a:defRPr>
            </a:lvl1pPr>
            <a:lvl2pPr>
              <a:buClrTx/>
              <a:buFont typeface="Arial" pitchFamily="34" charset="0"/>
              <a:buChar char="•"/>
              <a:defRPr sz="2400">
                <a:solidFill>
                  <a:schemeClr val="tx1"/>
                </a:solidFill>
              </a:defRPr>
            </a:lvl2pPr>
            <a:lvl3pPr>
              <a:buNone/>
              <a:defRPr/>
            </a:lvl3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139635825"/>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51770" y="109538"/>
            <a:ext cx="5549030" cy="762000"/>
          </a:xfrm>
        </p:spPr>
        <p:txBody>
          <a:bodyPr anchor="ctr"/>
          <a:lstStyle/>
          <a:p>
            <a:r>
              <a:rPr lang="en-US" dirty="0" smtClean="0"/>
              <a:t>Click to edit Master title style</a:t>
            </a:r>
            <a:endParaRPr lang="en-US" dirty="0"/>
          </a:p>
        </p:txBody>
      </p:sp>
      <p:sp>
        <p:nvSpPr>
          <p:cNvPr id="3" name="Content Placeholder 2"/>
          <p:cNvSpPr>
            <a:spLocks noGrp="1"/>
          </p:cNvSpPr>
          <p:nvPr>
            <p:ph sz="half" idx="1"/>
          </p:nvPr>
        </p:nvSpPr>
        <p:spPr>
          <a:xfrm>
            <a:off x="5334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863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60857353"/>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74386" y="109538"/>
            <a:ext cx="4837482" cy="762000"/>
          </a:xfrm>
        </p:spPr>
        <p:txBody>
          <a:bodyPr anchor="ctr"/>
          <a:lstStyle>
            <a:lvl1pPr>
              <a:defRPr>
                <a:latin typeface="+mj-lt"/>
                <a:cs typeface="Calibri" pitchFamily="34" charset="0"/>
              </a:defRPr>
            </a:lvl1pPr>
          </a:lstStyle>
          <a:p>
            <a:r>
              <a:rPr lang="en-US" smtClean="0"/>
              <a:t>Click to edit Master title style</a:t>
            </a:r>
            <a:endParaRPr lang="en-US"/>
          </a:p>
        </p:txBody>
      </p:sp>
    </p:spTree>
    <p:extLst>
      <p:ext uri="{BB962C8B-B14F-4D97-AF65-F5344CB8AC3E}">
        <p14:creationId xmlns:p14="http://schemas.microsoft.com/office/powerpoint/2010/main" val="901557602"/>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613" y="109538"/>
            <a:ext cx="5564187"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219200"/>
            <a:ext cx="40005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219200"/>
            <a:ext cx="40005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7571282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613" y="109538"/>
            <a:ext cx="5564187"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219200"/>
            <a:ext cx="40005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219200"/>
            <a:ext cx="40005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74370112"/>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6600" y="109538"/>
            <a:ext cx="5664200" cy="762000"/>
          </a:xfrm>
        </p:spPr>
        <p:txBody>
          <a:bodyPr/>
          <a:lstStyle/>
          <a:p>
            <a:r>
              <a:rPr lang="en-US"/>
              <a:t>Click to edit Master title style</a:t>
            </a:r>
          </a:p>
        </p:txBody>
      </p:sp>
      <p:sp>
        <p:nvSpPr>
          <p:cNvPr id="3" name="Content Placeholder 2"/>
          <p:cNvSpPr>
            <a:spLocks noGrp="1"/>
          </p:cNvSpPr>
          <p:nvPr>
            <p:ph idx="1"/>
          </p:nvPr>
        </p:nvSpPr>
        <p:spPr>
          <a:xfrm>
            <a:off x="533400" y="1219200"/>
            <a:ext cx="81534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36744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06838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r>
              <a:rPr lang="en-US" dirty="0" smtClean="0"/>
              <a:t>Draft for Policy Development Purposes Only</a:t>
            </a:r>
            <a:endParaRPr lang="en-US" dirty="0"/>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fld id="{525B1E92-C86F-4366-A76D-C560614973E7}" type="slidenum">
              <a:rPr lang="en-US"/>
              <a:pPr fontAlgn="base">
                <a:spcAft>
                  <a:spcPct val="0"/>
                </a:spcAft>
                <a:defRPr/>
              </a:pPr>
              <a:t>‹#›</a:t>
            </a:fld>
            <a:endParaRPr lang="en-US" dirty="0"/>
          </a:p>
        </p:txBody>
      </p:sp>
    </p:spTree>
    <p:extLst>
      <p:ext uri="{BB962C8B-B14F-4D97-AF65-F5344CB8AC3E}">
        <p14:creationId xmlns:p14="http://schemas.microsoft.com/office/powerpoint/2010/main" val="40900768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216" y="1447801"/>
            <a:ext cx="6619244" cy="3329581"/>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66216" y="4777380"/>
            <a:ext cx="6619244" cy="861420"/>
          </a:xfrm>
        </p:spPr>
        <p:txBody>
          <a:bodyPr anchor="t"/>
          <a:lstStyle>
            <a:lvl1pPr marL="0" indent="0" algn="l">
              <a:buNone/>
              <a:defRPr cap="all">
                <a:solidFill>
                  <a:schemeClr val="bg2">
                    <a:lumMod val="40000"/>
                    <a:lumOff val="6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965ACED-0860-473F-B221-1AA396F4BA0A}"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02CC00-991D-4F51-B029-5E0F6AF37536}" type="slidenum">
              <a:rPr lang="en-US" smtClean="0"/>
              <a:t>‹#›</a:t>
            </a:fld>
            <a:endParaRPr lang="en-US"/>
          </a:p>
        </p:txBody>
      </p:sp>
    </p:spTree>
    <p:extLst>
      <p:ext uri="{BB962C8B-B14F-4D97-AF65-F5344CB8AC3E}">
        <p14:creationId xmlns:p14="http://schemas.microsoft.com/office/powerpoint/2010/main" val="31618518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9965ACED-0860-473F-B221-1AA396F4BA0A}"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02CC00-991D-4F51-B029-5E0F6AF37536}" type="slidenum">
              <a:rPr lang="en-US" smtClean="0"/>
              <a:t>‹#›</a:t>
            </a:fld>
            <a:endParaRPr lang="en-US"/>
          </a:p>
        </p:txBody>
      </p:sp>
    </p:spTree>
    <p:extLst>
      <p:ext uri="{BB962C8B-B14F-4D97-AF65-F5344CB8AC3E}">
        <p14:creationId xmlns:p14="http://schemas.microsoft.com/office/powerpoint/2010/main" val="12594711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217" y="2861734"/>
            <a:ext cx="6619243" cy="1915647"/>
          </a:xfrm>
        </p:spPr>
        <p:txBody>
          <a:bodyPr anchor="b"/>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216" y="4777381"/>
            <a:ext cx="6619244" cy="860400"/>
          </a:xfrm>
        </p:spPr>
        <p:txBody>
          <a:bodyPr anchor="t"/>
          <a:lstStyle>
            <a:lvl1pPr marL="0" indent="0" algn="l">
              <a:buNone/>
              <a:defRPr sz="1500" cap="all">
                <a:solidFill>
                  <a:schemeClr val="bg2">
                    <a:lumMod val="40000"/>
                    <a:lumOff val="6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965ACED-0860-473F-B221-1AA396F4BA0A}"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02CC00-991D-4F51-B029-5E0F6AF37536}" type="slidenum">
              <a:rPr lang="en-US" smtClean="0"/>
              <a:t>‹#›</a:t>
            </a:fld>
            <a:endParaRPr lang="en-US"/>
          </a:p>
        </p:txBody>
      </p:sp>
    </p:spTree>
    <p:extLst>
      <p:ext uri="{BB962C8B-B14F-4D97-AF65-F5344CB8AC3E}">
        <p14:creationId xmlns:p14="http://schemas.microsoft.com/office/powerpoint/2010/main" val="4646484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485" y="2060576"/>
            <a:ext cx="3297254" cy="4195763"/>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0870" y="2056093"/>
            <a:ext cx="3297256" cy="4200245"/>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965ACED-0860-473F-B221-1AA396F4BA0A}" type="datetimeFigureOut">
              <a:rPr lang="en-US" smtClean="0"/>
              <a:t>4/6/2018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02CC00-991D-4F51-B029-5E0F6AF37536}" type="slidenum">
              <a:rPr lang="en-US" smtClean="0"/>
              <a:t>‹#›</a:t>
            </a:fld>
            <a:endParaRPr lang="en-US"/>
          </a:p>
        </p:txBody>
      </p:sp>
    </p:spTree>
    <p:extLst>
      <p:ext uri="{BB962C8B-B14F-4D97-AF65-F5344CB8AC3E}">
        <p14:creationId xmlns:p14="http://schemas.microsoft.com/office/powerpoint/2010/main" val="29505919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485" y="1905000"/>
            <a:ext cx="3297254"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827485" y="2514600"/>
            <a:ext cx="3297254" cy="3741738"/>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0872" y="1905000"/>
            <a:ext cx="3297254"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240872" y="2514600"/>
            <a:ext cx="3297254" cy="3741738"/>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965ACED-0860-473F-B221-1AA396F4BA0A}" type="datetimeFigureOut">
              <a:rPr lang="en-US" smtClean="0"/>
              <a:t>4/6/2018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02CC00-991D-4F51-B029-5E0F6AF37536}" type="slidenum">
              <a:rPr lang="en-US" smtClean="0"/>
              <a:t>‹#›</a:t>
            </a:fld>
            <a:endParaRPr lang="en-US"/>
          </a:p>
        </p:txBody>
      </p:sp>
    </p:spTree>
    <p:extLst>
      <p:ext uri="{BB962C8B-B14F-4D97-AF65-F5344CB8AC3E}">
        <p14:creationId xmlns:p14="http://schemas.microsoft.com/office/powerpoint/2010/main" val="16553514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9965ACED-0860-473F-B221-1AA396F4BA0A}" type="datetimeFigureOut">
              <a:rPr lang="en-US" smtClean="0"/>
              <a:t>4/6/2018</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F702CC00-991D-4F51-B029-5E0F6AF37536}" type="slidenum">
              <a:rPr lang="en-US" smtClean="0"/>
              <a:t>‹#›</a:t>
            </a:fld>
            <a:endParaRPr lang="en-US"/>
          </a:p>
        </p:txBody>
      </p:sp>
    </p:spTree>
    <p:extLst>
      <p:ext uri="{BB962C8B-B14F-4D97-AF65-F5344CB8AC3E}">
        <p14:creationId xmlns:p14="http://schemas.microsoft.com/office/powerpoint/2010/main" val="18860324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965ACED-0860-473F-B221-1AA396F4BA0A}" type="datetimeFigureOut">
              <a:rPr lang="en-US" smtClean="0"/>
              <a:t>4/6/2018</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F702CC00-991D-4F51-B029-5E0F6AF37536}" type="slidenum">
              <a:rPr lang="en-US" smtClean="0"/>
              <a:t>‹#›</a:t>
            </a:fld>
            <a:endParaRPr lang="en-US"/>
          </a:p>
        </p:txBody>
      </p:sp>
    </p:spTree>
    <p:extLst>
      <p:ext uri="{BB962C8B-B14F-4D97-AF65-F5344CB8AC3E}">
        <p14:creationId xmlns:p14="http://schemas.microsoft.com/office/powerpoint/2010/main" val="2252049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r>
              <a:rPr lang="en-US" dirty="0" smtClean="0"/>
              <a:t>Draft for Policy Development Purposes Only</a:t>
            </a:r>
            <a:endParaRPr lang="en-US" dirty="0"/>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fld id="{AEDD70FA-59E1-4157-923E-C4A67B08AD84}" type="slidenum">
              <a:rPr lang="en-US"/>
              <a:pPr fontAlgn="base">
                <a:spcAft>
                  <a:spcPct val="0"/>
                </a:spcAft>
                <a:defRPr/>
              </a:pPr>
              <a:t>‹#›</a:t>
            </a:fld>
            <a:endParaRPr lang="en-US" dirty="0"/>
          </a:p>
        </p:txBody>
      </p:sp>
    </p:spTree>
    <p:extLst>
      <p:ext uri="{BB962C8B-B14F-4D97-AF65-F5344CB8AC3E}">
        <p14:creationId xmlns:p14="http://schemas.microsoft.com/office/powerpoint/2010/main" val="33781087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5" y="1447800"/>
            <a:ext cx="2550798" cy="1447800"/>
          </a:xfrm>
        </p:spPr>
        <p:txBody>
          <a:bodyPr anchor="b"/>
          <a:lstStyle>
            <a:lvl1pPr algn="l">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3588462" y="1447800"/>
            <a:ext cx="3896998" cy="4572000"/>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215" y="3129281"/>
            <a:ext cx="2550797" cy="289559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7" name="Date Placeholder 4"/>
          <p:cNvSpPr>
            <a:spLocks noGrp="1"/>
          </p:cNvSpPr>
          <p:nvPr>
            <p:ph type="dt" sz="half" idx="10"/>
          </p:nvPr>
        </p:nvSpPr>
        <p:spPr/>
        <p:txBody>
          <a:bodyPr/>
          <a:lstStyle/>
          <a:p>
            <a:fld id="{9965ACED-0860-473F-B221-1AA396F4BA0A}" type="datetimeFigureOut">
              <a:rPr lang="en-US" smtClean="0"/>
              <a:t>4/6/2018</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F702CC00-991D-4F51-B029-5E0F6AF37536}" type="slidenum">
              <a:rPr lang="en-US" smtClean="0"/>
              <a:t>‹#›</a:t>
            </a:fld>
            <a:endParaRPr lang="en-US"/>
          </a:p>
        </p:txBody>
      </p:sp>
    </p:spTree>
    <p:extLst>
      <p:ext uri="{BB962C8B-B14F-4D97-AF65-F5344CB8AC3E}">
        <p14:creationId xmlns:p14="http://schemas.microsoft.com/office/powerpoint/2010/main" val="28025009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430" y="1854192"/>
            <a:ext cx="3819680" cy="1574808"/>
          </a:xfrm>
        </p:spPr>
        <p:txBody>
          <a:bodyPr anchor="b">
            <a:normAutofit/>
          </a:bodyPr>
          <a:lstStyle>
            <a:lvl1pPr algn="l">
              <a:defRPr sz="27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2160" y="1143000"/>
            <a:ext cx="24003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866216" y="3657600"/>
            <a:ext cx="3813734" cy="1371600"/>
          </a:xfrm>
        </p:spPr>
        <p:txBody>
          <a:bodyP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9965ACED-0860-473F-B221-1AA396F4BA0A}" type="datetimeFigureOut">
              <a:rPr lang="en-US" smtClean="0"/>
              <a:t>4/6/2018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02CC00-991D-4F51-B029-5E0F6AF37536}" type="slidenum">
              <a:rPr lang="en-US" smtClean="0"/>
              <a:t>‹#›</a:t>
            </a:fld>
            <a:endParaRPr lang="en-US"/>
          </a:p>
        </p:txBody>
      </p:sp>
    </p:spTree>
    <p:extLst>
      <p:ext uri="{BB962C8B-B14F-4D97-AF65-F5344CB8AC3E}">
        <p14:creationId xmlns:p14="http://schemas.microsoft.com/office/powerpoint/2010/main" val="36735976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7" y="4800587"/>
            <a:ext cx="6619243" cy="566738"/>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216" y="685800"/>
            <a:ext cx="6619244"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866217" y="5367325"/>
            <a:ext cx="6619242"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9965ACED-0860-473F-B221-1AA396F4BA0A}" type="datetimeFigureOut">
              <a:rPr lang="en-US" smtClean="0"/>
              <a:t>4/6/2018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02CC00-991D-4F51-B029-5E0F6AF37536}" type="slidenum">
              <a:rPr lang="en-US" smtClean="0"/>
              <a:t>‹#›</a:t>
            </a:fld>
            <a:endParaRPr lang="en-US"/>
          </a:p>
        </p:txBody>
      </p:sp>
    </p:spTree>
    <p:extLst>
      <p:ext uri="{BB962C8B-B14F-4D97-AF65-F5344CB8AC3E}">
        <p14:creationId xmlns:p14="http://schemas.microsoft.com/office/powerpoint/2010/main" val="62927540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6" y="1447800"/>
            <a:ext cx="6619244" cy="1981200"/>
          </a:xfrm>
        </p:spPr>
        <p:txBody>
          <a:bodyPr/>
          <a:lstStyle>
            <a:lvl1pPr>
              <a:defRPr sz="36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216" y="3657600"/>
            <a:ext cx="6619244" cy="23622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4" name="Date Placeholder 3"/>
          <p:cNvSpPr>
            <a:spLocks noGrp="1"/>
          </p:cNvSpPr>
          <p:nvPr>
            <p:ph type="dt" sz="half" idx="10"/>
          </p:nvPr>
        </p:nvSpPr>
        <p:spPr/>
        <p:txBody>
          <a:bodyPr/>
          <a:lstStyle/>
          <a:p>
            <a:fld id="{9965ACED-0860-473F-B221-1AA396F4BA0A}"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02CC00-991D-4F51-B029-5E0F6AF37536}" type="slidenum">
              <a:rPr lang="en-US" smtClean="0"/>
              <a:t>‹#›</a:t>
            </a:fld>
            <a:endParaRPr lang="en-US"/>
          </a:p>
        </p:txBody>
      </p:sp>
    </p:spTree>
    <p:extLst>
      <p:ext uri="{BB962C8B-B14F-4D97-AF65-F5344CB8AC3E}">
        <p14:creationId xmlns:p14="http://schemas.microsoft.com/office/powerpoint/2010/main" val="5606133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101" y="1447800"/>
            <a:ext cx="5999486" cy="2323374"/>
          </a:xfrm>
        </p:spPr>
        <p:txBody>
          <a:bodyPr/>
          <a:lstStyle>
            <a:lvl1pPr>
              <a:defRPr sz="36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7800" y="3771174"/>
            <a:ext cx="5459737" cy="342174"/>
          </a:xfrm>
        </p:spPr>
        <p:txBody>
          <a:bodyPr vert="horz" lIns="91440" tIns="45720" rIns="91440" bIns="45720" rtlCol="0" anchor="t">
            <a:normAutofit/>
          </a:bodyPr>
          <a:lstStyle>
            <a:lvl1pPr marL="0" indent="0">
              <a:buNone/>
              <a:defRPr lang="en-US" sz="1050" b="0" i="0" kern="1200" cap="small" dirty="0">
                <a:solidFill>
                  <a:schemeClr val="bg2">
                    <a:lumMod val="40000"/>
                    <a:lumOff val="60000"/>
                  </a:schemeClr>
                </a:solidFill>
                <a:latin typeface="+mj-lt"/>
                <a:ea typeface="+mj-ea"/>
                <a:cs typeface="+mj-cs"/>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marL="0" lvl="0" indent="0">
              <a:buNone/>
            </a:pPr>
            <a:r>
              <a:rPr lang="en-US" smtClean="0"/>
              <a:t>Edit Master text styles</a:t>
            </a:r>
          </a:p>
        </p:txBody>
      </p:sp>
      <p:sp>
        <p:nvSpPr>
          <p:cNvPr id="10" name="Text Placeholder 3"/>
          <p:cNvSpPr>
            <a:spLocks noGrp="1"/>
          </p:cNvSpPr>
          <p:nvPr>
            <p:ph type="body" sz="half" idx="2"/>
          </p:nvPr>
        </p:nvSpPr>
        <p:spPr>
          <a:xfrm>
            <a:off x="866216" y="4350657"/>
            <a:ext cx="6619244" cy="16764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4" name="Date Placeholder 3"/>
          <p:cNvSpPr>
            <a:spLocks noGrp="1"/>
          </p:cNvSpPr>
          <p:nvPr>
            <p:ph type="dt" sz="half" idx="10"/>
          </p:nvPr>
        </p:nvSpPr>
        <p:spPr/>
        <p:txBody>
          <a:bodyPr/>
          <a:lstStyle/>
          <a:p>
            <a:fld id="{9965ACED-0860-473F-B221-1AA396F4BA0A}"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02CC00-991D-4F51-B029-5E0F6AF37536}" type="slidenum">
              <a:rPr lang="en-US" smtClean="0"/>
              <a:t>‹#›</a:t>
            </a:fld>
            <a:endParaRPr lang="en-US"/>
          </a:p>
        </p:txBody>
      </p:sp>
      <p:sp>
        <p:nvSpPr>
          <p:cNvPr id="12" name="TextBox 11"/>
          <p:cNvSpPr txBox="1"/>
          <p:nvPr/>
        </p:nvSpPr>
        <p:spPr>
          <a:xfrm>
            <a:off x="673721" y="971254"/>
            <a:ext cx="601434"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9150" dirty="0"/>
              <a:t>“</a:t>
            </a:r>
          </a:p>
        </p:txBody>
      </p:sp>
      <p:sp>
        <p:nvSpPr>
          <p:cNvPr id="15" name="TextBox 14"/>
          <p:cNvSpPr txBox="1"/>
          <p:nvPr/>
        </p:nvSpPr>
        <p:spPr>
          <a:xfrm>
            <a:off x="6997868" y="2613788"/>
            <a:ext cx="601434"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9150" dirty="0"/>
              <a:t>”</a:t>
            </a:r>
          </a:p>
        </p:txBody>
      </p:sp>
    </p:spTree>
    <p:extLst>
      <p:ext uri="{BB962C8B-B14F-4D97-AF65-F5344CB8AC3E}">
        <p14:creationId xmlns:p14="http://schemas.microsoft.com/office/powerpoint/2010/main" val="1519539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216" y="3124201"/>
            <a:ext cx="6619245" cy="1653180"/>
          </a:xfrm>
        </p:spPr>
        <p:txBody>
          <a:bodyPr anchor="b"/>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216" y="4777381"/>
            <a:ext cx="6619244" cy="860400"/>
          </a:xfrm>
        </p:spPr>
        <p:txBody>
          <a:bodyPr anchor="t"/>
          <a:lstStyle>
            <a:lvl1pPr marL="0" indent="0" algn="l">
              <a:buNone/>
              <a:defRPr sz="1500" cap="none">
                <a:solidFill>
                  <a:schemeClr val="bg2">
                    <a:lumMod val="40000"/>
                    <a:lumOff val="6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965ACED-0860-473F-B221-1AA396F4BA0A}"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02CC00-991D-4F51-B029-5E0F6AF37536}" type="slidenum">
              <a:rPr lang="en-US" smtClean="0"/>
              <a:t>‹#›</a:t>
            </a:fld>
            <a:endParaRPr lang="en-US"/>
          </a:p>
        </p:txBody>
      </p:sp>
    </p:spTree>
    <p:extLst>
      <p:ext uri="{BB962C8B-B14F-4D97-AF65-F5344CB8AC3E}">
        <p14:creationId xmlns:p14="http://schemas.microsoft.com/office/powerpoint/2010/main" val="8516047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smtClean="0"/>
              <a:t>Click to edit Master title style</a:t>
            </a:r>
            <a:endParaRPr lang="en-US" dirty="0"/>
          </a:p>
        </p:txBody>
      </p:sp>
      <p:sp>
        <p:nvSpPr>
          <p:cNvPr id="3" name="Text Placeholder 2"/>
          <p:cNvSpPr>
            <a:spLocks noGrp="1"/>
          </p:cNvSpPr>
          <p:nvPr>
            <p:ph type="body" idx="1"/>
          </p:nvPr>
        </p:nvSpPr>
        <p:spPr>
          <a:xfrm>
            <a:off x="474710" y="1981200"/>
            <a:ext cx="2210150"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16" name="Text Placeholder 3"/>
          <p:cNvSpPr>
            <a:spLocks noGrp="1"/>
          </p:cNvSpPr>
          <p:nvPr>
            <p:ph type="body" sz="half" idx="15"/>
          </p:nvPr>
        </p:nvSpPr>
        <p:spPr>
          <a:xfrm>
            <a:off x="489347" y="266700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Text Placeholder 4"/>
          <p:cNvSpPr>
            <a:spLocks noGrp="1"/>
          </p:cNvSpPr>
          <p:nvPr>
            <p:ph type="body" sz="quarter" idx="3"/>
          </p:nvPr>
        </p:nvSpPr>
        <p:spPr>
          <a:xfrm>
            <a:off x="2912745" y="1981200"/>
            <a:ext cx="2202181"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19" name="Text Placeholder 3"/>
          <p:cNvSpPr>
            <a:spLocks noGrp="1"/>
          </p:cNvSpPr>
          <p:nvPr>
            <p:ph type="body" sz="half" idx="16"/>
          </p:nvPr>
        </p:nvSpPr>
        <p:spPr>
          <a:xfrm>
            <a:off x="2904829" y="266700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14" name="Text Placeholder 4"/>
          <p:cNvSpPr>
            <a:spLocks noGrp="1"/>
          </p:cNvSpPr>
          <p:nvPr>
            <p:ph type="body" sz="quarter" idx="13"/>
          </p:nvPr>
        </p:nvSpPr>
        <p:spPr>
          <a:xfrm>
            <a:off x="5343525" y="1981200"/>
            <a:ext cx="2199085"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20" name="Text Placeholder 3"/>
          <p:cNvSpPr>
            <a:spLocks noGrp="1"/>
          </p:cNvSpPr>
          <p:nvPr>
            <p:ph type="body" sz="half" idx="17"/>
          </p:nvPr>
        </p:nvSpPr>
        <p:spPr>
          <a:xfrm>
            <a:off x="5343525" y="266700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cxnSp>
        <p:nvCxnSpPr>
          <p:cNvPr id="17" name="Straight Connector 16"/>
          <p:cNvCxnSpPr/>
          <p:nvPr/>
        </p:nvCxnSpPr>
        <p:spPr>
          <a:xfrm>
            <a:off x="2794607"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965ACED-0860-473F-B221-1AA396F4BA0A}" type="datetimeFigureOut">
              <a:rPr lang="en-US" smtClean="0"/>
              <a:t>4/6/2018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02CC00-991D-4F51-B029-5E0F6AF37536}" type="slidenum">
              <a:rPr lang="en-US" smtClean="0"/>
              <a:t>‹#›</a:t>
            </a:fld>
            <a:endParaRPr lang="en-US"/>
          </a:p>
        </p:txBody>
      </p:sp>
    </p:spTree>
    <p:extLst>
      <p:ext uri="{BB962C8B-B14F-4D97-AF65-F5344CB8AC3E}">
        <p14:creationId xmlns:p14="http://schemas.microsoft.com/office/powerpoint/2010/main" val="116449036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smtClean="0"/>
              <a:t>Click to edit Master title style</a:t>
            </a:r>
            <a:endParaRPr lang="en-US" dirty="0"/>
          </a:p>
        </p:txBody>
      </p:sp>
      <p:sp>
        <p:nvSpPr>
          <p:cNvPr id="3" name="Text Placeholder 2"/>
          <p:cNvSpPr>
            <a:spLocks noGrp="1"/>
          </p:cNvSpPr>
          <p:nvPr>
            <p:ph type="body" idx="1"/>
          </p:nvPr>
        </p:nvSpPr>
        <p:spPr>
          <a:xfrm>
            <a:off x="489347" y="4250949"/>
            <a:ext cx="2205038"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29" name="Picture Placeholder 2"/>
          <p:cNvSpPr>
            <a:spLocks noGrp="1" noChangeAspect="1"/>
          </p:cNvSpPr>
          <p:nvPr>
            <p:ph type="pic" idx="15"/>
          </p:nvPr>
        </p:nvSpPr>
        <p:spPr>
          <a:xfrm>
            <a:off x="489347" y="2209800"/>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2" name="Text Placeholder 3"/>
          <p:cNvSpPr>
            <a:spLocks noGrp="1"/>
          </p:cNvSpPr>
          <p:nvPr>
            <p:ph type="body" sz="half" idx="18"/>
          </p:nvPr>
        </p:nvSpPr>
        <p:spPr>
          <a:xfrm>
            <a:off x="489347" y="4827212"/>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Text Placeholder 4"/>
          <p:cNvSpPr>
            <a:spLocks noGrp="1"/>
          </p:cNvSpPr>
          <p:nvPr>
            <p:ph type="body" sz="quarter" idx="3"/>
          </p:nvPr>
        </p:nvSpPr>
        <p:spPr>
          <a:xfrm>
            <a:off x="2917032" y="4250949"/>
            <a:ext cx="2197894"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30" name="Picture Placeholder 2"/>
          <p:cNvSpPr>
            <a:spLocks noGrp="1" noChangeAspect="1"/>
          </p:cNvSpPr>
          <p:nvPr>
            <p:ph type="pic" idx="21"/>
          </p:nvPr>
        </p:nvSpPr>
        <p:spPr>
          <a:xfrm>
            <a:off x="2917031" y="2209800"/>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3" name="Text Placeholder 3"/>
          <p:cNvSpPr>
            <a:spLocks noGrp="1"/>
          </p:cNvSpPr>
          <p:nvPr>
            <p:ph type="body" sz="half" idx="19"/>
          </p:nvPr>
        </p:nvSpPr>
        <p:spPr>
          <a:xfrm>
            <a:off x="2916016" y="4827211"/>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14" name="Text Placeholder 4"/>
          <p:cNvSpPr>
            <a:spLocks noGrp="1"/>
          </p:cNvSpPr>
          <p:nvPr>
            <p:ph type="body" sz="quarter" idx="13"/>
          </p:nvPr>
        </p:nvSpPr>
        <p:spPr>
          <a:xfrm>
            <a:off x="5343525" y="4250949"/>
            <a:ext cx="2199085"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31" name="Picture Placeholder 2"/>
          <p:cNvSpPr>
            <a:spLocks noGrp="1" noChangeAspect="1"/>
          </p:cNvSpPr>
          <p:nvPr>
            <p:ph type="pic" idx="22"/>
          </p:nvPr>
        </p:nvSpPr>
        <p:spPr>
          <a:xfrm>
            <a:off x="5343525" y="2209800"/>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4" name="Text Placeholder 3"/>
          <p:cNvSpPr>
            <a:spLocks noGrp="1"/>
          </p:cNvSpPr>
          <p:nvPr>
            <p:ph type="body" sz="half" idx="20"/>
          </p:nvPr>
        </p:nvSpPr>
        <p:spPr>
          <a:xfrm>
            <a:off x="5343432" y="4827209"/>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cxnSp>
        <p:nvCxnSpPr>
          <p:cNvPr id="19" name="Straight Connector 18"/>
          <p:cNvCxnSpPr/>
          <p:nvPr/>
        </p:nvCxnSpPr>
        <p:spPr>
          <a:xfrm>
            <a:off x="2794607"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167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965ACED-0860-473F-B221-1AA396F4BA0A}" type="datetimeFigureOut">
              <a:rPr lang="en-US" smtClean="0"/>
              <a:t>4/6/2018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02CC00-991D-4F51-B029-5E0F6AF37536}" type="slidenum">
              <a:rPr lang="en-US" smtClean="0"/>
              <a:t>‹#›</a:t>
            </a:fld>
            <a:endParaRPr lang="en-US"/>
          </a:p>
        </p:txBody>
      </p:sp>
    </p:spTree>
    <p:extLst>
      <p:ext uri="{BB962C8B-B14F-4D97-AF65-F5344CB8AC3E}">
        <p14:creationId xmlns:p14="http://schemas.microsoft.com/office/powerpoint/2010/main" val="42646411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65ACED-0860-473F-B221-1AA396F4BA0A}"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02CC00-991D-4F51-B029-5E0F6AF37536}" type="slidenum">
              <a:rPr lang="en-US" smtClean="0"/>
              <a:t>‹#›</a:t>
            </a:fld>
            <a:endParaRPr lang="en-US"/>
          </a:p>
        </p:txBody>
      </p:sp>
    </p:spTree>
    <p:extLst>
      <p:ext uri="{BB962C8B-B14F-4D97-AF65-F5344CB8AC3E}">
        <p14:creationId xmlns:p14="http://schemas.microsoft.com/office/powerpoint/2010/main" val="125758688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8159" y="430214"/>
            <a:ext cx="131445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348" y="887414"/>
            <a:ext cx="5567362"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65ACED-0860-473F-B221-1AA396F4BA0A}"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02CC00-991D-4F51-B029-5E0F6AF37536}" type="slidenum">
              <a:rPr lang="en-US" smtClean="0"/>
              <a:t>‹#›</a:t>
            </a:fld>
            <a:endParaRPr lang="en-US"/>
          </a:p>
        </p:txBody>
      </p:sp>
    </p:spTree>
    <p:extLst>
      <p:ext uri="{BB962C8B-B14F-4D97-AF65-F5344CB8AC3E}">
        <p14:creationId xmlns:p14="http://schemas.microsoft.com/office/powerpoint/2010/main" val="2851472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53699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BB2B13-B259-40FF-BDD6-D6DC6EBC4E04}" type="datetimeFigureOut">
              <a:rPr lang="en-US" smtClean="0"/>
              <a:t>4/6/2018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F59D25-9FEE-481A-A7F6-7AE3A7DE1246}" type="slidenum">
              <a:rPr lang="en-US" smtClean="0"/>
              <a:t>‹#›</a:t>
            </a:fld>
            <a:endParaRPr lang="en-US"/>
          </a:p>
        </p:txBody>
      </p:sp>
    </p:spTree>
    <p:extLst>
      <p:ext uri="{BB962C8B-B14F-4D97-AF65-F5344CB8AC3E}">
        <p14:creationId xmlns:p14="http://schemas.microsoft.com/office/powerpoint/2010/main" val="3333089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dirty="0" smtClean="0"/>
              <a:t>Click to edit Master title style</a:t>
            </a:r>
            <a:endParaRPr lang="en-US" dirty="0"/>
          </a:p>
        </p:txBody>
      </p:sp>
      <p:sp>
        <p:nvSpPr>
          <p:cNvPr id="6" name="Content Placeholder 7"/>
          <p:cNvSpPr>
            <a:spLocks noGrp="1"/>
          </p:cNvSpPr>
          <p:nvPr>
            <p:ph sz="half" idx="1"/>
          </p:nvPr>
        </p:nvSpPr>
        <p:spPr>
          <a:xfrm>
            <a:off x="533400" y="1939158"/>
            <a:ext cx="8077200" cy="4461641"/>
          </a:xfrm>
        </p:spPr>
        <p:txBody>
          <a:bodyPr/>
          <a:lstStyle>
            <a:lvl1pPr>
              <a:buClrTx/>
              <a:defRPr sz="2400">
                <a:solidFill>
                  <a:schemeClr val="tx1"/>
                </a:solidFill>
              </a:defRPr>
            </a:lvl1pPr>
            <a:lvl2pPr>
              <a:buClrTx/>
              <a:buFont typeface="Arial" pitchFamily="34" charset="0"/>
              <a:buChar char="•"/>
              <a:defRPr sz="2400">
                <a:solidFill>
                  <a:schemeClr val="tx1"/>
                </a:solidFill>
              </a:defRPr>
            </a:lvl2pPr>
            <a:lvl3pPr>
              <a:buNone/>
              <a:defRPr/>
            </a:lvl3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29988632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51770" y="109538"/>
            <a:ext cx="5549030" cy="762000"/>
          </a:xfrm>
        </p:spPr>
        <p:txBody>
          <a:bodyPr anchor="ctr"/>
          <a:lstStyle/>
          <a:p>
            <a:r>
              <a:rPr lang="en-US" dirty="0" smtClean="0"/>
              <a:t>Click to edit Master title style</a:t>
            </a:r>
            <a:endParaRPr lang="en-US" dirty="0"/>
          </a:p>
        </p:txBody>
      </p:sp>
      <p:sp>
        <p:nvSpPr>
          <p:cNvPr id="3" name="Content Placeholder 2"/>
          <p:cNvSpPr>
            <a:spLocks noGrp="1"/>
          </p:cNvSpPr>
          <p:nvPr>
            <p:ph sz="half" idx="1"/>
          </p:nvPr>
        </p:nvSpPr>
        <p:spPr>
          <a:xfrm>
            <a:off x="5334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863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4902712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image" Target="../media/image2.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1.jpeg"/><Relationship Id="rId5" Type="http://schemas.openxmlformats.org/officeDocument/2006/relationships/slideLayout" Target="../slideLayouts/slideLayout12.xml"/><Relationship Id="rId10" Type="http://schemas.openxmlformats.org/officeDocument/2006/relationships/tags" Target="../tags/tag4.xml"/><Relationship Id="rId4" Type="http://schemas.openxmlformats.org/officeDocument/2006/relationships/slideLayout" Target="../slideLayouts/slideLayout11.xml"/><Relationship Id="rId9" Type="http://schemas.openxmlformats.org/officeDocument/2006/relationships/tags" Target="../tags/tag3.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image" Target="../media/image2.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image" Target="../media/image1.jpeg"/><Relationship Id="rId5" Type="http://schemas.openxmlformats.org/officeDocument/2006/relationships/slideLayout" Target="../slideLayouts/slideLayout19.xml"/><Relationship Id="rId10" Type="http://schemas.openxmlformats.org/officeDocument/2006/relationships/tags" Target="../tags/tag6.xml"/><Relationship Id="rId4" Type="http://schemas.openxmlformats.org/officeDocument/2006/relationships/slideLayout" Target="../slideLayouts/slideLayout18.xml"/><Relationship Id="rId9" Type="http://schemas.openxmlformats.org/officeDocument/2006/relationships/tags" Target="../tags/tag5.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image" Target="../media/image2.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image" Target="../media/image1.jpeg"/><Relationship Id="rId5" Type="http://schemas.openxmlformats.org/officeDocument/2006/relationships/slideLayout" Target="../slideLayouts/slideLayout26.xml"/><Relationship Id="rId10" Type="http://schemas.openxmlformats.org/officeDocument/2006/relationships/tags" Target="../tags/tag8.xml"/><Relationship Id="rId4" Type="http://schemas.openxmlformats.org/officeDocument/2006/relationships/slideLayout" Target="../slideLayouts/slideLayout25.xml"/><Relationship Id="rId9" Type="http://schemas.openxmlformats.org/officeDocument/2006/relationships/tags" Target="../tags/tag7.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image" Target="../media/image2.pn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image" Target="../media/image1.jpeg"/><Relationship Id="rId5" Type="http://schemas.openxmlformats.org/officeDocument/2006/relationships/slideLayout" Target="../slideLayouts/slideLayout33.xml"/><Relationship Id="rId10" Type="http://schemas.openxmlformats.org/officeDocument/2006/relationships/tags" Target="../tags/tag10.xml"/><Relationship Id="rId4" Type="http://schemas.openxmlformats.org/officeDocument/2006/relationships/slideLayout" Target="../slideLayouts/slideLayout32.xml"/><Relationship Id="rId9" Type="http://schemas.openxmlformats.org/officeDocument/2006/relationships/tags" Target="../tags/tag9.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image" Target="../media/image2.png"/><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image" Target="../media/image1.jpeg"/><Relationship Id="rId5" Type="http://schemas.openxmlformats.org/officeDocument/2006/relationships/slideLayout" Target="../slideLayouts/slideLayout40.xml"/><Relationship Id="rId10" Type="http://schemas.openxmlformats.org/officeDocument/2006/relationships/tags" Target="../tags/tag12.xml"/><Relationship Id="rId4" Type="http://schemas.openxmlformats.org/officeDocument/2006/relationships/slideLayout" Target="../slideLayouts/slideLayout39.xml"/><Relationship Id="rId9" Type="http://schemas.openxmlformats.org/officeDocument/2006/relationships/tags" Target="../tags/tag1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theme" Target="../theme/theme7.xml"/><Relationship Id="rId3" Type="http://schemas.openxmlformats.org/officeDocument/2006/relationships/slideLayout" Target="../slideLayouts/slideLayout45.xml"/><Relationship Id="rId21" Type="http://schemas.openxmlformats.org/officeDocument/2006/relationships/image" Target="../media/image6.png"/><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image" Target="../media/image5.png"/><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19" Type="http://schemas.openxmlformats.org/officeDocument/2006/relationships/image" Target="../media/image4.png"/><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026" name="Picture 2" descr="top blue"/>
          <p:cNvPicPr>
            <a:picLocks noChangeAspect="1" noChangeArrowheads="1"/>
          </p:cNvPicPr>
          <p:nvPr/>
        </p:nvPicPr>
        <p:blipFill>
          <a:blip r:embed="rId11"/>
          <a:srcRect l="23065"/>
          <a:stretch>
            <a:fillRect/>
          </a:stretch>
        </p:blipFill>
        <p:spPr bwMode="auto">
          <a:xfrm>
            <a:off x="0" y="0"/>
            <a:ext cx="9150350" cy="930275"/>
          </a:xfrm>
          <a:prstGeom prst="rect">
            <a:avLst/>
          </a:prstGeom>
          <a:noFill/>
          <a:ln w="9525">
            <a:noFill/>
            <a:miter lim="800000"/>
            <a:headEnd/>
            <a:tailEnd/>
          </a:ln>
        </p:spPr>
      </p:pic>
      <p:sp>
        <p:nvSpPr>
          <p:cNvPr id="1027" name="Rectangle 3"/>
          <p:cNvSpPr>
            <a:spLocks noGrp="1" noChangeArrowheads="1"/>
          </p:cNvSpPr>
          <p:nvPr>
            <p:ph type="title"/>
          </p:nvPr>
        </p:nvSpPr>
        <p:spPr bwMode="white">
          <a:xfrm>
            <a:off x="736600" y="109538"/>
            <a:ext cx="5664200" cy="7620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533400" y="1219200"/>
            <a:ext cx="8153400" cy="51816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3"/>
            <a:r>
              <a:rPr lang="en-US" altLang="en-US" smtClean="0"/>
              <a:t>Third level</a:t>
            </a:r>
          </a:p>
        </p:txBody>
      </p:sp>
      <p:sp>
        <p:nvSpPr>
          <p:cNvPr id="3198981" name="Line 5"/>
          <p:cNvSpPr>
            <a:spLocks noChangeShapeType="1"/>
          </p:cNvSpPr>
          <p:nvPr/>
        </p:nvSpPr>
        <p:spPr bwMode="auto">
          <a:xfrm>
            <a:off x="-17463" y="6856413"/>
            <a:ext cx="9161463" cy="0"/>
          </a:xfrm>
          <a:prstGeom prst="line">
            <a:avLst/>
          </a:prstGeom>
          <a:noFill/>
          <a:ln w="9525">
            <a:solidFill>
              <a:schemeClr val="bg2"/>
            </a:solidFill>
            <a:round/>
            <a:headEnd/>
            <a:tailEnd/>
          </a:ln>
          <a:effectLst/>
        </p:spPr>
        <p:txBody>
          <a:bodyPr lIns="45720" rIns="45720" anchor="ctr"/>
          <a:lstStyle/>
          <a:p>
            <a:pPr algn="ctr" eaLnBrk="0" fontAlgn="base" hangingPunct="0">
              <a:spcBef>
                <a:spcPct val="0"/>
              </a:spcBef>
              <a:spcAft>
                <a:spcPct val="0"/>
              </a:spcAft>
              <a:defRPr/>
            </a:pPr>
            <a:endParaRPr lang="en-US" sz="1600" dirty="0">
              <a:solidFill>
                <a:srgbClr val="000000"/>
              </a:solidFill>
            </a:endParaRPr>
          </a:p>
        </p:txBody>
      </p:sp>
      <p:pic>
        <p:nvPicPr>
          <p:cNvPr id="1030" name="Picture 6" descr="best ver2b seal"/>
          <p:cNvPicPr>
            <a:picLocks noChangeAspect="1" noChangeArrowheads="1"/>
          </p:cNvPicPr>
          <p:nvPr/>
        </p:nvPicPr>
        <p:blipFill>
          <a:blip r:embed="rId12">
            <a:clrChange>
              <a:clrFrom>
                <a:srgbClr val="003264"/>
              </a:clrFrom>
              <a:clrTo>
                <a:srgbClr val="003264">
                  <a:alpha val="0"/>
                </a:srgbClr>
              </a:clrTo>
            </a:clrChange>
          </a:blip>
          <a:srcRect/>
          <a:stretch>
            <a:fillRect/>
          </a:stretch>
        </p:blipFill>
        <p:spPr bwMode="auto">
          <a:xfrm>
            <a:off x="25400" y="157163"/>
            <a:ext cx="762000" cy="731837"/>
          </a:xfrm>
          <a:prstGeom prst="rect">
            <a:avLst/>
          </a:prstGeom>
          <a:noFill/>
          <a:ln w="9525">
            <a:noFill/>
            <a:miter lim="800000"/>
            <a:headEnd/>
            <a:tailEnd/>
          </a:ln>
        </p:spPr>
      </p:pic>
      <p:sp>
        <p:nvSpPr>
          <p:cNvPr id="3198985" name="Text Box 9"/>
          <p:cNvSpPr txBox="1">
            <a:spLocks noChangeArrowheads="1"/>
          </p:cNvSpPr>
          <p:nvPr/>
        </p:nvSpPr>
        <p:spPr bwMode="auto">
          <a:xfrm>
            <a:off x="4038600" y="6445250"/>
            <a:ext cx="1066800" cy="244475"/>
          </a:xfrm>
          <a:prstGeom prst="rect">
            <a:avLst/>
          </a:prstGeom>
          <a:noFill/>
          <a:ln w="9525">
            <a:noFill/>
            <a:miter lim="800000"/>
            <a:headEnd/>
            <a:tailEnd/>
          </a:ln>
          <a:effectLst/>
        </p:spPr>
        <p:txBody>
          <a:bodyPr lIns="45720" rIns="45720">
            <a:spAutoFit/>
          </a:bodyPr>
          <a:lstStyle/>
          <a:p>
            <a:pPr algn="ctr" eaLnBrk="0" fontAlgn="base" hangingPunct="0">
              <a:spcBef>
                <a:spcPct val="50000"/>
              </a:spcBef>
              <a:spcAft>
                <a:spcPct val="0"/>
              </a:spcAft>
              <a:defRPr/>
            </a:pPr>
            <a:fld id="{74C11B1E-D27A-4545-9113-CFB59631C2EA}" type="slidenum">
              <a:rPr lang="en-US" sz="1000">
                <a:solidFill>
                  <a:srgbClr val="000000"/>
                </a:solidFill>
              </a:rPr>
              <a:pPr algn="ctr" eaLnBrk="0" fontAlgn="base" hangingPunct="0">
                <a:spcBef>
                  <a:spcPct val="50000"/>
                </a:spcBef>
                <a:spcAft>
                  <a:spcPct val="0"/>
                </a:spcAft>
                <a:defRPr/>
              </a:pPr>
              <a:t>‹#›</a:t>
            </a:fld>
            <a:endParaRPr lang="en-US" sz="1000" dirty="0">
              <a:solidFill>
                <a:srgbClr val="000000"/>
              </a:solidFill>
            </a:endParaRPr>
          </a:p>
        </p:txBody>
      </p:sp>
      <p:sp>
        <p:nvSpPr>
          <p:cNvPr id="3198987" name="AcnSubjectTitle_ID_3198987" hidden="1"/>
          <p:cNvSpPr txBox="1">
            <a:spLocks noChangeArrowheads="1"/>
          </p:cNvSpPr>
          <p:nvPr>
            <p:custDataLst>
              <p:tags r:id="rId9"/>
            </p:custDataLst>
          </p:nvPr>
        </p:nvSpPr>
        <p:spPr bwMode="gray">
          <a:xfrm>
            <a:off x="836613" y="1420813"/>
            <a:ext cx="6985000" cy="244475"/>
          </a:xfrm>
          <a:prstGeom prst="rect">
            <a:avLst/>
          </a:prstGeom>
          <a:noFill/>
          <a:ln w="9525" algn="ctr">
            <a:noFill/>
            <a:miter lim="800000"/>
            <a:headEnd/>
            <a:tailEnd/>
          </a:ln>
          <a:effectLst/>
        </p:spPr>
        <p:txBody>
          <a:bodyPr lIns="0" tIns="0" rIns="0" bIns="0">
            <a:spAutoFit/>
          </a:bodyPr>
          <a:lstStyle/>
          <a:p>
            <a:pPr fontAlgn="base">
              <a:spcBef>
                <a:spcPct val="0"/>
              </a:spcBef>
              <a:spcAft>
                <a:spcPct val="0"/>
              </a:spcAft>
              <a:buClr>
                <a:srgbClr val="000000"/>
              </a:buClr>
              <a:defRPr/>
            </a:pPr>
            <a:r>
              <a:rPr lang="en-US" sz="1600" b="1" dirty="0">
                <a:solidFill>
                  <a:srgbClr val="000000"/>
                </a:solidFill>
              </a:rPr>
              <a:t>Subject Title</a:t>
            </a:r>
          </a:p>
        </p:txBody>
      </p:sp>
      <p:sp>
        <p:nvSpPr>
          <p:cNvPr id="3198988" name="AcnFootnote_ID_3198988" hidden="1"/>
          <p:cNvSpPr txBox="1">
            <a:spLocks noChangeArrowheads="1"/>
          </p:cNvSpPr>
          <p:nvPr>
            <p:custDataLst>
              <p:tags r:id="rId10"/>
            </p:custDataLst>
          </p:nvPr>
        </p:nvSpPr>
        <p:spPr bwMode="gray">
          <a:xfrm>
            <a:off x="836613" y="6254750"/>
            <a:ext cx="5564187" cy="334963"/>
          </a:xfrm>
          <a:prstGeom prst="rect">
            <a:avLst/>
          </a:prstGeom>
          <a:noFill/>
          <a:ln w="9525" algn="ctr">
            <a:noFill/>
            <a:miter lim="800000"/>
            <a:headEnd/>
            <a:tailEnd/>
          </a:ln>
          <a:effectLst/>
        </p:spPr>
        <p:txBody>
          <a:bodyPr lIns="0" tIns="0" rIns="0" bIns="0" anchor="b">
            <a:spAutoFit/>
          </a:bodyPr>
          <a:lstStyle/>
          <a:p>
            <a:pPr marL="538163" indent="-538163" fontAlgn="base">
              <a:spcBef>
                <a:spcPct val="0"/>
              </a:spcBef>
              <a:spcAft>
                <a:spcPct val="0"/>
              </a:spcAft>
              <a:buClr>
                <a:srgbClr val="000000"/>
              </a:buClr>
              <a:defRPr/>
            </a:pPr>
            <a:r>
              <a:rPr lang="en-US" sz="1000" dirty="0">
                <a:solidFill>
                  <a:srgbClr val="000000"/>
                </a:solidFill>
              </a:rPr>
              <a:t>*	Footnote</a:t>
            </a:r>
          </a:p>
          <a:p>
            <a:pPr marL="538163" indent="-538163" fontAlgn="base">
              <a:spcBef>
                <a:spcPct val="20000"/>
              </a:spcBef>
              <a:spcAft>
                <a:spcPct val="0"/>
              </a:spcAft>
              <a:buClr>
                <a:srgbClr val="000000"/>
              </a:buClr>
              <a:defRPr/>
            </a:pPr>
            <a:r>
              <a:rPr lang="en-US" sz="1000" dirty="0">
                <a:solidFill>
                  <a:srgbClr val="000000"/>
                </a:solidFill>
              </a:rPr>
              <a:t>Source:	Source</a:t>
            </a:r>
          </a:p>
        </p:txBody>
      </p:sp>
    </p:spTree>
    <p:extLst>
      <p:ext uri="{BB962C8B-B14F-4D97-AF65-F5344CB8AC3E}">
        <p14:creationId xmlns:p14="http://schemas.microsoft.com/office/powerpoint/2010/main" val="18385823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707" r:id="rId6"/>
    <p:sldLayoutId id="2147483708" r:id="rId7"/>
  </p:sldLayoutIdLst>
  <p:transition/>
  <p:hf sldNum="0" hdr="0" dt="0"/>
  <p:txStyles>
    <p:titleStyle>
      <a:lvl1pPr algn="l" rtl="0" eaLnBrk="0" fontAlgn="base" hangingPunct="0">
        <a:spcBef>
          <a:spcPct val="20000"/>
        </a:spcBef>
        <a:spcAft>
          <a:spcPct val="0"/>
        </a:spcAft>
        <a:tabLst>
          <a:tab pos="915988" algn="l"/>
        </a:tabLst>
        <a:defRPr sz="2400" b="1">
          <a:solidFill>
            <a:srgbClr val="FFC000"/>
          </a:solidFill>
          <a:latin typeface="+mj-lt"/>
          <a:ea typeface="+mj-ea"/>
          <a:cs typeface="+mj-cs"/>
        </a:defRPr>
      </a:lvl1pPr>
      <a:lvl2pPr algn="l" rtl="0" eaLnBrk="0" fontAlgn="base" hangingPunct="0">
        <a:spcBef>
          <a:spcPct val="20000"/>
        </a:spcBef>
        <a:spcAft>
          <a:spcPct val="0"/>
        </a:spcAft>
        <a:tabLst>
          <a:tab pos="915988" algn="l"/>
        </a:tabLst>
        <a:defRPr sz="2400" b="1">
          <a:solidFill>
            <a:srgbClr val="FFC000"/>
          </a:solidFill>
          <a:latin typeface="Arial" pitchFamily="34" charset="0"/>
        </a:defRPr>
      </a:lvl2pPr>
      <a:lvl3pPr algn="l" rtl="0" eaLnBrk="0" fontAlgn="base" hangingPunct="0">
        <a:spcBef>
          <a:spcPct val="20000"/>
        </a:spcBef>
        <a:spcAft>
          <a:spcPct val="0"/>
        </a:spcAft>
        <a:tabLst>
          <a:tab pos="915988" algn="l"/>
        </a:tabLst>
        <a:defRPr sz="2400" b="1">
          <a:solidFill>
            <a:srgbClr val="FFC000"/>
          </a:solidFill>
          <a:latin typeface="Arial" pitchFamily="34" charset="0"/>
        </a:defRPr>
      </a:lvl3pPr>
      <a:lvl4pPr algn="l" rtl="0" eaLnBrk="0" fontAlgn="base" hangingPunct="0">
        <a:spcBef>
          <a:spcPct val="20000"/>
        </a:spcBef>
        <a:spcAft>
          <a:spcPct val="0"/>
        </a:spcAft>
        <a:tabLst>
          <a:tab pos="915988" algn="l"/>
        </a:tabLst>
        <a:defRPr sz="2400" b="1">
          <a:solidFill>
            <a:srgbClr val="FFC000"/>
          </a:solidFill>
          <a:latin typeface="Arial" pitchFamily="34" charset="0"/>
        </a:defRPr>
      </a:lvl4pPr>
      <a:lvl5pPr algn="l" rtl="0" eaLnBrk="0" fontAlgn="base" hangingPunct="0">
        <a:spcBef>
          <a:spcPct val="20000"/>
        </a:spcBef>
        <a:spcAft>
          <a:spcPct val="0"/>
        </a:spcAft>
        <a:tabLst>
          <a:tab pos="915988" algn="l"/>
        </a:tabLst>
        <a:defRPr sz="2400" b="1">
          <a:solidFill>
            <a:srgbClr val="FFC000"/>
          </a:solidFill>
          <a:latin typeface="Arial" pitchFamily="34" charset="0"/>
        </a:defRPr>
      </a:lvl5pPr>
      <a:lvl6pPr marL="457200" algn="l" rtl="0" eaLnBrk="0" fontAlgn="base" hangingPunct="0">
        <a:spcBef>
          <a:spcPct val="20000"/>
        </a:spcBef>
        <a:spcAft>
          <a:spcPct val="0"/>
        </a:spcAft>
        <a:tabLst>
          <a:tab pos="915988" algn="l"/>
        </a:tabLst>
        <a:defRPr sz="2400" b="1">
          <a:solidFill>
            <a:schemeClr val="accent1"/>
          </a:solidFill>
          <a:latin typeface="Arial" pitchFamily="34" charset="0"/>
        </a:defRPr>
      </a:lvl6pPr>
      <a:lvl7pPr marL="914400" algn="l" rtl="0" eaLnBrk="0" fontAlgn="base" hangingPunct="0">
        <a:spcBef>
          <a:spcPct val="20000"/>
        </a:spcBef>
        <a:spcAft>
          <a:spcPct val="0"/>
        </a:spcAft>
        <a:tabLst>
          <a:tab pos="915988" algn="l"/>
        </a:tabLst>
        <a:defRPr sz="2400" b="1">
          <a:solidFill>
            <a:schemeClr val="accent1"/>
          </a:solidFill>
          <a:latin typeface="Arial" pitchFamily="34" charset="0"/>
        </a:defRPr>
      </a:lvl7pPr>
      <a:lvl8pPr marL="1371600" algn="l" rtl="0" eaLnBrk="0" fontAlgn="base" hangingPunct="0">
        <a:spcBef>
          <a:spcPct val="20000"/>
        </a:spcBef>
        <a:spcAft>
          <a:spcPct val="0"/>
        </a:spcAft>
        <a:tabLst>
          <a:tab pos="915988" algn="l"/>
        </a:tabLst>
        <a:defRPr sz="2400" b="1">
          <a:solidFill>
            <a:schemeClr val="accent1"/>
          </a:solidFill>
          <a:latin typeface="Arial" pitchFamily="34" charset="0"/>
        </a:defRPr>
      </a:lvl8pPr>
      <a:lvl9pPr marL="1828800" algn="l" rtl="0" eaLnBrk="0" fontAlgn="base" hangingPunct="0">
        <a:spcBef>
          <a:spcPct val="20000"/>
        </a:spcBef>
        <a:spcAft>
          <a:spcPct val="0"/>
        </a:spcAft>
        <a:tabLst>
          <a:tab pos="915988" algn="l"/>
        </a:tabLst>
        <a:defRPr sz="2400" b="1">
          <a:solidFill>
            <a:schemeClr val="accent1"/>
          </a:solidFill>
          <a:latin typeface="Arial" pitchFamily="34" charset="0"/>
        </a:defRPr>
      </a:lvl9pPr>
    </p:titleStyle>
    <p:bodyStyle>
      <a:lvl1pPr marL="381000" indent="-381000" algn="l" rtl="0" eaLnBrk="0" fontAlgn="base" hangingPunct="0">
        <a:spcBef>
          <a:spcPct val="0"/>
        </a:spcBef>
        <a:spcAft>
          <a:spcPts val="12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7170" name="Picture 2" descr="top blue"/>
          <p:cNvPicPr>
            <a:picLocks noChangeAspect="1" noChangeArrowheads="1"/>
          </p:cNvPicPr>
          <p:nvPr/>
        </p:nvPicPr>
        <p:blipFill>
          <a:blip r:embed="rId11"/>
          <a:srcRect l="23065"/>
          <a:stretch>
            <a:fillRect/>
          </a:stretch>
        </p:blipFill>
        <p:spPr bwMode="auto">
          <a:xfrm>
            <a:off x="0" y="0"/>
            <a:ext cx="9150350" cy="930275"/>
          </a:xfrm>
          <a:prstGeom prst="rect">
            <a:avLst/>
          </a:prstGeom>
          <a:noFill/>
          <a:ln w="9525">
            <a:noFill/>
            <a:miter lim="800000"/>
            <a:headEnd/>
            <a:tailEnd/>
          </a:ln>
        </p:spPr>
      </p:pic>
      <p:sp>
        <p:nvSpPr>
          <p:cNvPr id="7171" name="Rectangle 3"/>
          <p:cNvSpPr>
            <a:spLocks noGrp="1" noChangeArrowheads="1"/>
          </p:cNvSpPr>
          <p:nvPr>
            <p:ph type="title"/>
          </p:nvPr>
        </p:nvSpPr>
        <p:spPr bwMode="white">
          <a:xfrm>
            <a:off x="736600" y="109538"/>
            <a:ext cx="5664200" cy="7620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7172" name="Rectangle 4"/>
          <p:cNvSpPr>
            <a:spLocks noGrp="1" noChangeArrowheads="1"/>
          </p:cNvSpPr>
          <p:nvPr>
            <p:ph type="body" idx="1"/>
          </p:nvPr>
        </p:nvSpPr>
        <p:spPr bwMode="auto">
          <a:xfrm>
            <a:off x="533400" y="1219200"/>
            <a:ext cx="8153400" cy="51816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3"/>
            <a:r>
              <a:rPr lang="en-US" altLang="en-US" smtClean="0"/>
              <a:t>Third level</a:t>
            </a:r>
          </a:p>
        </p:txBody>
      </p:sp>
      <p:sp>
        <p:nvSpPr>
          <p:cNvPr id="3198981" name="Line 5"/>
          <p:cNvSpPr>
            <a:spLocks noChangeShapeType="1"/>
          </p:cNvSpPr>
          <p:nvPr/>
        </p:nvSpPr>
        <p:spPr bwMode="auto">
          <a:xfrm>
            <a:off x="-17463" y="6856413"/>
            <a:ext cx="9161463" cy="0"/>
          </a:xfrm>
          <a:prstGeom prst="line">
            <a:avLst/>
          </a:prstGeom>
          <a:noFill/>
          <a:ln w="9525">
            <a:solidFill>
              <a:schemeClr val="bg2"/>
            </a:solidFill>
            <a:round/>
            <a:headEnd/>
            <a:tailEnd/>
          </a:ln>
          <a:effectLst/>
        </p:spPr>
        <p:txBody>
          <a:bodyPr lIns="45720" rIns="45720" anchor="ctr"/>
          <a:lstStyle/>
          <a:p>
            <a:pPr algn="ctr" eaLnBrk="0" fontAlgn="base" hangingPunct="0">
              <a:spcBef>
                <a:spcPct val="0"/>
              </a:spcBef>
              <a:spcAft>
                <a:spcPct val="0"/>
              </a:spcAft>
              <a:defRPr/>
            </a:pPr>
            <a:endParaRPr lang="en-US" sz="1600" dirty="0">
              <a:solidFill>
                <a:srgbClr val="000000"/>
              </a:solidFill>
            </a:endParaRPr>
          </a:p>
        </p:txBody>
      </p:sp>
      <p:pic>
        <p:nvPicPr>
          <p:cNvPr id="7174" name="Picture 6" descr="best ver2b seal"/>
          <p:cNvPicPr>
            <a:picLocks noChangeAspect="1" noChangeArrowheads="1"/>
          </p:cNvPicPr>
          <p:nvPr/>
        </p:nvPicPr>
        <p:blipFill>
          <a:blip r:embed="rId12">
            <a:clrChange>
              <a:clrFrom>
                <a:srgbClr val="003264"/>
              </a:clrFrom>
              <a:clrTo>
                <a:srgbClr val="003264">
                  <a:alpha val="0"/>
                </a:srgbClr>
              </a:clrTo>
            </a:clrChange>
          </a:blip>
          <a:srcRect/>
          <a:stretch>
            <a:fillRect/>
          </a:stretch>
        </p:blipFill>
        <p:spPr bwMode="auto">
          <a:xfrm>
            <a:off x="25400" y="157163"/>
            <a:ext cx="762000" cy="731837"/>
          </a:xfrm>
          <a:prstGeom prst="rect">
            <a:avLst/>
          </a:prstGeom>
          <a:noFill/>
          <a:ln w="9525">
            <a:noFill/>
            <a:miter lim="800000"/>
            <a:headEnd/>
            <a:tailEnd/>
          </a:ln>
        </p:spPr>
      </p:pic>
      <p:sp>
        <p:nvSpPr>
          <p:cNvPr id="3198987" name="AcnSubjectTitle_ID_3198987" hidden="1"/>
          <p:cNvSpPr txBox="1">
            <a:spLocks noChangeArrowheads="1"/>
          </p:cNvSpPr>
          <p:nvPr>
            <p:custDataLst>
              <p:tags r:id="rId9"/>
            </p:custDataLst>
          </p:nvPr>
        </p:nvSpPr>
        <p:spPr bwMode="gray">
          <a:xfrm>
            <a:off x="836613" y="1420813"/>
            <a:ext cx="6985000" cy="244475"/>
          </a:xfrm>
          <a:prstGeom prst="rect">
            <a:avLst/>
          </a:prstGeom>
          <a:noFill/>
          <a:ln w="9525" algn="ctr">
            <a:noFill/>
            <a:miter lim="800000"/>
            <a:headEnd/>
            <a:tailEnd/>
          </a:ln>
          <a:effectLst/>
        </p:spPr>
        <p:txBody>
          <a:bodyPr lIns="0" tIns="0" rIns="0" bIns="0">
            <a:spAutoFit/>
          </a:bodyPr>
          <a:lstStyle/>
          <a:p>
            <a:pPr fontAlgn="base">
              <a:spcBef>
                <a:spcPct val="0"/>
              </a:spcBef>
              <a:spcAft>
                <a:spcPct val="0"/>
              </a:spcAft>
              <a:buClr>
                <a:srgbClr val="000000"/>
              </a:buClr>
              <a:defRPr/>
            </a:pPr>
            <a:r>
              <a:rPr lang="en-US" sz="1600" b="1" dirty="0">
                <a:solidFill>
                  <a:srgbClr val="000000"/>
                </a:solidFill>
              </a:rPr>
              <a:t>Subject Title</a:t>
            </a:r>
          </a:p>
        </p:txBody>
      </p:sp>
      <p:sp>
        <p:nvSpPr>
          <p:cNvPr id="3198988" name="AcnFootnote_ID_3198988" hidden="1"/>
          <p:cNvSpPr txBox="1">
            <a:spLocks noChangeArrowheads="1"/>
          </p:cNvSpPr>
          <p:nvPr>
            <p:custDataLst>
              <p:tags r:id="rId10"/>
            </p:custDataLst>
          </p:nvPr>
        </p:nvSpPr>
        <p:spPr bwMode="gray">
          <a:xfrm>
            <a:off x="836613" y="6254750"/>
            <a:ext cx="5564187" cy="334963"/>
          </a:xfrm>
          <a:prstGeom prst="rect">
            <a:avLst/>
          </a:prstGeom>
          <a:noFill/>
          <a:ln w="9525" algn="ctr">
            <a:noFill/>
            <a:miter lim="800000"/>
            <a:headEnd/>
            <a:tailEnd/>
          </a:ln>
          <a:effectLst/>
        </p:spPr>
        <p:txBody>
          <a:bodyPr lIns="0" tIns="0" rIns="0" bIns="0" anchor="b">
            <a:spAutoFit/>
          </a:bodyPr>
          <a:lstStyle/>
          <a:p>
            <a:pPr marL="538163" indent="-538163" fontAlgn="base">
              <a:spcBef>
                <a:spcPct val="0"/>
              </a:spcBef>
              <a:spcAft>
                <a:spcPct val="0"/>
              </a:spcAft>
              <a:buClr>
                <a:srgbClr val="000000"/>
              </a:buClr>
              <a:defRPr/>
            </a:pPr>
            <a:r>
              <a:rPr lang="en-US" sz="1000" dirty="0">
                <a:solidFill>
                  <a:srgbClr val="000000"/>
                </a:solidFill>
              </a:rPr>
              <a:t>*	Footnote</a:t>
            </a:r>
          </a:p>
          <a:p>
            <a:pPr marL="538163" indent="-538163" fontAlgn="base">
              <a:spcBef>
                <a:spcPct val="20000"/>
              </a:spcBef>
              <a:spcAft>
                <a:spcPct val="0"/>
              </a:spcAft>
              <a:buClr>
                <a:srgbClr val="000000"/>
              </a:buClr>
              <a:defRPr/>
            </a:pPr>
            <a:r>
              <a:rPr lang="en-US" sz="1000" dirty="0">
                <a:solidFill>
                  <a:srgbClr val="000000"/>
                </a:solidFill>
              </a:rPr>
              <a:t>Source:	Source</a:t>
            </a:r>
          </a:p>
        </p:txBody>
      </p:sp>
      <p:sp>
        <p:nvSpPr>
          <p:cNvPr id="9" name="Text Box 9"/>
          <p:cNvSpPr txBox="1">
            <a:spLocks noChangeArrowheads="1"/>
          </p:cNvSpPr>
          <p:nvPr/>
        </p:nvSpPr>
        <p:spPr bwMode="auto">
          <a:xfrm>
            <a:off x="4038600" y="6445250"/>
            <a:ext cx="1066800" cy="244475"/>
          </a:xfrm>
          <a:prstGeom prst="rect">
            <a:avLst/>
          </a:prstGeom>
          <a:noFill/>
          <a:ln w="9525">
            <a:noFill/>
            <a:miter lim="800000"/>
            <a:headEnd/>
            <a:tailEnd/>
          </a:ln>
          <a:effectLst/>
        </p:spPr>
        <p:txBody>
          <a:bodyPr lIns="45720" rIns="45720">
            <a:spAutoFit/>
          </a:bodyPr>
          <a:lstStyle/>
          <a:p>
            <a:pPr algn="ctr" eaLnBrk="0" fontAlgn="base" hangingPunct="0">
              <a:spcBef>
                <a:spcPct val="50000"/>
              </a:spcBef>
              <a:spcAft>
                <a:spcPct val="0"/>
              </a:spcAft>
              <a:defRPr/>
            </a:pPr>
            <a:fld id="{6675420D-CD84-4F3B-B8B6-EF0F67C2EF0E}" type="slidenum">
              <a:rPr lang="en-US" sz="1000">
                <a:solidFill>
                  <a:srgbClr val="000000"/>
                </a:solidFill>
              </a:rPr>
              <a:pPr algn="ctr" eaLnBrk="0" fontAlgn="base" hangingPunct="0">
                <a:spcBef>
                  <a:spcPct val="50000"/>
                </a:spcBef>
                <a:spcAft>
                  <a:spcPct val="0"/>
                </a:spcAft>
                <a:defRPr/>
              </a:pPr>
              <a:t>‹#›</a:t>
            </a:fld>
            <a:endParaRPr lang="en-US" sz="1000" dirty="0">
              <a:solidFill>
                <a:srgbClr val="000000"/>
              </a:solidFill>
            </a:endParaRPr>
          </a:p>
        </p:txBody>
      </p:sp>
    </p:spTree>
    <p:extLst>
      <p:ext uri="{BB962C8B-B14F-4D97-AF65-F5344CB8AC3E}">
        <p14:creationId xmlns:p14="http://schemas.microsoft.com/office/powerpoint/2010/main" val="220466175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Lst>
  <p:transition/>
  <p:hf sldNum="0" hdr="0" dt="0"/>
  <p:txStyles>
    <p:titleStyle>
      <a:lvl1pPr algn="l" rtl="0" eaLnBrk="0" fontAlgn="base" hangingPunct="0">
        <a:spcBef>
          <a:spcPct val="20000"/>
        </a:spcBef>
        <a:spcAft>
          <a:spcPct val="0"/>
        </a:spcAft>
        <a:tabLst>
          <a:tab pos="915988" algn="l"/>
        </a:tabLst>
        <a:defRPr sz="2400" b="1">
          <a:solidFill>
            <a:srgbClr val="FFC000"/>
          </a:solidFill>
          <a:latin typeface="+mj-lt"/>
          <a:ea typeface="+mj-ea"/>
          <a:cs typeface="+mj-cs"/>
        </a:defRPr>
      </a:lvl1pPr>
      <a:lvl2pPr algn="l" rtl="0" eaLnBrk="0" fontAlgn="base" hangingPunct="0">
        <a:spcBef>
          <a:spcPct val="20000"/>
        </a:spcBef>
        <a:spcAft>
          <a:spcPct val="0"/>
        </a:spcAft>
        <a:tabLst>
          <a:tab pos="915988" algn="l"/>
        </a:tabLst>
        <a:defRPr sz="2400" b="1">
          <a:solidFill>
            <a:srgbClr val="FFC000"/>
          </a:solidFill>
          <a:latin typeface="Arial" pitchFamily="34" charset="0"/>
        </a:defRPr>
      </a:lvl2pPr>
      <a:lvl3pPr algn="l" rtl="0" eaLnBrk="0" fontAlgn="base" hangingPunct="0">
        <a:spcBef>
          <a:spcPct val="20000"/>
        </a:spcBef>
        <a:spcAft>
          <a:spcPct val="0"/>
        </a:spcAft>
        <a:tabLst>
          <a:tab pos="915988" algn="l"/>
        </a:tabLst>
        <a:defRPr sz="2400" b="1">
          <a:solidFill>
            <a:srgbClr val="FFC000"/>
          </a:solidFill>
          <a:latin typeface="Arial" pitchFamily="34" charset="0"/>
        </a:defRPr>
      </a:lvl3pPr>
      <a:lvl4pPr algn="l" rtl="0" eaLnBrk="0" fontAlgn="base" hangingPunct="0">
        <a:spcBef>
          <a:spcPct val="20000"/>
        </a:spcBef>
        <a:spcAft>
          <a:spcPct val="0"/>
        </a:spcAft>
        <a:tabLst>
          <a:tab pos="915988" algn="l"/>
        </a:tabLst>
        <a:defRPr sz="2400" b="1">
          <a:solidFill>
            <a:srgbClr val="FFC000"/>
          </a:solidFill>
          <a:latin typeface="Arial" pitchFamily="34" charset="0"/>
        </a:defRPr>
      </a:lvl4pPr>
      <a:lvl5pPr algn="l" rtl="0" eaLnBrk="0" fontAlgn="base" hangingPunct="0">
        <a:spcBef>
          <a:spcPct val="20000"/>
        </a:spcBef>
        <a:spcAft>
          <a:spcPct val="0"/>
        </a:spcAft>
        <a:tabLst>
          <a:tab pos="915988" algn="l"/>
        </a:tabLst>
        <a:defRPr sz="2400" b="1">
          <a:solidFill>
            <a:srgbClr val="FFC000"/>
          </a:solidFill>
          <a:latin typeface="Arial" pitchFamily="34" charset="0"/>
        </a:defRPr>
      </a:lvl5pPr>
      <a:lvl6pPr marL="457200" algn="l" rtl="0" eaLnBrk="0" fontAlgn="base" hangingPunct="0">
        <a:spcBef>
          <a:spcPct val="20000"/>
        </a:spcBef>
        <a:spcAft>
          <a:spcPct val="0"/>
        </a:spcAft>
        <a:tabLst>
          <a:tab pos="915988" algn="l"/>
        </a:tabLst>
        <a:defRPr sz="2400" b="1">
          <a:solidFill>
            <a:schemeClr val="accent1"/>
          </a:solidFill>
          <a:latin typeface="Arial" pitchFamily="34" charset="0"/>
        </a:defRPr>
      </a:lvl6pPr>
      <a:lvl7pPr marL="914400" algn="l" rtl="0" eaLnBrk="0" fontAlgn="base" hangingPunct="0">
        <a:spcBef>
          <a:spcPct val="20000"/>
        </a:spcBef>
        <a:spcAft>
          <a:spcPct val="0"/>
        </a:spcAft>
        <a:tabLst>
          <a:tab pos="915988" algn="l"/>
        </a:tabLst>
        <a:defRPr sz="2400" b="1">
          <a:solidFill>
            <a:schemeClr val="accent1"/>
          </a:solidFill>
          <a:latin typeface="Arial" pitchFamily="34" charset="0"/>
        </a:defRPr>
      </a:lvl7pPr>
      <a:lvl8pPr marL="1371600" algn="l" rtl="0" eaLnBrk="0" fontAlgn="base" hangingPunct="0">
        <a:spcBef>
          <a:spcPct val="20000"/>
        </a:spcBef>
        <a:spcAft>
          <a:spcPct val="0"/>
        </a:spcAft>
        <a:tabLst>
          <a:tab pos="915988" algn="l"/>
        </a:tabLst>
        <a:defRPr sz="2400" b="1">
          <a:solidFill>
            <a:schemeClr val="accent1"/>
          </a:solidFill>
          <a:latin typeface="Arial" pitchFamily="34" charset="0"/>
        </a:defRPr>
      </a:lvl8pPr>
      <a:lvl9pPr marL="1828800" algn="l" rtl="0" eaLnBrk="0" fontAlgn="base" hangingPunct="0">
        <a:spcBef>
          <a:spcPct val="20000"/>
        </a:spcBef>
        <a:spcAft>
          <a:spcPct val="0"/>
        </a:spcAft>
        <a:tabLst>
          <a:tab pos="915988" algn="l"/>
        </a:tabLst>
        <a:defRPr sz="2400" b="1">
          <a:solidFill>
            <a:schemeClr val="accent1"/>
          </a:solidFill>
          <a:latin typeface="Arial" pitchFamily="34" charset="0"/>
        </a:defRPr>
      </a:lvl9pPr>
    </p:titleStyle>
    <p:bodyStyle>
      <a:lvl1pPr marL="381000" indent="-381000" algn="l" rtl="0" eaLnBrk="0" fontAlgn="base" hangingPunct="0">
        <a:spcBef>
          <a:spcPct val="0"/>
        </a:spcBef>
        <a:spcAft>
          <a:spcPts val="12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7170" name="Picture 2" descr="top blue"/>
          <p:cNvPicPr>
            <a:picLocks noChangeAspect="1" noChangeArrowheads="1"/>
          </p:cNvPicPr>
          <p:nvPr/>
        </p:nvPicPr>
        <p:blipFill>
          <a:blip r:embed="rId11"/>
          <a:srcRect l="23065"/>
          <a:stretch>
            <a:fillRect/>
          </a:stretch>
        </p:blipFill>
        <p:spPr bwMode="auto">
          <a:xfrm>
            <a:off x="0" y="0"/>
            <a:ext cx="9150350" cy="930275"/>
          </a:xfrm>
          <a:prstGeom prst="rect">
            <a:avLst/>
          </a:prstGeom>
          <a:noFill/>
          <a:ln w="9525">
            <a:noFill/>
            <a:miter lim="800000"/>
            <a:headEnd/>
            <a:tailEnd/>
          </a:ln>
        </p:spPr>
      </p:pic>
      <p:sp>
        <p:nvSpPr>
          <p:cNvPr id="7171" name="Rectangle 3"/>
          <p:cNvSpPr>
            <a:spLocks noGrp="1" noChangeArrowheads="1"/>
          </p:cNvSpPr>
          <p:nvPr>
            <p:ph type="title"/>
          </p:nvPr>
        </p:nvSpPr>
        <p:spPr bwMode="white">
          <a:xfrm>
            <a:off x="736600" y="109538"/>
            <a:ext cx="5664200" cy="7620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7172" name="Rectangle 4"/>
          <p:cNvSpPr>
            <a:spLocks noGrp="1" noChangeArrowheads="1"/>
          </p:cNvSpPr>
          <p:nvPr>
            <p:ph type="body" idx="1"/>
          </p:nvPr>
        </p:nvSpPr>
        <p:spPr bwMode="auto">
          <a:xfrm>
            <a:off x="533400" y="1219200"/>
            <a:ext cx="8153400" cy="51816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3"/>
            <a:r>
              <a:rPr lang="en-US" altLang="en-US" smtClean="0"/>
              <a:t>Third level</a:t>
            </a:r>
          </a:p>
        </p:txBody>
      </p:sp>
      <p:sp>
        <p:nvSpPr>
          <p:cNvPr id="3198981" name="Line 5"/>
          <p:cNvSpPr>
            <a:spLocks noChangeShapeType="1"/>
          </p:cNvSpPr>
          <p:nvPr/>
        </p:nvSpPr>
        <p:spPr bwMode="auto">
          <a:xfrm>
            <a:off x="-17463" y="6856413"/>
            <a:ext cx="9161463" cy="0"/>
          </a:xfrm>
          <a:prstGeom prst="line">
            <a:avLst/>
          </a:prstGeom>
          <a:noFill/>
          <a:ln w="9525">
            <a:solidFill>
              <a:schemeClr val="bg2"/>
            </a:solidFill>
            <a:round/>
            <a:headEnd/>
            <a:tailEnd/>
          </a:ln>
          <a:effectLst/>
        </p:spPr>
        <p:txBody>
          <a:bodyPr lIns="45720" rIns="45720" anchor="ctr"/>
          <a:lstStyle/>
          <a:p>
            <a:pPr algn="ctr" eaLnBrk="0" fontAlgn="base" hangingPunct="0">
              <a:spcBef>
                <a:spcPct val="0"/>
              </a:spcBef>
              <a:spcAft>
                <a:spcPct val="0"/>
              </a:spcAft>
              <a:defRPr/>
            </a:pPr>
            <a:endParaRPr lang="en-US" sz="1600" dirty="0">
              <a:solidFill>
                <a:srgbClr val="000000"/>
              </a:solidFill>
            </a:endParaRPr>
          </a:p>
        </p:txBody>
      </p:sp>
      <p:pic>
        <p:nvPicPr>
          <p:cNvPr id="7174" name="Picture 6" descr="best ver2b seal"/>
          <p:cNvPicPr>
            <a:picLocks noChangeAspect="1" noChangeArrowheads="1"/>
          </p:cNvPicPr>
          <p:nvPr/>
        </p:nvPicPr>
        <p:blipFill>
          <a:blip r:embed="rId12">
            <a:clrChange>
              <a:clrFrom>
                <a:srgbClr val="003264"/>
              </a:clrFrom>
              <a:clrTo>
                <a:srgbClr val="003264">
                  <a:alpha val="0"/>
                </a:srgbClr>
              </a:clrTo>
            </a:clrChange>
          </a:blip>
          <a:srcRect/>
          <a:stretch>
            <a:fillRect/>
          </a:stretch>
        </p:blipFill>
        <p:spPr bwMode="auto">
          <a:xfrm>
            <a:off x="25400" y="157163"/>
            <a:ext cx="762000" cy="731837"/>
          </a:xfrm>
          <a:prstGeom prst="rect">
            <a:avLst/>
          </a:prstGeom>
          <a:noFill/>
          <a:ln w="9525">
            <a:noFill/>
            <a:miter lim="800000"/>
            <a:headEnd/>
            <a:tailEnd/>
          </a:ln>
        </p:spPr>
      </p:pic>
      <p:sp>
        <p:nvSpPr>
          <p:cNvPr id="3198987" name="AcnSubjectTitle_ID_3198987" hidden="1"/>
          <p:cNvSpPr txBox="1">
            <a:spLocks noChangeArrowheads="1"/>
          </p:cNvSpPr>
          <p:nvPr>
            <p:custDataLst>
              <p:tags r:id="rId9"/>
            </p:custDataLst>
          </p:nvPr>
        </p:nvSpPr>
        <p:spPr bwMode="gray">
          <a:xfrm>
            <a:off x="836613" y="1420813"/>
            <a:ext cx="6985000" cy="244475"/>
          </a:xfrm>
          <a:prstGeom prst="rect">
            <a:avLst/>
          </a:prstGeom>
          <a:noFill/>
          <a:ln w="9525" algn="ctr">
            <a:noFill/>
            <a:miter lim="800000"/>
            <a:headEnd/>
            <a:tailEnd/>
          </a:ln>
          <a:effectLst/>
        </p:spPr>
        <p:txBody>
          <a:bodyPr lIns="0" tIns="0" rIns="0" bIns="0">
            <a:spAutoFit/>
          </a:bodyPr>
          <a:lstStyle/>
          <a:p>
            <a:pPr fontAlgn="base">
              <a:spcBef>
                <a:spcPct val="0"/>
              </a:spcBef>
              <a:spcAft>
                <a:spcPct val="0"/>
              </a:spcAft>
              <a:buClr>
                <a:srgbClr val="000000"/>
              </a:buClr>
              <a:defRPr/>
            </a:pPr>
            <a:r>
              <a:rPr lang="en-US" sz="1600" b="1" dirty="0">
                <a:solidFill>
                  <a:srgbClr val="000000"/>
                </a:solidFill>
              </a:rPr>
              <a:t>Subject Title</a:t>
            </a:r>
          </a:p>
        </p:txBody>
      </p:sp>
      <p:sp>
        <p:nvSpPr>
          <p:cNvPr id="3198988" name="AcnFootnote_ID_3198988" hidden="1"/>
          <p:cNvSpPr txBox="1">
            <a:spLocks noChangeArrowheads="1"/>
          </p:cNvSpPr>
          <p:nvPr>
            <p:custDataLst>
              <p:tags r:id="rId10"/>
            </p:custDataLst>
          </p:nvPr>
        </p:nvSpPr>
        <p:spPr bwMode="gray">
          <a:xfrm>
            <a:off x="836613" y="6254750"/>
            <a:ext cx="5564187" cy="334963"/>
          </a:xfrm>
          <a:prstGeom prst="rect">
            <a:avLst/>
          </a:prstGeom>
          <a:noFill/>
          <a:ln w="9525" algn="ctr">
            <a:noFill/>
            <a:miter lim="800000"/>
            <a:headEnd/>
            <a:tailEnd/>
          </a:ln>
          <a:effectLst/>
        </p:spPr>
        <p:txBody>
          <a:bodyPr lIns="0" tIns="0" rIns="0" bIns="0" anchor="b">
            <a:spAutoFit/>
          </a:bodyPr>
          <a:lstStyle/>
          <a:p>
            <a:pPr marL="538163" indent="-538163" fontAlgn="base">
              <a:spcBef>
                <a:spcPct val="0"/>
              </a:spcBef>
              <a:spcAft>
                <a:spcPct val="0"/>
              </a:spcAft>
              <a:buClr>
                <a:srgbClr val="000000"/>
              </a:buClr>
              <a:defRPr/>
            </a:pPr>
            <a:r>
              <a:rPr lang="en-US" sz="1000" dirty="0">
                <a:solidFill>
                  <a:srgbClr val="000000"/>
                </a:solidFill>
              </a:rPr>
              <a:t>*	Footnote</a:t>
            </a:r>
          </a:p>
          <a:p>
            <a:pPr marL="538163" indent="-538163" fontAlgn="base">
              <a:spcBef>
                <a:spcPct val="20000"/>
              </a:spcBef>
              <a:spcAft>
                <a:spcPct val="0"/>
              </a:spcAft>
              <a:buClr>
                <a:srgbClr val="000000"/>
              </a:buClr>
              <a:defRPr/>
            </a:pPr>
            <a:r>
              <a:rPr lang="en-US" sz="1000" dirty="0">
                <a:solidFill>
                  <a:srgbClr val="000000"/>
                </a:solidFill>
              </a:rPr>
              <a:t>Source:	Source</a:t>
            </a:r>
          </a:p>
        </p:txBody>
      </p:sp>
      <p:sp>
        <p:nvSpPr>
          <p:cNvPr id="9" name="Text Box 9"/>
          <p:cNvSpPr txBox="1">
            <a:spLocks noChangeArrowheads="1"/>
          </p:cNvSpPr>
          <p:nvPr/>
        </p:nvSpPr>
        <p:spPr bwMode="auto">
          <a:xfrm>
            <a:off x="4038600" y="6445250"/>
            <a:ext cx="1066800" cy="244475"/>
          </a:xfrm>
          <a:prstGeom prst="rect">
            <a:avLst/>
          </a:prstGeom>
          <a:noFill/>
          <a:ln w="9525">
            <a:noFill/>
            <a:miter lim="800000"/>
            <a:headEnd/>
            <a:tailEnd/>
          </a:ln>
          <a:effectLst/>
        </p:spPr>
        <p:txBody>
          <a:bodyPr lIns="45720" rIns="45720">
            <a:spAutoFit/>
          </a:bodyPr>
          <a:lstStyle/>
          <a:p>
            <a:pPr algn="ctr" eaLnBrk="0" fontAlgn="base" hangingPunct="0">
              <a:spcBef>
                <a:spcPct val="50000"/>
              </a:spcBef>
              <a:spcAft>
                <a:spcPct val="0"/>
              </a:spcAft>
              <a:defRPr/>
            </a:pPr>
            <a:fld id="{6675420D-CD84-4F3B-B8B6-EF0F67C2EF0E}" type="slidenum">
              <a:rPr lang="en-US" sz="1000">
                <a:solidFill>
                  <a:srgbClr val="000000"/>
                </a:solidFill>
              </a:rPr>
              <a:pPr algn="ctr" eaLnBrk="0" fontAlgn="base" hangingPunct="0">
                <a:spcBef>
                  <a:spcPct val="50000"/>
                </a:spcBef>
                <a:spcAft>
                  <a:spcPct val="0"/>
                </a:spcAft>
                <a:defRPr/>
              </a:pPr>
              <a:t>‹#›</a:t>
            </a:fld>
            <a:endParaRPr lang="en-US" sz="1000" dirty="0">
              <a:solidFill>
                <a:srgbClr val="000000"/>
              </a:solidFill>
            </a:endParaRPr>
          </a:p>
        </p:txBody>
      </p:sp>
    </p:spTree>
    <p:extLst>
      <p:ext uri="{BB962C8B-B14F-4D97-AF65-F5344CB8AC3E}">
        <p14:creationId xmlns:p14="http://schemas.microsoft.com/office/powerpoint/2010/main" val="369662619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Lst>
  <p:transition/>
  <p:hf sldNum="0" hdr="0" dt="0"/>
  <p:txStyles>
    <p:titleStyle>
      <a:lvl1pPr algn="l" rtl="0" eaLnBrk="0" fontAlgn="base" hangingPunct="0">
        <a:spcBef>
          <a:spcPct val="20000"/>
        </a:spcBef>
        <a:spcAft>
          <a:spcPct val="0"/>
        </a:spcAft>
        <a:tabLst>
          <a:tab pos="915988" algn="l"/>
        </a:tabLst>
        <a:defRPr sz="2400" b="1">
          <a:solidFill>
            <a:srgbClr val="FFC000"/>
          </a:solidFill>
          <a:latin typeface="+mj-lt"/>
          <a:ea typeface="+mj-ea"/>
          <a:cs typeface="+mj-cs"/>
        </a:defRPr>
      </a:lvl1pPr>
      <a:lvl2pPr algn="l" rtl="0" eaLnBrk="0" fontAlgn="base" hangingPunct="0">
        <a:spcBef>
          <a:spcPct val="20000"/>
        </a:spcBef>
        <a:spcAft>
          <a:spcPct val="0"/>
        </a:spcAft>
        <a:tabLst>
          <a:tab pos="915988" algn="l"/>
        </a:tabLst>
        <a:defRPr sz="2400" b="1">
          <a:solidFill>
            <a:srgbClr val="FFC000"/>
          </a:solidFill>
          <a:latin typeface="Arial" pitchFamily="34" charset="0"/>
        </a:defRPr>
      </a:lvl2pPr>
      <a:lvl3pPr algn="l" rtl="0" eaLnBrk="0" fontAlgn="base" hangingPunct="0">
        <a:spcBef>
          <a:spcPct val="20000"/>
        </a:spcBef>
        <a:spcAft>
          <a:spcPct val="0"/>
        </a:spcAft>
        <a:tabLst>
          <a:tab pos="915988" algn="l"/>
        </a:tabLst>
        <a:defRPr sz="2400" b="1">
          <a:solidFill>
            <a:srgbClr val="FFC000"/>
          </a:solidFill>
          <a:latin typeface="Arial" pitchFamily="34" charset="0"/>
        </a:defRPr>
      </a:lvl3pPr>
      <a:lvl4pPr algn="l" rtl="0" eaLnBrk="0" fontAlgn="base" hangingPunct="0">
        <a:spcBef>
          <a:spcPct val="20000"/>
        </a:spcBef>
        <a:spcAft>
          <a:spcPct val="0"/>
        </a:spcAft>
        <a:tabLst>
          <a:tab pos="915988" algn="l"/>
        </a:tabLst>
        <a:defRPr sz="2400" b="1">
          <a:solidFill>
            <a:srgbClr val="FFC000"/>
          </a:solidFill>
          <a:latin typeface="Arial" pitchFamily="34" charset="0"/>
        </a:defRPr>
      </a:lvl4pPr>
      <a:lvl5pPr algn="l" rtl="0" eaLnBrk="0" fontAlgn="base" hangingPunct="0">
        <a:spcBef>
          <a:spcPct val="20000"/>
        </a:spcBef>
        <a:spcAft>
          <a:spcPct val="0"/>
        </a:spcAft>
        <a:tabLst>
          <a:tab pos="915988" algn="l"/>
        </a:tabLst>
        <a:defRPr sz="2400" b="1">
          <a:solidFill>
            <a:srgbClr val="FFC000"/>
          </a:solidFill>
          <a:latin typeface="Arial" pitchFamily="34" charset="0"/>
        </a:defRPr>
      </a:lvl5pPr>
      <a:lvl6pPr marL="457200" algn="l" rtl="0" eaLnBrk="0" fontAlgn="base" hangingPunct="0">
        <a:spcBef>
          <a:spcPct val="20000"/>
        </a:spcBef>
        <a:spcAft>
          <a:spcPct val="0"/>
        </a:spcAft>
        <a:tabLst>
          <a:tab pos="915988" algn="l"/>
        </a:tabLst>
        <a:defRPr sz="2400" b="1">
          <a:solidFill>
            <a:schemeClr val="accent1"/>
          </a:solidFill>
          <a:latin typeface="Arial" pitchFamily="34" charset="0"/>
        </a:defRPr>
      </a:lvl6pPr>
      <a:lvl7pPr marL="914400" algn="l" rtl="0" eaLnBrk="0" fontAlgn="base" hangingPunct="0">
        <a:spcBef>
          <a:spcPct val="20000"/>
        </a:spcBef>
        <a:spcAft>
          <a:spcPct val="0"/>
        </a:spcAft>
        <a:tabLst>
          <a:tab pos="915988" algn="l"/>
        </a:tabLst>
        <a:defRPr sz="2400" b="1">
          <a:solidFill>
            <a:schemeClr val="accent1"/>
          </a:solidFill>
          <a:latin typeface="Arial" pitchFamily="34" charset="0"/>
        </a:defRPr>
      </a:lvl7pPr>
      <a:lvl8pPr marL="1371600" algn="l" rtl="0" eaLnBrk="0" fontAlgn="base" hangingPunct="0">
        <a:spcBef>
          <a:spcPct val="20000"/>
        </a:spcBef>
        <a:spcAft>
          <a:spcPct val="0"/>
        </a:spcAft>
        <a:tabLst>
          <a:tab pos="915988" algn="l"/>
        </a:tabLst>
        <a:defRPr sz="2400" b="1">
          <a:solidFill>
            <a:schemeClr val="accent1"/>
          </a:solidFill>
          <a:latin typeface="Arial" pitchFamily="34" charset="0"/>
        </a:defRPr>
      </a:lvl8pPr>
      <a:lvl9pPr marL="1828800" algn="l" rtl="0" eaLnBrk="0" fontAlgn="base" hangingPunct="0">
        <a:spcBef>
          <a:spcPct val="20000"/>
        </a:spcBef>
        <a:spcAft>
          <a:spcPct val="0"/>
        </a:spcAft>
        <a:tabLst>
          <a:tab pos="915988" algn="l"/>
        </a:tabLst>
        <a:defRPr sz="2400" b="1">
          <a:solidFill>
            <a:schemeClr val="accent1"/>
          </a:solidFill>
          <a:latin typeface="Arial" pitchFamily="34" charset="0"/>
        </a:defRPr>
      </a:lvl9pPr>
    </p:titleStyle>
    <p:bodyStyle>
      <a:lvl1pPr marL="381000" indent="-381000" algn="l" rtl="0" eaLnBrk="0" fontAlgn="base" hangingPunct="0">
        <a:spcBef>
          <a:spcPct val="0"/>
        </a:spcBef>
        <a:spcAft>
          <a:spcPts val="12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7170" name="Picture 2" descr="top blue"/>
          <p:cNvPicPr>
            <a:picLocks noChangeAspect="1" noChangeArrowheads="1"/>
          </p:cNvPicPr>
          <p:nvPr/>
        </p:nvPicPr>
        <p:blipFill>
          <a:blip r:embed="rId11"/>
          <a:srcRect l="23065"/>
          <a:stretch>
            <a:fillRect/>
          </a:stretch>
        </p:blipFill>
        <p:spPr bwMode="auto">
          <a:xfrm>
            <a:off x="0" y="0"/>
            <a:ext cx="9150350" cy="930275"/>
          </a:xfrm>
          <a:prstGeom prst="rect">
            <a:avLst/>
          </a:prstGeom>
          <a:noFill/>
          <a:ln w="9525">
            <a:noFill/>
            <a:miter lim="800000"/>
            <a:headEnd/>
            <a:tailEnd/>
          </a:ln>
        </p:spPr>
      </p:pic>
      <p:sp>
        <p:nvSpPr>
          <p:cNvPr id="7171" name="Rectangle 3"/>
          <p:cNvSpPr>
            <a:spLocks noGrp="1" noChangeArrowheads="1"/>
          </p:cNvSpPr>
          <p:nvPr>
            <p:ph type="title"/>
          </p:nvPr>
        </p:nvSpPr>
        <p:spPr bwMode="white">
          <a:xfrm>
            <a:off x="736600" y="109538"/>
            <a:ext cx="5664200" cy="7620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7172" name="Rectangle 4"/>
          <p:cNvSpPr>
            <a:spLocks noGrp="1" noChangeArrowheads="1"/>
          </p:cNvSpPr>
          <p:nvPr>
            <p:ph type="body" idx="1"/>
          </p:nvPr>
        </p:nvSpPr>
        <p:spPr bwMode="auto">
          <a:xfrm>
            <a:off x="533400" y="1219200"/>
            <a:ext cx="8153400" cy="51816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3"/>
            <a:r>
              <a:rPr lang="en-US" altLang="en-US" smtClean="0"/>
              <a:t>Third level</a:t>
            </a:r>
          </a:p>
        </p:txBody>
      </p:sp>
      <p:sp>
        <p:nvSpPr>
          <p:cNvPr id="3198981" name="Line 5"/>
          <p:cNvSpPr>
            <a:spLocks noChangeShapeType="1"/>
          </p:cNvSpPr>
          <p:nvPr/>
        </p:nvSpPr>
        <p:spPr bwMode="auto">
          <a:xfrm>
            <a:off x="-17463" y="6856413"/>
            <a:ext cx="9161463" cy="0"/>
          </a:xfrm>
          <a:prstGeom prst="line">
            <a:avLst/>
          </a:prstGeom>
          <a:noFill/>
          <a:ln w="9525">
            <a:solidFill>
              <a:schemeClr val="bg2"/>
            </a:solidFill>
            <a:round/>
            <a:headEnd/>
            <a:tailEnd/>
          </a:ln>
          <a:effectLst/>
        </p:spPr>
        <p:txBody>
          <a:bodyPr lIns="45720" rIns="45720" anchor="ctr"/>
          <a:lstStyle/>
          <a:p>
            <a:pPr algn="ctr" eaLnBrk="0" fontAlgn="base" hangingPunct="0">
              <a:spcBef>
                <a:spcPct val="0"/>
              </a:spcBef>
              <a:spcAft>
                <a:spcPct val="0"/>
              </a:spcAft>
              <a:defRPr/>
            </a:pPr>
            <a:endParaRPr lang="en-US" sz="1600" dirty="0">
              <a:solidFill>
                <a:srgbClr val="000000"/>
              </a:solidFill>
            </a:endParaRPr>
          </a:p>
        </p:txBody>
      </p:sp>
      <p:pic>
        <p:nvPicPr>
          <p:cNvPr id="7174" name="Picture 6" descr="best ver2b seal"/>
          <p:cNvPicPr>
            <a:picLocks noChangeAspect="1" noChangeArrowheads="1"/>
          </p:cNvPicPr>
          <p:nvPr/>
        </p:nvPicPr>
        <p:blipFill>
          <a:blip r:embed="rId12">
            <a:clrChange>
              <a:clrFrom>
                <a:srgbClr val="003264"/>
              </a:clrFrom>
              <a:clrTo>
                <a:srgbClr val="003264">
                  <a:alpha val="0"/>
                </a:srgbClr>
              </a:clrTo>
            </a:clrChange>
          </a:blip>
          <a:srcRect/>
          <a:stretch>
            <a:fillRect/>
          </a:stretch>
        </p:blipFill>
        <p:spPr bwMode="auto">
          <a:xfrm>
            <a:off x="25400" y="157163"/>
            <a:ext cx="762000" cy="731837"/>
          </a:xfrm>
          <a:prstGeom prst="rect">
            <a:avLst/>
          </a:prstGeom>
          <a:noFill/>
          <a:ln w="9525">
            <a:noFill/>
            <a:miter lim="800000"/>
            <a:headEnd/>
            <a:tailEnd/>
          </a:ln>
        </p:spPr>
      </p:pic>
      <p:sp>
        <p:nvSpPr>
          <p:cNvPr id="3198987" name="AcnSubjectTitle_ID_3198987" hidden="1"/>
          <p:cNvSpPr txBox="1">
            <a:spLocks noChangeArrowheads="1"/>
          </p:cNvSpPr>
          <p:nvPr>
            <p:custDataLst>
              <p:tags r:id="rId9"/>
            </p:custDataLst>
          </p:nvPr>
        </p:nvSpPr>
        <p:spPr bwMode="gray">
          <a:xfrm>
            <a:off x="836613" y="1420813"/>
            <a:ext cx="6985000" cy="244475"/>
          </a:xfrm>
          <a:prstGeom prst="rect">
            <a:avLst/>
          </a:prstGeom>
          <a:noFill/>
          <a:ln w="9525" algn="ctr">
            <a:noFill/>
            <a:miter lim="800000"/>
            <a:headEnd/>
            <a:tailEnd/>
          </a:ln>
          <a:effectLst/>
        </p:spPr>
        <p:txBody>
          <a:bodyPr lIns="0" tIns="0" rIns="0" bIns="0">
            <a:spAutoFit/>
          </a:bodyPr>
          <a:lstStyle/>
          <a:p>
            <a:pPr fontAlgn="base">
              <a:spcBef>
                <a:spcPct val="0"/>
              </a:spcBef>
              <a:spcAft>
                <a:spcPct val="0"/>
              </a:spcAft>
              <a:buClr>
                <a:srgbClr val="000000"/>
              </a:buClr>
              <a:defRPr/>
            </a:pPr>
            <a:r>
              <a:rPr lang="en-US" sz="1600" b="1" dirty="0">
                <a:solidFill>
                  <a:srgbClr val="000000"/>
                </a:solidFill>
              </a:rPr>
              <a:t>Subject Title</a:t>
            </a:r>
          </a:p>
        </p:txBody>
      </p:sp>
      <p:sp>
        <p:nvSpPr>
          <p:cNvPr id="3198988" name="AcnFootnote_ID_3198988" hidden="1"/>
          <p:cNvSpPr txBox="1">
            <a:spLocks noChangeArrowheads="1"/>
          </p:cNvSpPr>
          <p:nvPr>
            <p:custDataLst>
              <p:tags r:id="rId10"/>
            </p:custDataLst>
          </p:nvPr>
        </p:nvSpPr>
        <p:spPr bwMode="gray">
          <a:xfrm>
            <a:off x="836613" y="6254750"/>
            <a:ext cx="5564187" cy="334963"/>
          </a:xfrm>
          <a:prstGeom prst="rect">
            <a:avLst/>
          </a:prstGeom>
          <a:noFill/>
          <a:ln w="9525" algn="ctr">
            <a:noFill/>
            <a:miter lim="800000"/>
            <a:headEnd/>
            <a:tailEnd/>
          </a:ln>
          <a:effectLst/>
        </p:spPr>
        <p:txBody>
          <a:bodyPr lIns="0" tIns="0" rIns="0" bIns="0" anchor="b">
            <a:spAutoFit/>
          </a:bodyPr>
          <a:lstStyle/>
          <a:p>
            <a:pPr marL="538163" indent="-538163" fontAlgn="base">
              <a:spcBef>
                <a:spcPct val="0"/>
              </a:spcBef>
              <a:spcAft>
                <a:spcPct val="0"/>
              </a:spcAft>
              <a:buClr>
                <a:srgbClr val="000000"/>
              </a:buClr>
              <a:defRPr/>
            </a:pPr>
            <a:r>
              <a:rPr lang="en-US" sz="1000" dirty="0">
                <a:solidFill>
                  <a:srgbClr val="000000"/>
                </a:solidFill>
              </a:rPr>
              <a:t>*	Footnote</a:t>
            </a:r>
          </a:p>
          <a:p>
            <a:pPr marL="538163" indent="-538163" fontAlgn="base">
              <a:spcBef>
                <a:spcPct val="20000"/>
              </a:spcBef>
              <a:spcAft>
                <a:spcPct val="0"/>
              </a:spcAft>
              <a:buClr>
                <a:srgbClr val="000000"/>
              </a:buClr>
              <a:defRPr/>
            </a:pPr>
            <a:r>
              <a:rPr lang="en-US" sz="1000" dirty="0">
                <a:solidFill>
                  <a:srgbClr val="000000"/>
                </a:solidFill>
              </a:rPr>
              <a:t>Source:	Source</a:t>
            </a:r>
          </a:p>
        </p:txBody>
      </p:sp>
      <p:sp>
        <p:nvSpPr>
          <p:cNvPr id="9" name="Text Box 9"/>
          <p:cNvSpPr txBox="1">
            <a:spLocks noChangeArrowheads="1"/>
          </p:cNvSpPr>
          <p:nvPr/>
        </p:nvSpPr>
        <p:spPr bwMode="auto">
          <a:xfrm>
            <a:off x="4038600" y="6445250"/>
            <a:ext cx="1066800" cy="244475"/>
          </a:xfrm>
          <a:prstGeom prst="rect">
            <a:avLst/>
          </a:prstGeom>
          <a:noFill/>
          <a:ln w="9525">
            <a:noFill/>
            <a:miter lim="800000"/>
            <a:headEnd/>
            <a:tailEnd/>
          </a:ln>
          <a:effectLst/>
        </p:spPr>
        <p:txBody>
          <a:bodyPr lIns="45720" rIns="45720">
            <a:spAutoFit/>
          </a:bodyPr>
          <a:lstStyle/>
          <a:p>
            <a:pPr algn="ctr" eaLnBrk="0" fontAlgn="base" hangingPunct="0">
              <a:spcBef>
                <a:spcPct val="50000"/>
              </a:spcBef>
              <a:spcAft>
                <a:spcPct val="0"/>
              </a:spcAft>
              <a:defRPr/>
            </a:pPr>
            <a:fld id="{6675420D-CD84-4F3B-B8B6-EF0F67C2EF0E}" type="slidenum">
              <a:rPr lang="en-US" sz="1000">
                <a:solidFill>
                  <a:srgbClr val="000000"/>
                </a:solidFill>
              </a:rPr>
              <a:pPr algn="ctr" eaLnBrk="0" fontAlgn="base" hangingPunct="0">
                <a:spcBef>
                  <a:spcPct val="50000"/>
                </a:spcBef>
                <a:spcAft>
                  <a:spcPct val="0"/>
                </a:spcAft>
                <a:defRPr/>
              </a:pPr>
              <a:t>‹#›</a:t>
            </a:fld>
            <a:endParaRPr lang="en-US" sz="1000" dirty="0">
              <a:solidFill>
                <a:srgbClr val="000000"/>
              </a:solidFill>
            </a:endParaRPr>
          </a:p>
        </p:txBody>
      </p:sp>
    </p:spTree>
    <p:extLst>
      <p:ext uri="{BB962C8B-B14F-4D97-AF65-F5344CB8AC3E}">
        <p14:creationId xmlns:p14="http://schemas.microsoft.com/office/powerpoint/2010/main" val="3141113333"/>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Lst>
  <p:transition/>
  <p:hf sldNum="0" hdr="0" dt="0"/>
  <p:txStyles>
    <p:titleStyle>
      <a:lvl1pPr algn="l" rtl="0" eaLnBrk="0" fontAlgn="base" hangingPunct="0">
        <a:spcBef>
          <a:spcPct val="20000"/>
        </a:spcBef>
        <a:spcAft>
          <a:spcPct val="0"/>
        </a:spcAft>
        <a:tabLst>
          <a:tab pos="915988" algn="l"/>
        </a:tabLst>
        <a:defRPr sz="2400" b="1">
          <a:solidFill>
            <a:srgbClr val="FFC000"/>
          </a:solidFill>
          <a:latin typeface="+mj-lt"/>
          <a:ea typeface="+mj-ea"/>
          <a:cs typeface="+mj-cs"/>
        </a:defRPr>
      </a:lvl1pPr>
      <a:lvl2pPr algn="l" rtl="0" eaLnBrk="0" fontAlgn="base" hangingPunct="0">
        <a:spcBef>
          <a:spcPct val="20000"/>
        </a:spcBef>
        <a:spcAft>
          <a:spcPct val="0"/>
        </a:spcAft>
        <a:tabLst>
          <a:tab pos="915988" algn="l"/>
        </a:tabLst>
        <a:defRPr sz="2400" b="1">
          <a:solidFill>
            <a:srgbClr val="FFC000"/>
          </a:solidFill>
          <a:latin typeface="Arial" pitchFamily="34" charset="0"/>
        </a:defRPr>
      </a:lvl2pPr>
      <a:lvl3pPr algn="l" rtl="0" eaLnBrk="0" fontAlgn="base" hangingPunct="0">
        <a:spcBef>
          <a:spcPct val="20000"/>
        </a:spcBef>
        <a:spcAft>
          <a:spcPct val="0"/>
        </a:spcAft>
        <a:tabLst>
          <a:tab pos="915988" algn="l"/>
        </a:tabLst>
        <a:defRPr sz="2400" b="1">
          <a:solidFill>
            <a:srgbClr val="FFC000"/>
          </a:solidFill>
          <a:latin typeface="Arial" pitchFamily="34" charset="0"/>
        </a:defRPr>
      </a:lvl3pPr>
      <a:lvl4pPr algn="l" rtl="0" eaLnBrk="0" fontAlgn="base" hangingPunct="0">
        <a:spcBef>
          <a:spcPct val="20000"/>
        </a:spcBef>
        <a:spcAft>
          <a:spcPct val="0"/>
        </a:spcAft>
        <a:tabLst>
          <a:tab pos="915988" algn="l"/>
        </a:tabLst>
        <a:defRPr sz="2400" b="1">
          <a:solidFill>
            <a:srgbClr val="FFC000"/>
          </a:solidFill>
          <a:latin typeface="Arial" pitchFamily="34" charset="0"/>
        </a:defRPr>
      </a:lvl4pPr>
      <a:lvl5pPr algn="l" rtl="0" eaLnBrk="0" fontAlgn="base" hangingPunct="0">
        <a:spcBef>
          <a:spcPct val="20000"/>
        </a:spcBef>
        <a:spcAft>
          <a:spcPct val="0"/>
        </a:spcAft>
        <a:tabLst>
          <a:tab pos="915988" algn="l"/>
        </a:tabLst>
        <a:defRPr sz="2400" b="1">
          <a:solidFill>
            <a:srgbClr val="FFC000"/>
          </a:solidFill>
          <a:latin typeface="Arial" pitchFamily="34" charset="0"/>
        </a:defRPr>
      </a:lvl5pPr>
      <a:lvl6pPr marL="457200" algn="l" rtl="0" eaLnBrk="0" fontAlgn="base" hangingPunct="0">
        <a:spcBef>
          <a:spcPct val="20000"/>
        </a:spcBef>
        <a:spcAft>
          <a:spcPct val="0"/>
        </a:spcAft>
        <a:tabLst>
          <a:tab pos="915988" algn="l"/>
        </a:tabLst>
        <a:defRPr sz="2400" b="1">
          <a:solidFill>
            <a:schemeClr val="accent1"/>
          </a:solidFill>
          <a:latin typeface="Arial" pitchFamily="34" charset="0"/>
        </a:defRPr>
      </a:lvl6pPr>
      <a:lvl7pPr marL="914400" algn="l" rtl="0" eaLnBrk="0" fontAlgn="base" hangingPunct="0">
        <a:spcBef>
          <a:spcPct val="20000"/>
        </a:spcBef>
        <a:spcAft>
          <a:spcPct val="0"/>
        </a:spcAft>
        <a:tabLst>
          <a:tab pos="915988" algn="l"/>
        </a:tabLst>
        <a:defRPr sz="2400" b="1">
          <a:solidFill>
            <a:schemeClr val="accent1"/>
          </a:solidFill>
          <a:latin typeface="Arial" pitchFamily="34" charset="0"/>
        </a:defRPr>
      </a:lvl7pPr>
      <a:lvl8pPr marL="1371600" algn="l" rtl="0" eaLnBrk="0" fontAlgn="base" hangingPunct="0">
        <a:spcBef>
          <a:spcPct val="20000"/>
        </a:spcBef>
        <a:spcAft>
          <a:spcPct val="0"/>
        </a:spcAft>
        <a:tabLst>
          <a:tab pos="915988" algn="l"/>
        </a:tabLst>
        <a:defRPr sz="2400" b="1">
          <a:solidFill>
            <a:schemeClr val="accent1"/>
          </a:solidFill>
          <a:latin typeface="Arial" pitchFamily="34" charset="0"/>
        </a:defRPr>
      </a:lvl8pPr>
      <a:lvl9pPr marL="1828800" algn="l" rtl="0" eaLnBrk="0" fontAlgn="base" hangingPunct="0">
        <a:spcBef>
          <a:spcPct val="20000"/>
        </a:spcBef>
        <a:spcAft>
          <a:spcPct val="0"/>
        </a:spcAft>
        <a:tabLst>
          <a:tab pos="915988" algn="l"/>
        </a:tabLst>
        <a:defRPr sz="2400" b="1">
          <a:solidFill>
            <a:schemeClr val="accent1"/>
          </a:solidFill>
          <a:latin typeface="Arial" pitchFamily="34" charset="0"/>
        </a:defRPr>
      </a:lvl9pPr>
    </p:titleStyle>
    <p:bodyStyle>
      <a:lvl1pPr marL="381000" indent="-381000" algn="l" rtl="0" eaLnBrk="0" fontAlgn="base" hangingPunct="0">
        <a:spcBef>
          <a:spcPct val="0"/>
        </a:spcBef>
        <a:spcAft>
          <a:spcPts val="12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7170" name="Picture 2" descr="top blue"/>
          <p:cNvPicPr>
            <a:picLocks noChangeAspect="1" noChangeArrowheads="1"/>
          </p:cNvPicPr>
          <p:nvPr/>
        </p:nvPicPr>
        <p:blipFill>
          <a:blip r:embed="rId11"/>
          <a:srcRect l="23065"/>
          <a:stretch>
            <a:fillRect/>
          </a:stretch>
        </p:blipFill>
        <p:spPr bwMode="auto">
          <a:xfrm>
            <a:off x="0" y="0"/>
            <a:ext cx="9150350" cy="930275"/>
          </a:xfrm>
          <a:prstGeom prst="rect">
            <a:avLst/>
          </a:prstGeom>
          <a:noFill/>
          <a:ln w="9525">
            <a:noFill/>
            <a:miter lim="800000"/>
            <a:headEnd/>
            <a:tailEnd/>
          </a:ln>
        </p:spPr>
      </p:pic>
      <p:sp>
        <p:nvSpPr>
          <p:cNvPr id="7171" name="Rectangle 3"/>
          <p:cNvSpPr>
            <a:spLocks noGrp="1" noChangeArrowheads="1"/>
          </p:cNvSpPr>
          <p:nvPr>
            <p:ph type="title"/>
          </p:nvPr>
        </p:nvSpPr>
        <p:spPr bwMode="white">
          <a:xfrm>
            <a:off x="736600" y="109538"/>
            <a:ext cx="5664200" cy="7620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7172" name="Rectangle 4"/>
          <p:cNvSpPr>
            <a:spLocks noGrp="1" noChangeArrowheads="1"/>
          </p:cNvSpPr>
          <p:nvPr>
            <p:ph type="body" idx="1"/>
          </p:nvPr>
        </p:nvSpPr>
        <p:spPr bwMode="auto">
          <a:xfrm>
            <a:off x="533400" y="1219200"/>
            <a:ext cx="8153400" cy="51816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3"/>
            <a:r>
              <a:rPr lang="en-US" altLang="en-US" smtClean="0"/>
              <a:t>Third level</a:t>
            </a:r>
          </a:p>
        </p:txBody>
      </p:sp>
      <p:sp>
        <p:nvSpPr>
          <p:cNvPr id="3198981" name="Line 5"/>
          <p:cNvSpPr>
            <a:spLocks noChangeShapeType="1"/>
          </p:cNvSpPr>
          <p:nvPr/>
        </p:nvSpPr>
        <p:spPr bwMode="auto">
          <a:xfrm>
            <a:off x="-17463" y="6856413"/>
            <a:ext cx="9161463" cy="0"/>
          </a:xfrm>
          <a:prstGeom prst="line">
            <a:avLst/>
          </a:prstGeom>
          <a:noFill/>
          <a:ln w="9525">
            <a:solidFill>
              <a:schemeClr val="bg2"/>
            </a:solidFill>
            <a:round/>
            <a:headEnd/>
            <a:tailEnd/>
          </a:ln>
          <a:effectLst/>
        </p:spPr>
        <p:txBody>
          <a:bodyPr lIns="45720" rIns="45720" anchor="ctr"/>
          <a:lstStyle/>
          <a:p>
            <a:pPr algn="ctr" eaLnBrk="0" fontAlgn="base" hangingPunct="0">
              <a:spcBef>
                <a:spcPct val="0"/>
              </a:spcBef>
              <a:spcAft>
                <a:spcPct val="0"/>
              </a:spcAft>
              <a:defRPr/>
            </a:pPr>
            <a:endParaRPr lang="en-US" sz="1600" dirty="0">
              <a:solidFill>
                <a:srgbClr val="000000"/>
              </a:solidFill>
            </a:endParaRPr>
          </a:p>
        </p:txBody>
      </p:sp>
      <p:pic>
        <p:nvPicPr>
          <p:cNvPr id="7174" name="Picture 6" descr="best ver2b seal"/>
          <p:cNvPicPr>
            <a:picLocks noChangeAspect="1" noChangeArrowheads="1"/>
          </p:cNvPicPr>
          <p:nvPr/>
        </p:nvPicPr>
        <p:blipFill>
          <a:blip r:embed="rId12">
            <a:clrChange>
              <a:clrFrom>
                <a:srgbClr val="003264"/>
              </a:clrFrom>
              <a:clrTo>
                <a:srgbClr val="003264">
                  <a:alpha val="0"/>
                </a:srgbClr>
              </a:clrTo>
            </a:clrChange>
          </a:blip>
          <a:srcRect/>
          <a:stretch>
            <a:fillRect/>
          </a:stretch>
        </p:blipFill>
        <p:spPr bwMode="auto">
          <a:xfrm>
            <a:off x="25400" y="157163"/>
            <a:ext cx="762000" cy="731837"/>
          </a:xfrm>
          <a:prstGeom prst="rect">
            <a:avLst/>
          </a:prstGeom>
          <a:noFill/>
          <a:ln w="9525">
            <a:noFill/>
            <a:miter lim="800000"/>
            <a:headEnd/>
            <a:tailEnd/>
          </a:ln>
        </p:spPr>
      </p:pic>
      <p:sp>
        <p:nvSpPr>
          <p:cNvPr id="3198987" name="AcnSubjectTitle_ID_3198987" hidden="1"/>
          <p:cNvSpPr txBox="1">
            <a:spLocks noChangeArrowheads="1"/>
          </p:cNvSpPr>
          <p:nvPr>
            <p:custDataLst>
              <p:tags r:id="rId9"/>
            </p:custDataLst>
          </p:nvPr>
        </p:nvSpPr>
        <p:spPr bwMode="gray">
          <a:xfrm>
            <a:off x="836613" y="1420813"/>
            <a:ext cx="6985000" cy="244475"/>
          </a:xfrm>
          <a:prstGeom prst="rect">
            <a:avLst/>
          </a:prstGeom>
          <a:noFill/>
          <a:ln w="9525" algn="ctr">
            <a:noFill/>
            <a:miter lim="800000"/>
            <a:headEnd/>
            <a:tailEnd/>
          </a:ln>
          <a:effectLst/>
        </p:spPr>
        <p:txBody>
          <a:bodyPr lIns="0" tIns="0" rIns="0" bIns="0">
            <a:spAutoFit/>
          </a:bodyPr>
          <a:lstStyle/>
          <a:p>
            <a:pPr fontAlgn="base">
              <a:spcBef>
                <a:spcPct val="0"/>
              </a:spcBef>
              <a:spcAft>
                <a:spcPct val="0"/>
              </a:spcAft>
              <a:buClr>
                <a:srgbClr val="000000"/>
              </a:buClr>
              <a:defRPr/>
            </a:pPr>
            <a:r>
              <a:rPr lang="en-US" sz="1600" b="1" dirty="0">
                <a:solidFill>
                  <a:srgbClr val="000000"/>
                </a:solidFill>
              </a:rPr>
              <a:t>Subject Title</a:t>
            </a:r>
          </a:p>
        </p:txBody>
      </p:sp>
      <p:sp>
        <p:nvSpPr>
          <p:cNvPr id="3198988" name="AcnFootnote_ID_3198988" hidden="1"/>
          <p:cNvSpPr txBox="1">
            <a:spLocks noChangeArrowheads="1"/>
          </p:cNvSpPr>
          <p:nvPr>
            <p:custDataLst>
              <p:tags r:id="rId10"/>
            </p:custDataLst>
          </p:nvPr>
        </p:nvSpPr>
        <p:spPr bwMode="gray">
          <a:xfrm>
            <a:off x="836613" y="6254750"/>
            <a:ext cx="5564187" cy="334963"/>
          </a:xfrm>
          <a:prstGeom prst="rect">
            <a:avLst/>
          </a:prstGeom>
          <a:noFill/>
          <a:ln w="9525" algn="ctr">
            <a:noFill/>
            <a:miter lim="800000"/>
            <a:headEnd/>
            <a:tailEnd/>
          </a:ln>
          <a:effectLst/>
        </p:spPr>
        <p:txBody>
          <a:bodyPr lIns="0" tIns="0" rIns="0" bIns="0" anchor="b">
            <a:spAutoFit/>
          </a:bodyPr>
          <a:lstStyle/>
          <a:p>
            <a:pPr marL="538163" indent="-538163" fontAlgn="base">
              <a:spcBef>
                <a:spcPct val="0"/>
              </a:spcBef>
              <a:spcAft>
                <a:spcPct val="0"/>
              </a:spcAft>
              <a:buClr>
                <a:srgbClr val="000000"/>
              </a:buClr>
              <a:defRPr/>
            </a:pPr>
            <a:r>
              <a:rPr lang="en-US" sz="1000" dirty="0">
                <a:solidFill>
                  <a:srgbClr val="000000"/>
                </a:solidFill>
              </a:rPr>
              <a:t>*	Footnote</a:t>
            </a:r>
          </a:p>
          <a:p>
            <a:pPr marL="538163" indent="-538163" fontAlgn="base">
              <a:spcBef>
                <a:spcPct val="20000"/>
              </a:spcBef>
              <a:spcAft>
                <a:spcPct val="0"/>
              </a:spcAft>
              <a:buClr>
                <a:srgbClr val="000000"/>
              </a:buClr>
              <a:defRPr/>
            </a:pPr>
            <a:r>
              <a:rPr lang="en-US" sz="1000" dirty="0">
                <a:solidFill>
                  <a:srgbClr val="000000"/>
                </a:solidFill>
              </a:rPr>
              <a:t>Source:	Source</a:t>
            </a:r>
          </a:p>
        </p:txBody>
      </p:sp>
      <p:sp>
        <p:nvSpPr>
          <p:cNvPr id="9" name="Text Box 9"/>
          <p:cNvSpPr txBox="1">
            <a:spLocks noChangeArrowheads="1"/>
          </p:cNvSpPr>
          <p:nvPr/>
        </p:nvSpPr>
        <p:spPr bwMode="auto">
          <a:xfrm>
            <a:off x="4038600" y="6445250"/>
            <a:ext cx="1066800" cy="244475"/>
          </a:xfrm>
          <a:prstGeom prst="rect">
            <a:avLst/>
          </a:prstGeom>
          <a:noFill/>
          <a:ln w="9525">
            <a:noFill/>
            <a:miter lim="800000"/>
            <a:headEnd/>
            <a:tailEnd/>
          </a:ln>
          <a:effectLst/>
        </p:spPr>
        <p:txBody>
          <a:bodyPr lIns="45720" rIns="45720">
            <a:spAutoFit/>
          </a:bodyPr>
          <a:lstStyle/>
          <a:p>
            <a:pPr algn="ctr" eaLnBrk="0" fontAlgn="base" hangingPunct="0">
              <a:spcBef>
                <a:spcPct val="50000"/>
              </a:spcBef>
              <a:spcAft>
                <a:spcPct val="0"/>
              </a:spcAft>
              <a:defRPr/>
            </a:pPr>
            <a:fld id="{6675420D-CD84-4F3B-B8B6-EF0F67C2EF0E}" type="slidenum">
              <a:rPr lang="en-US" sz="1000">
                <a:solidFill>
                  <a:srgbClr val="000000"/>
                </a:solidFill>
              </a:rPr>
              <a:pPr algn="ctr" eaLnBrk="0" fontAlgn="base" hangingPunct="0">
                <a:spcBef>
                  <a:spcPct val="50000"/>
                </a:spcBef>
                <a:spcAft>
                  <a:spcPct val="0"/>
                </a:spcAft>
                <a:defRPr/>
              </a:pPr>
              <a:t>‹#›</a:t>
            </a:fld>
            <a:endParaRPr lang="en-US" sz="1000" dirty="0">
              <a:solidFill>
                <a:srgbClr val="000000"/>
              </a:solidFill>
            </a:endParaRPr>
          </a:p>
        </p:txBody>
      </p:sp>
    </p:spTree>
    <p:extLst>
      <p:ext uri="{BB962C8B-B14F-4D97-AF65-F5344CB8AC3E}">
        <p14:creationId xmlns:p14="http://schemas.microsoft.com/office/powerpoint/2010/main" val="318029152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Lst>
  <p:transition/>
  <p:hf sldNum="0" hdr="0" dt="0"/>
  <p:txStyles>
    <p:titleStyle>
      <a:lvl1pPr algn="l" rtl="0" eaLnBrk="0" fontAlgn="base" hangingPunct="0">
        <a:spcBef>
          <a:spcPct val="20000"/>
        </a:spcBef>
        <a:spcAft>
          <a:spcPct val="0"/>
        </a:spcAft>
        <a:tabLst>
          <a:tab pos="915988" algn="l"/>
        </a:tabLst>
        <a:defRPr sz="2400" b="1">
          <a:solidFill>
            <a:srgbClr val="FFC000"/>
          </a:solidFill>
          <a:latin typeface="+mj-lt"/>
          <a:ea typeface="+mj-ea"/>
          <a:cs typeface="+mj-cs"/>
        </a:defRPr>
      </a:lvl1pPr>
      <a:lvl2pPr algn="l" rtl="0" eaLnBrk="0" fontAlgn="base" hangingPunct="0">
        <a:spcBef>
          <a:spcPct val="20000"/>
        </a:spcBef>
        <a:spcAft>
          <a:spcPct val="0"/>
        </a:spcAft>
        <a:tabLst>
          <a:tab pos="915988" algn="l"/>
        </a:tabLst>
        <a:defRPr sz="2400" b="1">
          <a:solidFill>
            <a:srgbClr val="FFC000"/>
          </a:solidFill>
          <a:latin typeface="Arial" pitchFamily="34" charset="0"/>
        </a:defRPr>
      </a:lvl2pPr>
      <a:lvl3pPr algn="l" rtl="0" eaLnBrk="0" fontAlgn="base" hangingPunct="0">
        <a:spcBef>
          <a:spcPct val="20000"/>
        </a:spcBef>
        <a:spcAft>
          <a:spcPct val="0"/>
        </a:spcAft>
        <a:tabLst>
          <a:tab pos="915988" algn="l"/>
        </a:tabLst>
        <a:defRPr sz="2400" b="1">
          <a:solidFill>
            <a:srgbClr val="FFC000"/>
          </a:solidFill>
          <a:latin typeface="Arial" pitchFamily="34" charset="0"/>
        </a:defRPr>
      </a:lvl3pPr>
      <a:lvl4pPr algn="l" rtl="0" eaLnBrk="0" fontAlgn="base" hangingPunct="0">
        <a:spcBef>
          <a:spcPct val="20000"/>
        </a:spcBef>
        <a:spcAft>
          <a:spcPct val="0"/>
        </a:spcAft>
        <a:tabLst>
          <a:tab pos="915988" algn="l"/>
        </a:tabLst>
        <a:defRPr sz="2400" b="1">
          <a:solidFill>
            <a:srgbClr val="FFC000"/>
          </a:solidFill>
          <a:latin typeface="Arial" pitchFamily="34" charset="0"/>
        </a:defRPr>
      </a:lvl4pPr>
      <a:lvl5pPr algn="l" rtl="0" eaLnBrk="0" fontAlgn="base" hangingPunct="0">
        <a:spcBef>
          <a:spcPct val="20000"/>
        </a:spcBef>
        <a:spcAft>
          <a:spcPct val="0"/>
        </a:spcAft>
        <a:tabLst>
          <a:tab pos="915988" algn="l"/>
        </a:tabLst>
        <a:defRPr sz="2400" b="1">
          <a:solidFill>
            <a:srgbClr val="FFC000"/>
          </a:solidFill>
          <a:latin typeface="Arial" pitchFamily="34" charset="0"/>
        </a:defRPr>
      </a:lvl5pPr>
      <a:lvl6pPr marL="457200" algn="l" rtl="0" eaLnBrk="0" fontAlgn="base" hangingPunct="0">
        <a:spcBef>
          <a:spcPct val="20000"/>
        </a:spcBef>
        <a:spcAft>
          <a:spcPct val="0"/>
        </a:spcAft>
        <a:tabLst>
          <a:tab pos="915988" algn="l"/>
        </a:tabLst>
        <a:defRPr sz="2400" b="1">
          <a:solidFill>
            <a:schemeClr val="accent1"/>
          </a:solidFill>
          <a:latin typeface="Arial" pitchFamily="34" charset="0"/>
        </a:defRPr>
      </a:lvl6pPr>
      <a:lvl7pPr marL="914400" algn="l" rtl="0" eaLnBrk="0" fontAlgn="base" hangingPunct="0">
        <a:spcBef>
          <a:spcPct val="20000"/>
        </a:spcBef>
        <a:spcAft>
          <a:spcPct val="0"/>
        </a:spcAft>
        <a:tabLst>
          <a:tab pos="915988" algn="l"/>
        </a:tabLst>
        <a:defRPr sz="2400" b="1">
          <a:solidFill>
            <a:schemeClr val="accent1"/>
          </a:solidFill>
          <a:latin typeface="Arial" pitchFamily="34" charset="0"/>
        </a:defRPr>
      </a:lvl7pPr>
      <a:lvl8pPr marL="1371600" algn="l" rtl="0" eaLnBrk="0" fontAlgn="base" hangingPunct="0">
        <a:spcBef>
          <a:spcPct val="20000"/>
        </a:spcBef>
        <a:spcAft>
          <a:spcPct val="0"/>
        </a:spcAft>
        <a:tabLst>
          <a:tab pos="915988" algn="l"/>
        </a:tabLst>
        <a:defRPr sz="2400" b="1">
          <a:solidFill>
            <a:schemeClr val="accent1"/>
          </a:solidFill>
          <a:latin typeface="Arial" pitchFamily="34" charset="0"/>
        </a:defRPr>
      </a:lvl8pPr>
      <a:lvl9pPr marL="1828800" algn="l" rtl="0" eaLnBrk="0" fontAlgn="base" hangingPunct="0">
        <a:spcBef>
          <a:spcPct val="20000"/>
        </a:spcBef>
        <a:spcAft>
          <a:spcPct val="0"/>
        </a:spcAft>
        <a:tabLst>
          <a:tab pos="915988" algn="l"/>
        </a:tabLst>
        <a:defRPr sz="2400" b="1">
          <a:solidFill>
            <a:schemeClr val="accent1"/>
          </a:solidFill>
          <a:latin typeface="Arial" pitchFamily="34" charset="0"/>
        </a:defRPr>
      </a:lvl9pPr>
    </p:titleStyle>
    <p:bodyStyle>
      <a:lvl1pPr marL="381000" indent="-381000" algn="l" rtl="0" eaLnBrk="0" fontAlgn="base" hangingPunct="0">
        <a:spcBef>
          <a:spcPct val="0"/>
        </a:spcBef>
        <a:spcAft>
          <a:spcPts val="12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7170" name="Picture 2" descr="top blue"/>
          <p:cNvPicPr>
            <a:picLocks noChangeAspect="1" noChangeArrowheads="1"/>
          </p:cNvPicPr>
          <p:nvPr/>
        </p:nvPicPr>
        <p:blipFill>
          <a:blip r:embed="rId11"/>
          <a:srcRect l="23065"/>
          <a:stretch>
            <a:fillRect/>
          </a:stretch>
        </p:blipFill>
        <p:spPr bwMode="auto">
          <a:xfrm>
            <a:off x="0" y="0"/>
            <a:ext cx="9150350" cy="930275"/>
          </a:xfrm>
          <a:prstGeom prst="rect">
            <a:avLst/>
          </a:prstGeom>
          <a:noFill/>
          <a:ln w="9525">
            <a:noFill/>
            <a:miter lim="800000"/>
            <a:headEnd/>
            <a:tailEnd/>
          </a:ln>
        </p:spPr>
      </p:pic>
      <p:sp>
        <p:nvSpPr>
          <p:cNvPr id="7171" name="Rectangle 3"/>
          <p:cNvSpPr>
            <a:spLocks noGrp="1" noChangeArrowheads="1"/>
          </p:cNvSpPr>
          <p:nvPr>
            <p:ph type="title"/>
          </p:nvPr>
        </p:nvSpPr>
        <p:spPr bwMode="white">
          <a:xfrm>
            <a:off x="736600" y="109538"/>
            <a:ext cx="5664200" cy="7620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7172" name="Rectangle 4"/>
          <p:cNvSpPr>
            <a:spLocks noGrp="1" noChangeArrowheads="1"/>
          </p:cNvSpPr>
          <p:nvPr>
            <p:ph type="body" idx="1"/>
          </p:nvPr>
        </p:nvSpPr>
        <p:spPr bwMode="auto">
          <a:xfrm>
            <a:off x="533400" y="1219200"/>
            <a:ext cx="8153400" cy="51816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3"/>
            <a:r>
              <a:rPr lang="en-US" altLang="en-US" smtClean="0"/>
              <a:t>Third level</a:t>
            </a:r>
          </a:p>
        </p:txBody>
      </p:sp>
      <p:sp>
        <p:nvSpPr>
          <p:cNvPr id="3198981" name="Line 5"/>
          <p:cNvSpPr>
            <a:spLocks noChangeShapeType="1"/>
          </p:cNvSpPr>
          <p:nvPr/>
        </p:nvSpPr>
        <p:spPr bwMode="auto">
          <a:xfrm>
            <a:off x="-17463" y="6856413"/>
            <a:ext cx="9161463" cy="0"/>
          </a:xfrm>
          <a:prstGeom prst="line">
            <a:avLst/>
          </a:prstGeom>
          <a:noFill/>
          <a:ln w="9525">
            <a:solidFill>
              <a:schemeClr val="bg2"/>
            </a:solidFill>
            <a:round/>
            <a:headEnd/>
            <a:tailEnd/>
          </a:ln>
          <a:effectLst/>
        </p:spPr>
        <p:txBody>
          <a:bodyPr lIns="45720" rIns="45720" anchor="ctr"/>
          <a:lstStyle/>
          <a:p>
            <a:pPr algn="ctr" eaLnBrk="0" fontAlgn="base" hangingPunct="0">
              <a:spcBef>
                <a:spcPct val="0"/>
              </a:spcBef>
              <a:spcAft>
                <a:spcPct val="0"/>
              </a:spcAft>
              <a:defRPr/>
            </a:pPr>
            <a:endParaRPr lang="en-US" sz="1600" dirty="0">
              <a:solidFill>
                <a:srgbClr val="000000"/>
              </a:solidFill>
            </a:endParaRPr>
          </a:p>
        </p:txBody>
      </p:sp>
      <p:pic>
        <p:nvPicPr>
          <p:cNvPr id="7174" name="Picture 6" descr="best ver2b seal"/>
          <p:cNvPicPr>
            <a:picLocks noChangeAspect="1" noChangeArrowheads="1"/>
          </p:cNvPicPr>
          <p:nvPr/>
        </p:nvPicPr>
        <p:blipFill>
          <a:blip r:embed="rId12">
            <a:clrChange>
              <a:clrFrom>
                <a:srgbClr val="003264"/>
              </a:clrFrom>
              <a:clrTo>
                <a:srgbClr val="003264">
                  <a:alpha val="0"/>
                </a:srgbClr>
              </a:clrTo>
            </a:clrChange>
          </a:blip>
          <a:srcRect/>
          <a:stretch>
            <a:fillRect/>
          </a:stretch>
        </p:blipFill>
        <p:spPr bwMode="auto">
          <a:xfrm>
            <a:off x="25400" y="157163"/>
            <a:ext cx="762000" cy="731837"/>
          </a:xfrm>
          <a:prstGeom prst="rect">
            <a:avLst/>
          </a:prstGeom>
          <a:noFill/>
          <a:ln w="9525">
            <a:noFill/>
            <a:miter lim="800000"/>
            <a:headEnd/>
            <a:tailEnd/>
          </a:ln>
        </p:spPr>
      </p:pic>
      <p:sp>
        <p:nvSpPr>
          <p:cNvPr id="3198987" name="AcnSubjectTitle_ID_3198987" hidden="1"/>
          <p:cNvSpPr txBox="1">
            <a:spLocks noChangeArrowheads="1"/>
          </p:cNvSpPr>
          <p:nvPr>
            <p:custDataLst>
              <p:tags r:id="rId9"/>
            </p:custDataLst>
          </p:nvPr>
        </p:nvSpPr>
        <p:spPr bwMode="gray">
          <a:xfrm>
            <a:off x="836613" y="1420813"/>
            <a:ext cx="6985000" cy="244475"/>
          </a:xfrm>
          <a:prstGeom prst="rect">
            <a:avLst/>
          </a:prstGeom>
          <a:noFill/>
          <a:ln w="9525" algn="ctr">
            <a:noFill/>
            <a:miter lim="800000"/>
            <a:headEnd/>
            <a:tailEnd/>
          </a:ln>
          <a:effectLst/>
        </p:spPr>
        <p:txBody>
          <a:bodyPr lIns="0" tIns="0" rIns="0" bIns="0">
            <a:spAutoFit/>
          </a:bodyPr>
          <a:lstStyle/>
          <a:p>
            <a:pPr fontAlgn="base">
              <a:spcBef>
                <a:spcPct val="0"/>
              </a:spcBef>
              <a:spcAft>
                <a:spcPct val="0"/>
              </a:spcAft>
              <a:buClr>
                <a:srgbClr val="000000"/>
              </a:buClr>
              <a:defRPr/>
            </a:pPr>
            <a:r>
              <a:rPr lang="en-US" sz="1600" b="1" dirty="0">
                <a:solidFill>
                  <a:srgbClr val="000000"/>
                </a:solidFill>
              </a:rPr>
              <a:t>Subject Title</a:t>
            </a:r>
          </a:p>
        </p:txBody>
      </p:sp>
      <p:sp>
        <p:nvSpPr>
          <p:cNvPr id="3198988" name="AcnFootnote_ID_3198988" hidden="1"/>
          <p:cNvSpPr txBox="1">
            <a:spLocks noChangeArrowheads="1"/>
          </p:cNvSpPr>
          <p:nvPr>
            <p:custDataLst>
              <p:tags r:id="rId10"/>
            </p:custDataLst>
          </p:nvPr>
        </p:nvSpPr>
        <p:spPr bwMode="gray">
          <a:xfrm>
            <a:off x="836613" y="6254750"/>
            <a:ext cx="5564187" cy="334963"/>
          </a:xfrm>
          <a:prstGeom prst="rect">
            <a:avLst/>
          </a:prstGeom>
          <a:noFill/>
          <a:ln w="9525" algn="ctr">
            <a:noFill/>
            <a:miter lim="800000"/>
            <a:headEnd/>
            <a:tailEnd/>
          </a:ln>
          <a:effectLst/>
        </p:spPr>
        <p:txBody>
          <a:bodyPr lIns="0" tIns="0" rIns="0" bIns="0" anchor="b">
            <a:spAutoFit/>
          </a:bodyPr>
          <a:lstStyle/>
          <a:p>
            <a:pPr marL="538163" indent="-538163" fontAlgn="base">
              <a:spcBef>
                <a:spcPct val="0"/>
              </a:spcBef>
              <a:spcAft>
                <a:spcPct val="0"/>
              </a:spcAft>
              <a:buClr>
                <a:srgbClr val="000000"/>
              </a:buClr>
              <a:defRPr/>
            </a:pPr>
            <a:r>
              <a:rPr lang="en-US" sz="1000" dirty="0">
                <a:solidFill>
                  <a:srgbClr val="000000"/>
                </a:solidFill>
              </a:rPr>
              <a:t>*	Footnote</a:t>
            </a:r>
          </a:p>
          <a:p>
            <a:pPr marL="538163" indent="-538163" fontAlgn="base">
              <a:spcBef>
                <a:spcPct val="20000"/>
              </a:spcBef>
              <a:spcAft>
                <a:spcPct val="0"/>
              </a:spcAft>
              <a:buClr>
                <a:srgbClr val="000000"/>
              </a:buClr>
              <a:defRPr/>
            </a:pPr>
            <a:r>
              <a:rPr lang="en-US" sz="1000" dirty="0">
                <a:solidFill>
                  <a:srgbClr val="000000"/>
                </a:solidFill>
              </a:rPr>
              <a:t>Source:	Source</a:t>
            </a:r>
          </a:p>
        </p:txBody>
      </p:sp>
      <p:sp>
        <p:nvSpPr>
          <p:cNvPr id="9" name="Text Box 9"/>
          <p:cNvSpPr txBox="1">
            <a:spLocks noChangeArrowheads="1"/>
          </p:cNvSpPr>
          <p:nvPr/>
        </p:nvSpPr>
        <p:spPr bwMode="auto">
          <a:xfrm>
            <a:off x="4038600" y="6445250"/>
            <a:ext cx="1066800" cy="244475"/>
          </a:xfrm>
          <a:prstGeom prst="rect">
            <a:avLst/>
          </a:prstGeom>
          <a:noFill/>
          <a:ln w="9525">
            <a:noFill/>
            <a:miter lim="800000"/>
            <a:headEnd/>
            <a:tailEnd/>
          </a:ln>
          <a:effectLst/>
        </p:spPr>
        <p:txBody>
          <a:bodyPr lIns="45720" rIns="45720">
            <a:spAutoFit/>
          </a:bodyPr>
          <a:lstStyle/>
          <a:p>
            <a:pPr algn="ctr" eaLnBrk="0" fontAlgn="base" hangingPunct="0">
              <a:spcBef>
                <a:spcPct val="50000"/>
              </a:spcBef>
              <a:spcAft>
                <a:spcPct val="0"/>
              </a:spcAft>
              <a:defRPr/>
            </a:pPr>
            <a:fld id="{6675420D-CD84-4F3B-B8B6-EF0F67C2EF0E}" type="slidenum">
              <a:rPr lang="en-US" sz="1000">
                <a:solidFill>
                  <a:srgbClr val="000000"/>
                </a:solidFill>
              </a:rPr>
              <a:pPr algn="ctr" eaLnBrk="0" fontAlgn="base" hangingPunct="0">
                <a:spcBef>
                  <a:spcPct val="50000"/>
                </a:spcBef>
                <a:spcAft>
                  <a:spcPct val="0"/>
                </a:spcAft>
                <a:defRPr/>
              </a:pPr>
              <a:t>‹#›</a:t>
            </a:fld>
            <a:endParaRPr lang="en-US" sz="1000" dirty="0">
              <a:solidFill>
                <a:srgbClr val="000000"/>
              </a:solidFill>
            </a:endParaRPr>
          </a:p>
        </p:txBody>
      </p:sp>
    </p:spTree>
    <p:extLst>
      <p:ext uri="{BB962C8B-B14F-4D97-AF65-F5344CB8AC3E}">
        <p14:creationId xmlns:p14="http://schemas.microsoft.com/office/powerpoint/2010/main" val="280244244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Lst>
  <p:transition/>
  <p:hf sldNum="0" hdr="0" dt="0"/>
  <p:txStyles>
    <p:titleStyle>
      <a:lvl1pPr algn="l" rtl="0" eaLnBrk="0" fontAlgn="base" hangingPunct="0">
        <a:spcBef>
          <a:spcPct val="20000"/>
        </a:spcBef>
        <a:spcAft>
          <a:spcPct val="0"/>
        </a:spcAft>
        <a:tabLst>
          <a:tab pos="915988" algn="l"/>
        </a:tabLst>
        <a:defRPr sz="2400" b="1">
          <a:solidFill>
            <a:srgbClr val="FFC000"/>
          </a:solidFill>
          <a:latin typeface="+mj-lt"/>
          <a:ea typeface="+mj-ea"/>
          <a:cs typeface="+mj-cs"/>
        </a:defRPr>
      </a:lvl1pPr>
      <a:lvl2pPr algn="l" rtl="0" eaLnBrk="0" fontAlgn="base" hangingPunct="0">
        <a:spcBef>
          <a:spcPct val="20000"/>
        </a:spcBef>
        <a:spcAft>
          <a:spcPct val="0"/>
        </a:spcAft>
        <a:tabLst>
          <a:tab pos="915988" algn="l"/>
        </a:tabLst>
        <a:defRPr sz="2400" b="1">
          <a:solidFill>
            <a:srgbClr val="FFC000"/>
          </a:solidFill>
          <a:latin typeface="Arial" pitchFamily="34" charset="0"/>
        </a:defRPr>
      </a:lvl2pPr>
      <a:lvl3pPr algn="l" rtl="0" eaLnBrk="0" fontAlgn="base" hangingPunct="0">
        <a:spcBef>
          <a:spcPct val="20000"/>
        </a:spcBef>
        <a:spcAft>
          <a:spcPct val="0"/>
        </a:spcAft>
        <a:tabLst>
          <a:tab pos="915988" algn="l"/>
        </a:tabLst>
        <a:defRPr sz="2400" b="1">
          <a:solidFill>
            <a:srgbClr val="FFC000"/>
          </a:solidFill>
          <a:latin typeface="Arial" pitchFamily="34" charset="0"/>
        </a:defRPr>
      </a:lvl3pPr>
      <a:lvl4pPr algn="l" rtl="0" eaLnBrk="0" fontAlgn="base" hangingPunct="0">
        <a:spcBef>
          <a:spcPct val="20000"/>
        </a:spcBef>
        <a:spcAft>
          <a:spcPct val="0"/>
        </a:spcAft>
        <a:tabLst>
          <a:tab pos="915988" algn="l"/>
        </a:tabLst>
        <a:defRPr sz="2400" b="1">
          <a:solidFill>
            <a:srgbClr val="FFC000"/>
          </a:solidFill>
          <a:latin typeface="Arial" pitchFamily="34" charset="0"/>
        </a:defRPr>
      </a:lvl4pPr>
      <a:lvl5pPr algn="l" rtl="0" eaLnBrk="0" fontAlgn="base" hangingPunct="0">
        <a:spcBef>
          <a:spcPct val="20000"/>
        </a:spcBef>
        <a:spcAft>
          <a:spcPct val="0"/>
        </a:spcAft>
        <a:tabLst>
          <a:tab pos="915988" algn="l"/>
        </a:tabLst>
        <a:defRPr sz="2400" b="1">
          <a:solidFill>
            <a:srgbClr val="FFC000"/>
          </a:solidFill>
          <a:latin typeface="Arial" pitchFamily="34" charset="0"/>
        </a:defRPr>
      </a:lvl5pPr>
      <a:lvl6pPr marL="457200" algn="l" rtl="0" eaLnBrk="0" fontAlgn="base" hangingPunct="0">
        <a:spcBef>
          <a:spcPct val="20000"/>
        </a:spcBef>
        <a:spcAft>
          <a:spcPct val="0"/>
        </a:spcAft>
        <a:tabLst>
          <a:tab pos="915988" algn="l"/>
        </a:tabLst>
        <a:defRPr sz="2400" b="1">
          <a:solidFill>
            <a:schemeClr val="accent1"/>
          </a:solidFill>
          <a:latin typeface="Arial" pitchFamily="34" charset="0"/>
        </a:defRPr>
      </a:lvl6pPr>
      <a:lvl7pPr marL="914400" algn="l" rtl="0" eaLnBrk="0" fontAlgn="base" hangingPunct="0">
        <a:spcBef>
          <a:spcPct val="20000"/>
        </a:spcBef>
        <a:spcAft>
          <a:spcPct val="0"/>
        </a:spcAft>
        <a:tabLst>
          <a:tab pos="915988" algn="l"/>
        </a:tabLst>
        <a:defRPr sz="2400" b="1">
          <a:solidFill>
            <a:schemeClr val="accent1"/>
          </a:solidFill>
          <a:latin typeface="Arial" pitchFamily="34" charset="0"/>
        </a:defRPr>
      </a:lvl7pPr>
      <a:lvl8pPr marL="1371600" algn="l" rtl="0" eaLnBrk="0" fontAlgn="base" hangingPunct="0">
        <a:spcBef>
          <a:spcPct val="20000"/>
        </a:spcBef>
        <a:spcAft>
          <a:spcPct val="0"/>
        </a:spcAft>
        <a:tabLst>
          <a:tab pos="915988" algn="l"/>
        </a:tabLst>
        <a:defRPr sz="2400" b="1">
          <a:solidFill>
            <a:schemeClr val="accent1"/>
          </a:solidFill>
          <a:latin typeface="Arial" pitchFamily="34" charset="0"/>
        </a:defRPr>
      </a:lvl8pPr>
      <a:lvl9pPr marL="1828800" algn="l" rtl="0" eaLnBrk="0" fontAlgn="base" hangingPunct="0">
        <a:spcBef>
          <a:spcPct val="20000"/>
        </a:spcBef>
        <a:spcAft>
          <a:spcPct val="0"/>
        </a:spcAft>
        <a:tabLst>
          <a:tab pos="915988" algn="l"/>
        </a:tabLst>
        <a:defRPr sz="2400" b="1">
          <a:solidFill>
            <a:schemeClr val="accent1"/>
          </a:solidFill>
          <a:latin typeface="Arial" pitchFamily="34" charset="0"/>
        </a:defRPr>
      </a:lvl9pPr>
    </p:titleStyle>
    <p:bodyStyle>
      <a:lvl1pPr marL="381000" indent="-381000" algn="l" rtl="0" eaLnBrk="0" fontAlgn="base" hangingPunct="0">
        <a:spcBef>
          <a:spcPct val="0"/>
        </a:spcBef>
        <a:spcAft>
          <a:spcPts val="12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6"/>
            <a:ext cx="302775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8"/>
            <a:ext cx="1141809" cy="2365453"/>
          </a:xfrm>
          <a:prstGeom prst="rect">
            <a:avLst/>
          </a:prstGeom>
        </p:spPr>
      </p:pic>
      <p:sp>
        <p:nvSpPr>
          <p:cNvPr id="16" name="Oval 15"/>
          <p:cNvSpPr/>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5999560" y="1"/>
            <a:ext cx="1202540"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14" name="Rectangle 13"/>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584" y="452718"/>
            <a:ext cx="7053542"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484" y="2052919"/>
            <a:ext cx="6709906"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2905" y="1828801"/>
            <a:ext cx="990599" cy="228599"/>
          </a:xfrm>
          <a:prstGeom prst="rect">
            <a:avLst/>
          </a:prstGeom>
        </p:spPr>
        <p:txBody>
          <a:bodyPr vert="horz" lIns="91440" tIns="45720" rIns="91440" bIns="45720" rtlCol="0" anchor="t"/>
          <a:lstStyle>
            <a:lvl1pPr algn="l">
              <a:defRPr sz="825" b="0" i="0">
                <a:solidFill>
                  <a:schemeClr val="tx1">
                    <a:tint val="75000"/>
                    <a:alpha val="60000"/>
                  </a:schemeClr>
                </a:solidFill>
              </a:defRPr>
            </a:lvl1pPr>
          </a:lstStyle>
          <a:p>
            <a:fld id="{9965ACED-0860-473F-B221-1AA396F4BA0A}" type="datetimeFigureOut">
              <a:rPr lang="en-US" smtClean="0"/>
              <a:t>4/6/2018</a:t>
            </a:fld>
            <a:endParaRPr lang="en-US"/>
          </a:p>
        </p:txBody>
      </p:sp>
      <p:sp>
        <p:nvSpPr>
          <p:cNvPr id="5" name="Footer Placeholder 4"/>
          <p:cNvSpPr>
            <a:spLocks noGrp="1"/>
          </p:cNvSpPr>
          <p:nvPr>
            <p:ph type="ftr" sz="quarter" idx="3"/>
          </p:nvPr>
        </p:nvSpPr>
        <p:spPr>
          <a:xfrm rot="5400000">
            <a:off x="6231206" y="3263398"/>
            <a:ext cx="3859795" cy="228601"/>
          </a:xfrm>
          <a:prstGeom prst="rect">
            <a:avLst/>
          </a:prstGeom>
        </p:spPr>
        <p:txBody>
          <a:bodyPr vert="horz" lIns="91440" tIns="45720" rIns="91440" bIns="45720" rtlCol="0" anchor="b"/>
          <a:lstStyle>
            <a:lvl1pPr algn="l">
              <a:defRPr sz="825"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4406" y="295730"/>
            <a:ext cx="628649" cy="767687"/>
          </a:xfrm>
          <a:prstGeom prst="rect">
            <a:avLst/>
          </a:prstGeom>
        </p:spPr>
        <p:txBody>
          <a:bodyPr vert="horz" lIns="91440" tIns="45720" rIns="91440" bIns="45720" rtlCol="0" anchor="b"/>
          <a:lstStyle>
            <a:lvl1pPr algn="ctr">
              <a:defRPr sz="2100" b="0" i="0">
                <a:solidFill>
                  <a:schemeClr val="tx1">
                    <a:tint val="75000"/>
                  </a:schemeClr>
                </a:solidFill>
              </a:defRPr>
            </a:lvl1pPr>
          </a:lstStyle>
          <a:p>
            <a:fld id="{F702CC00-991D-4F51-B029-5E0F6AF37536}" type="slidenum">
              <a:rPr lang="en-US" smtClean="0"/>
              <a:t>‹#›</a:t>
            </a:fld>
            <a:endParaRPr lang="en-US"/>
          </a:p>
        </p:txBody>
      </p:sp>
    </p:spTree>
    <p:extLst>
      <p:ext uri="{BB962C8B-B14F-4D97-AF65-F5344CB8AC3E}">
        <p14:creationId xmlns:p14="http://schemas.microsoft.com/office/powerpoint/2010/main" val="619460904"/>
      </p:ext>
    </p:extLst>
  </p:cSld>
  <p:clrMap bg1="dk1" tx1="lt1" bg2="dk2"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Lst>
  <p:txStyles>
    <p:titleStyle>
      <a:lvl1pPr algn="l" defTabSz="342900" rtl="0" eaLnBrk="1" latinLnBrk="0" hangingPunct="1">
        <a:spcBef>
          <a:spcPct val="0"/>
        </a:spcBef>
        <a:buNone/>
        <a:defRPr sz="315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bg2">
            <a:lumMod val="40000"/>
            <a:lumOff val="60000"/>
          </a:schemeClr>
        </a:buClr>
        <a:buSzPct val="80000"/>
        <a:buFont typeface="Wingdings 3" charset="2"/>
        <a:buChar char=""/>
        <a:defRPr sz="1500" b="0" i="0" kern="1200">
          <a:solidFill>
            <a:schemeClr val="tx1"/>
          </a:solidFill>
          <a:latin typeface="+mj-lt"/>
          <a:ea typeface="+mj-ea"/>
          <a:cs typeface="+mj-cs"/>
        </a:defRPr>
      </a:lvl1pPr>
      <a:lvl2pPr marL="557213" indent="-214313" algn="l" defTabSz="342900" rtl="0" eaLnBrk="1" latinLnBrk="0" hangingPunct="1">
        <a:spcBef>
          <a:spcPts val="750"/>
        </a:spcBef>
        <a:spcAft>
          <a:spcPts val="0"/>
        </a:spcAft>
        <a:buClr>
          <a:schemeClr val="bg2">
            <a:lumMod val="40000"/>
            <a:lumOff val="60000"/>
          </a:schemeClr>
        </a:buClr>
        <a:buSzPct val="80000"/>
        <a:buFont typeface="Wingdings 3" charset="2"/>
        <a:buChar char=""/>
        <a:defRPr sz="1350" b="0" i="0" kern="1200">
          <a:solidFill>
            <a:schemeClr val="tx1"/>
          </a:solidFill>
          <a:latin typeface="+mj-lt"/>
          <a:ea typeface="+mj-ea"/>
          <a:cs typeface="+mj-cs"/>
        </a:defRPr>
      </a:lvl2pPr>
      <a:lvl3pPr marL="8572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3pPr>
      <a:lvl4pPr marL="12001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4pPr>
      <a:lvl5pPr marL="15430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5pPr>
      <a:lvl6pPr marL="187950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6pPr>
      <a:lvl7pPr marL="22288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7pPr>
      <a:lvl8pPr marL="25717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8pPr>
      <a:lvl9pPr marL="29146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8" Type="http://schemas.openxmlformats.org/officeDocument/2006/relationships/hyperlink" Target="https://www.law.cornell.edu/cfr/text/2/200.318" TargetMode="External"/><Relationship Id="rId3" Type="http://schemas.openxmlformats.org/officeDocument/2006/relationships/hyperlink" Target="https://www.law.cornell.edu/definitions/index.php?width=840&amp;height=800&amp;iframe=true&amp;def_id=c65248b637fecb3bc87b5095b19b494d&amp;term_occur=1&amp;term_src=Title:20:Chapter:V:Part:678:Subpart:D:678.605" TargetMode="External"/><Relationship Id="rId7" Type="http://schemas.openxmlformats.org/officeDocument/2006/relationships/hyperlink" Target="https://www.law.cornell.edu/definitions/index.php?width=840&amp;height=800&amp;iframe=true&amp;def_id=b8ed44adae1ad12984153e76f8190d08&amp;term_occur=4&amp;term_src=Title:20:Chapter:V:Part:678:Subpart:D:678.605" TargetMode="External"/><Relationship Id="rId2" Type="http://schemas.openxmlformats.org/officeDocument/2006/relationships/hyperlink" Target="https://www.law.cornell.edu/definitions/index.php?width=840&amp;height=800&amp;iframe=true&amp;def_id=6f668ef49abc1e8a3f0f1f93f7a15a8a&amp;term_occur=1&amp;term_src=Title:20:Chapter:V:Part:678:Subpart:D:678.605" TargetMode="External"/><Relationship Id="rId1" Type="http://schemas.openxmlformats.org/officeDocument/2006/relationships/slideLayout" Target="../slideLayouts/slideLayout44.xml"/><Relationship Id="rId6" Type="http://schemas.openxmlformats.org/officeDocument/2006/relationships/hyperlink" Target="https://www.law.cornell.edu/definitions/index.php?width=840&amp;height=800&amp;iframe=true&amp;def_id=38e2cc67d4a81aeecb56a0c896a42abc&amp;term_occur=1&amp;term_src=Title:20:Chapter:V:Part:678:Subpart:D:678.605" TargetMode="External"/><Relationship Id="rId11" Type="http://schemas.openxmlformats.org/officeDocument/2006/relationships/hyperlink" Target="https://www.law.cornell.edu/cfr/text/20/679.430" TargetMode="External"/><Relationship Id="rId5" Type="http://schemas.openxmlformats.org/officeDocument/2006/relationships/hyperlink" Target="https://www.law.cornell.edu/definitions/index.php?width=840&amp;height=800&amp;iframe=true&amp;def_id=6f668ef49abc1e8a3f0f1f93f7a15a8a&amp;term_occur=2&amp;term_src=Title:20:Chapter:V:Part:678:Subpart:D:678.605" TargetMode="External"/><Relationship Id="rId10" Type="http://schemas.openxmlformats.org/officeDocument/2006/relationships/hyperlink" Target="https://www.law.cornell.edu/definitions/index.php?width=840&amp;height=800&amp;iframe=true&amp;def_id=6f668ef49abc1e8a3f0f1f93f7a15a8a&amp;term_occur=1&amp;term_src=Title:20:Chapter:V:Part:678:Subpart:D:678.615" TargetMode="External"/><Relationship Id="rId4" Type="http://schemas.openxmlformats.org/officeDocument/2006/relationships/hyperlink" Target="https://www.law.cornell.edu/definitions/index.php?width=840&amp;height=800&amp;iframe=true&amp;def_id=b8ed44adae1ad12984153e76f8190d08&amp;term_occur=1&amp;term_src=Title:20:Chapter:V:Part:678:Subpart:D:678.605" TargetMode="External"/><Relationship Id="rId9" Type="http://schemas.openxmlformats.org/officeDocument/2006/relationships/hyperlink" Target="https://www.law.cornell.edu/cfr/text/2/200.32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6660" y="739006"/>
            <a:ext cx="6619244" cy="1724025"/>
          </a:xfrm>
        </p:spPr>
        <p:txBody>
          <a:bodyPr/>
          <a:lstStyle/>
          <a:p>
            <a:r>
              <a:rPr lang="en-US" sz="4950" b="1" dirty="0"/>
              <a:t>One Stop Operator Procurement Training</a:t>
            </a:r>
          </a:p>
        </p:txBody>
      </p:sp>
      <p:sp>
        <p:nvSpPr>
          <p:cNvPr id="3" name="Subtitle 2"/>
          <p:cNvSpPr>
            <a:spLocks noGrp="1"/>
          </p:cNvSpPr>
          <p:nvPr>
            <p:ph type="subTitle" idx="1"/>
          </p:nvPr>
        </p:nvSpPr>
        <p:spPr>
          <a:xfrm>
            <a:off x="1066800" y="3052425"/>
            <a:ext cx="6619244" cy="855615"/>
          </a:xfrm>
        </p:spPr>
        <p:txBody>
          <a:bodyPr>
            <a:noAutofit/>
          </a:bodyPr>
          <a:lstStyle/>
          <a:p>
            <a:r>
              <a:rPr lang="en-US" sz="2400" b="1" dirty="0"/>
              <a:t>National State Peer to Peer Technical Assistance and Training </a:t>
            </a:r>
          </a:p>
        </p:txBody>
      </p:sp>
      <p:sp>
        <p:nvSpPr>
          <p:cNvPr id="4" name="Subtitle 2"/>
          <p:cNvSpPr txBox="1">
            <a:spLocks/>
          </p:cNvSpPr>
          <p:nvPr/>
        </p:nvSpPr>
        <p:spPr>
          <a:xfrm>
            <a:off x="886660" y="4653440"/>
            <a:ext cx="6619244" cy="646065"/>
          </a:xfrm>
          <a:prstGeom prst="rect">
            <a:avLst/>
          </a:prstGeom>
        </p:spPr>
        <p:txBody>
          <a:bodyPr vert="horz" lIns="68580" tIns="34290" rIns="68580" bIns="34290" rtlCol="0" anchor="t">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pPr algn="ctr" defTabSz="342900">
              <a:spcBef>
                <a:spcPts val="750"/>
              </a:spcBef>
              <a:buClr>
                <a:srgbClr val="1E5155">
                  <a:lumMod val="40000"/>
                  <a:lumOff val="60000"/>
                </a:srgbClr>
              </a:buClr>
            </a:pPr>
            <a:r>
              <a:rPr lang="en-US" b="1" dirty="0">
                <a:solidFill>
                  <a:srgbClr val="1E5155">
                    <a:lumMod val="40000"/>
                    <a:lumOff val="60000"/>
                  </a:srgbClr>
                </a:solidFill>
                <a:latin typeface="Century Gothic" panose="020B0502020202020204"/>
              </a:rPr>
              <a:t>Puerto Rico TAT Project</a:t>
            </a:r>
          </a:p>
        </p:txBody>
      </p:sp>
      <p:sp>
        <p:nvSpPr>
          <p:cNvPr id="5" name="Subtitle 2"/>
          <p:cNvSpPr txBox="1">
            <a:spLocks/>
          </p:cNvSpPr>
          <p:nvPr/>
        </p:nvSpPr>
        <p:spPr>
          <a:xfrm>
            <a:off x="5715000" y="6098449"/>
            <a:ext cx="3286125" cy="646065"/>
          </a:xfrm>
          <a:prstGeom prst="rect">
            <a:avLst/>
          </a:prstGeom>
        </p:spPr>
        <p:txBody>
          <a:bodyPr vert="horz" lIns="68580" tIns="34290" rIns="68580" bIns="34290" rtlCol="0" anchor="t">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pPr defTabSz="342900">
              <a:spcBef>
                <a:spcPts val="750"/>
              </a:spcBef>
              <a:buClr>
                <a:srgbClr val="1E5155">
                  <a:lumMod val="40000"/>
                  <a:lumOff val="60000"/>
                </a:srgbClr>
              </a:buClr>
            </a:pPr>
            <a:r>
              <a:rPr lang="en-US" sz="1050" dirty="0">
                <a:solidFill>
                  <a:srgbClr val="1E5155">
                    <a:lumMod val="40000"/>
                    <a:lumOff val="60000"/>
                  </a:srgbClr>
                </a:solidFill>
                <a:latin typeface="Century Gothic" panose="020B0502020202020204"/>
              </a:rPr>
              <a:t>Massachusetts Division of Career Services</a:t>
            </a:r>
          </a:p>
          <a:p>
            <a:pPr defTabSz="342900">
              <a:spcBef>
                <a:spcPts val="750"/>
              </a:spcBef>
              <a:buClr>
                <a:srgbClr val="1E5155">
                  <a:lumMod val="40000"/>
                  <a:lumOff val="60000"/>
                </a:srgbClr>
              </a:buClr>
            </a:pPr>
            <a:r>
              <a:rPr lang="en-US" sz="1050" dirty="0">
                <a:solidFill>
                  <a:srgbClr val="1E5155">
                    <a:lumMod val="40000"/>
                    <a:lumOff val="60000"/>
                  </a:srgbClr>
                </a:solidFill>
                <a:latin typeface="Century Gothic" panose="020B0502020202020204"/>
              </a:rPr>
              <a:t>US DOL ETA-Region 1</a:t>
            </a:r>
          </a:p>
          <a:p>
            <a:pPr defTabSz="342900">
              <a:spcBef>
                <a:spcPts val="750"/>
              </a:spcBef>
              <a:buClr>
                <a:srgbClr val="1E5155">
                  <a:lumMod val="40000"/>
                  <a:lumOff val="60000"/>
                </a:srgbClr>
              </a:buClr>
            </a:pPr>
            <a:endParaRPr lang="en-US" sz="1500" dirty="0">
              <a:solidFill>
                <a:srgbClr val="1E5155">
                  <a:lumMod val="40000"/>
                  <a:lumOff val="60000"/>
                </a:srgbClr>
              </a:solidFill>
              <a:latin typeface="Century Gothic" panose="020B0502020202020204"/>
            </a:endParaRPr>
          </a:p>
        </p:txBody>
      </p:sp>
    </p:spTree>
    <p:extLst>
      <p:ext uri="{BB962C8B-B14F-4D97-AF65-F5344CB8AC3E}">
        <p14:creationId xmlns:p14="http://schemas.microsoft.com/office/powerpoint/2010/main" val="7849746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5664200" cy="762000"/>
          </a:xfrm>
        </p:spPr>
        <p:txBody>
          <a:bodyPr/>
          <a:lstStyle/>
          <a:p>
            <a:r>
              <a:rPr lang="en-US" sz="2800" dirty="0" smtClean="0">
                <a:latin typeface="Calibri" panose="020F0502020204030204" pitchFamily="34" charset="0"/>
              </a:rPr>
              <a:t>One-Stop Operator Procurement</a:t>
            </a:r>
            <a:br>
              <a:rPr lang="en-US" sz="2800" dirty="0" smtClean="0">
                <a:latin typeface="Calibri" panose="020F0502020204030204" pitchFamily="34" charset="0"/>
              </a:rPr>
            </a:br>
            <a:r>
              <a:rPr lang="en-US" sz="2800" dirty="0" smtClean="0">
                <a:latin typeface="Calibri" panose="020F0502020204030204" pitchFamily="34" charset="0"/>
              </a:rPr>
              <a:t>PROCESS &amp; RULES</a:t>
            </a:r>
            <a:endParaRPr lang="en-US" sz="2800" dirty="0">
              <a:latin typeface="Calibri" panose="020F0502020204030204" pitchFamily="34" charset="0"/>
            </a:endParaRPr>
          </a:p>
        </p:txBody>
      </p:sp>
      <p:sp>
        <p:nvSpPr>
          <p:cNvPr id="3" name="Content Placeholder 2"/>
          <p:cNvSpPr>
            <a:spLocks noGrp="1"/>
          </p:cNvSpPr>
          <p:nvPr>
            <p:ph sz="half" idx="1"/>
          </p:nvPr>
        </p:nvSpPr>
        <p:spPr>
          <a:xfrm>
            <a:off x="533400" y="1143000"/>
            <a:ext cx="8077200" cy="5334000"/>
          </a:xfrm>
        </p:spPr>
        <p:txBody>
          <a:bodyPr/>
          <a:lstStyle/>
          <a:p>
            <a:pPr marL="0" indent="0">
              <a:buNone/>
            </a:pPr>
            <a:r>
              <a:rPr lang="en-US" b="0" dirty="0" smtClean="0">
                <a:latin typeface="Calibri" panose="020F0502020204030204" pitchFamily="34" charset="0"/>
              </a:rPr>
              <a:t>Review critical regulations and process rules:</a:t>
            </a:r>
          </a:p>
          <a:p>
            <a:pPr>
              <a:buFont typeface="Arial" panose="020B0604020202020204" pitchFamily="34" charset="0"/>
              <a:buChar char="•"/>
            </a:pPr>
            <a:r>
              <a:rPr lang="en-US" b="0" dirty="0" smtClean="0">
                <a:latin typeface="Calibri" panose="020F0502020204030204" pitchFamily="34" charset="0"/>
              </a:rPr>
              <a:t>WIOA law &amp; regulations, OMB regulations, TEGL 15-16 &amp; state/local competitive selection rules</a:t>
            </a:r>
          </a:p>
          <a:p>
            <a:pPr>
              <a:buFont typeface="Arial" panose="020B0604020202020204" pitchFamily="34" charset="0"/>
              <a:buChar char="•"/>
            </a:pPr>
            <a:r>
              <a:rPr lang="en-US" b="0" dirty="0" smtClean="0">
                <a:latin typeface="Calibri" panose="020F0502020204030204" pitchFamily="34" charset="0"/>
              </a:rPr>
              <a:t>Common agreement to the idiosyncrasies of  the local procurement </a:t>
            </a:r>
          </a:p>
          <a:p>
            <a:pPr>
              <a:buFont typeface="Arial" panose="020B0604020202020204" pitchFamily="34" charset="0"/>
              <a:buChar char="•"/>
            </a:pPr>
            <a:r>
              <a:rPr lang="en-US" b="0" dirty="0" smtClean="0">
                <a:latin typeface="Calibri" panose="020F0502020204030204" pitchFamily="34" charset="0"/>
              </a:rPr>
              <a:t>Documenting local process (regulations, by-laws, minutes of meetings, RFP </a:t>
            </a:r>
            <a:r>
              <a:rPr lang="en-US" b="0" dirty="0">
                <a:latin typeface="Calibri" panose="020F0502020204030204" pitchFamily="34" charset="0"/>
              </a:rPr>
              <a:t>G</a:t>
            </a:r>
            <a:r>
              <a:rPr lang="en-US" b="0" dirty="0" smtClean="0">
                <a:latin typeface="Calibri" panose="020F0502020204030204" pitchFamily="34" charset="0"/>
              </a:rPr>
              <a:t>uidance, </a:t>
            </a:r>
            <a:r>
              <a:rPr lang="en-US" b="0" dirty="0">
                <a:latin typeface="Calibri" panose="020F0502020204030204" pitchFamily="34" charset="0"/>
              </a:rPr>
              <a:t>r</a:t>
            </a:r>
            <a:r>
              <a:rPr lang="en-US" b="0" dirty="0" smtClean="0">
                <a:latin typeface="Calibri" panose="020F0502020204030204" pitchFamily="34" charset="0"/>
              </a:rPr>
              <a:t>eview and recommendations, </a:t>
            </a:r>
            <a:r>
              <a:rPr lang="en-US" b="0" dirty="0">
                <a:latin typeface="Calibri" panose="020F0502020204030204" pitchFamily="34" charset="0"/>
              </a:rPr>
              <a:t>t</a:t>
            </a:r>
            <a:r>
              <a:rPr lang="en-US" b="0" dirty="0" smtClean="0">
                <a:latin typeface="Calibri" panose="020F0502020204030204" pitchFamily="34" charset="0"/>
              </a:rPr>
              <a:t>imelines, contracting </a:t>
            </a:r>
            <a:r>
              <a:rPr lang="en-US" b="0" dirty="0">
                <a:latin typeface="Calibri" panose="020F0502020204030204" pitchFamily="34" charset="0"/>
              </a:rPr>
              <a:t>a</a:t>
            </a:r>
            <a:r>
              <a:rPr lang="en-US" b="0" dirty="0" smtClean="0">
                <a:latin typeface="Calibri" panose="020F0502020204030204" pitchFamily="34" charset="0"/>
              </a:rPr>
              <a:t>uthority and structure-length of </a:t>
            </a:r>
            <a:r>
              <a:rPr lang="en-US" b="0" dirty="0">
                <a:latin typeface="Calibri" panose="020F0502020204030204" pitchFamily="34" charset="0"/>
              </a:rPr>
              <a:t>t</a:t>
            </a:r>
            <a:r>
              <a:rPr lang="en-US" b="0" dirty="0" smtClean="0">
                <a:latin typeface="Calibri" panose="020F0502020204030204" pitchFamily="34" charset="0"/>
              </a:rPr>
              <a:t>ime, funding limits and liabilities )</a:t>
            </a:r>
          </a:p>
          <a:p>
            <a:pPr>
              <a:buFont typeface="Arial" panose="020B0604020202020204" pitchFamily="34" charset="0"/>
              <a:buChar char="•"/>
            </a:pPr>
            <a:r>
              <a:rPr lang="en-US" b="0" dirty="0" smtClean="0">
                <a:latin typeface="Calibri" panose="020F0502020204030204" pitchFamily="34" charset="0"/>
              </a:rPr>
              <a:t>RFP inclusions, restrictions &amp; alignment with state plans &amp; certifications, TA on questions, advertising, review, appeals  </a:t>
            </a:r>
          </a:p>
          <a:p>
            <a:pPr>
              <a:buFont typeface="Arial" panose="020B0604020202020204" pitchFamily="34" charset="0"/>
              <a:buChar char="•"/>
            </a:pPr>
            <a:r>
              <a:rPr lang="en-US" b="0" dirty="0" smtClean="0">
                <a:latin typeface="Calibri" panose="020F0502020204030204" pitchFamily="34" charset="0"/>
              </a:rPr>
              <a:t>Clarification of roles (WDB, CEO, Operator, Fiscal Agent, partners (state &amp; local) – potential bidders must not be part of the RFP process</a:t>
            </a:r>
          </a:p>
          <a:p>
            <a:pPr>
              <a:buFont typeface="Arial" panose="020B0604020202020204" pitchFamily="34" charset="0"/>
              <a:buChar char="•"/>
            </a:pPr>
            <a:r>
              <a:rPr lang="en-US" b="0" dirty="0" smtClean="0">
                <a:latin typeface="Calibri" panose="020F0502020204030204" pitchFamily="34" charset="0"/>
              </a:rPr>
              <a:t>Formal agreement to conflict of interest and open meeting &amp; voting rules</a:t>
            </a:r>
          </a:p>
          <a:p>
            <a:pPr lvl="0">
              <a:buFont typeface="Arial" panose="020B0604020202020204" pitchFamily="34" charset="0"/>
              <a:buChar char="•"/>
            </a:pPr>
            <a:r>
              <a:rPr lang="en-US" b="0" dirty="0" smtClean="0">
                <a:latin typeface="Calibri" panose="020F0502020204030204" pitchFamily="34" charset="0"/>
              </a:rPr>
              <a:t>Appeal conditions and state and local appeal timelines</a:t>
            </a:r>
            <a:endParaRPr lang="en-US" b="0" dirty="0">
              <a:latin typeface="Calibri" panose="020F0502020204030204" pitchFamily="34" charset="0"/>
            </a:endParaRPr>
          </a:p>
          <a:p>
            <a:pPr>
              <a:buFont typeface="Arial" panose="020B0604020202020204" pitchFamily="34" charset="0"/>
              <a:buChar char="•"/>
            </a:pPr>
            <a:endParaRPr lang="en-US" dirty="0"/>
          </a:p>
        </p:txBody>
      </p:sp>
    </p:spTree>
    <p:extLst>
      <p:ext uri="{BB962C8B-B14F-4D97-AF65-F5344CB8AC3E}">
        <p14:creationId xmlns:p14="http://schemas.microsoft.com/office/powerpoint/2010/main" val="362985764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228600"/>
            <a:ext cx="5334000" cy="523220"/>
          </a:xfrm>
          <a:prstGeom prst="rect">
            <a:avLst/>
          </a:prstGeom>
          <a:noFill/>
        </p:spPr>
        <p:txBody>
          <a:bodyPr wrap="square" rtlCol="0">
            <a:spAutoFit/>
          </a:bodyPr>
          <a:lstStyle/>
          <a:p>
            <a:r>
              <a:rPr lang="en-US" sz="2800" b="1" dirty="0" smtClean="0">
                <a:solidFill>
                  <a:srgbClr val="FFC000"/>
                </a:solidFill>
                <a:latin typeface="Calibri" panose="020F0502020204030204" pitchFamily="34" charset="0"/>
              </a:rPr>
              <a:t>DCS OVERSIGHT ROLE</a:t>
            </a:r>
            <a:endParaRPr lang="en-US" sz="2800" b="1" dirty="0">
              <a:solidFill>
                <a:srgbClr val="FFC000"/>
              </a:solidFill>
              <a:latin typeface="Calibri" panose="020F0502020204030204" pitchFamily="34" charset="0"/>
            </a:endParaRPr>
          </a:p>
        </p:txBody>
      </p:sp>
      <p:sp>
        <p:nvSpPr>
          <p:cNvPr id="3" name="TextBox 2"/>
          <p:cNvSpPr txBox="1"/>
          <p:nvPr/>
        </p:nvSpPr>
        <p:spPr>
          <a:xfrm>
            <a:off x="16136" y="979468"/>
            <a:ext cx="8915400" cy="5478423"/>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latin typeface="Calibri" panose="020F0502020204030204" pitchFamily="34" charset="0"/>
              </a:rPr>
              <a:t>MA authorized the Local Workforce Development Boards (WDB) to conduct the procurement  for Lead operator/Service Provider</a:t>
            </a:r>
          </a:p>
          <a:p>
            <a:endParaRPr lang="en-US" sz="1400" dirty="0" smtClean="0">
              <a:latin typeface="Calibri" panose="020F0502020204030204" pitchFamily="34" charset="0"/>
            </a:endParaRPr>
          </a:p>
          <a:p>
            <a:pPr marL="342900" indent="-342900">
              <a:buFont typeface="Arial" panose="020B0604020202020204" pitchFamily="34" charset="0"/>
              <a:buChar char="•"/>
            </a:pPr>
            <a:r>
              <a:rPr lang="en-US" sz="2000" dirty="0" smtClean="0">
                <a:latin typeface="Calibri" panose="020F0502020204030204" pitchFamily="34" charset="0"/>
              </a:rPr>
              <a:t>DCS conducted local meetings with all parties on the RFP process and conflicts/firewalls, then met separately with each Local Board &amp; municipal procurement officers who would issue the RFP</a:t>
            </a:r>
          </a:p>
          <a:p>
            <a:pPr marL="342900" indent="-342900">
              <a:buFont typeface="Arial" panose="020B0604020202020204" pitchFamily="34" charset="0"/>
              <a:buChar char="•"/>
            </a:pPr>
            <a:endParaRPr lang="en-US" sz="1400" dirty="0">
              <a:latin typeface="Calibri" panose="020F0502020204030204" pitchFamily="34" charset="0"/>
            </a:endParaRPr>
          </a:p>
          <a:p>
            <a:pPr marL="285750" indent="-285750">
              <a:buFont typeface="Arial" panose="020B0604020202020204" pitchFamily="34" charset="0"/>
              <a:buChar char="•"/>
            </a:pPr>
            <a:r>
              <a:rPr lang="en-US" sz="2000" dirty="0" smtClean="0">
                <a:latin typeface="Calibri" panose="020F0502020204030204" pitchFamily="34" charset="0"/>
              </a:rPr>
              <a:t>Was the process, including the appeals process, in writing (Policy) at all levels and was it understood at all levels by all parties?</a:t>
            </a:r>
          </a:p>
          <a:p>
            <a:pPr marL="285750" indent="-285750">
              <a:buFont typeface="Arial" panose="020B0604020202020204" pitchFamily="34" charset="0"/>
              <a:buChar char="•"/>
            </a:pPr>
            <a:endParaRPr lang="en-US" sz="1400" dirty="0" smtClean="0">
              <a:latin typeface="Calibri" panose="020F0502020204030204" pitchFamily="34" charset="0"/>
            </a:endParaRPr>
          </a:p>
          <a:p>
            <a:pPr marL="342900" indent="-342900">
              <a:buFont typeface="Arial" panose="020B0604020202020204" pitchFamily="34" charset="0"/>
              <a:buChar char="•"/>
            </a:pPr>
            <a:r>
              <a:rPr lang="en-US" sz="2000" dirty="0">
                <a:latin typeface="Calibri" panose="020F0502020204030204" pitchFamily="34" charset="0"/>
              </a:rPr>
              <a:t>Were WIOA Partners involved in the review process?</a:t>
            </a:r>
          </a:p>
          <a:p>
            <a:endParaRPr lang="en-US" sz="1400" dirty="0">
              <a:latin typeface="Calibri" panose="020F0502020204030204" pitchFamily="34" charset="0"/>
            </a:endParaRPr>
          </a:p>
          <a:p>
            <a:pPr marL="285750" indent="-285750">
              <a:buFont typeface="Arial" panose="020B0604020202020204" pitchFamily="34" charset="0"/>
              <a:buChar char="•"/>
            </a:pPr>
            <a:r>
              <a:rPr lang="en-US" sz="2000" dirty="0" smtClean="0">
                <a:latin typeface="Calibri" panose="020F0502020204030204" pitchFamily="34" charset="0"/>
              </a:rPr>
              <a:t>Did all parties adhere to process firewalls, conflict and open meeting rules &amp; the specific RFP Roles of operator, service providers, WDB, state and fiscal agent? </a:t>
            </a:r>
          </a:p>
          <a:p>
            <a:endParaRPr lang="en-US" sz="1400" dirty="0" smtClean="0">
              <a:latin typeface="Calibri" panose="020F0502020204030204" pitchFamily="34" charset="0"/>
            </a:endParaRPr>
          </a:p>
          <a:p>
            <a:pPr marL="342900" indent="-342900">
              <a:buFont typeface="Arial" panose="020B0604020202020204" pitchFamily="34" charset="0"/>
              <a:buChar char="•"/>
            </a:pPr>
            <a:r>
              <a:rPr lang="en-US" sz="2000" dirty="0" smtClean="0">
                <a:latin typeface="Calibri" panose="020F0502020204030204" pitchFamily="34" charset="0"/>
              </a:rPr>
              <a:t>Was discussion and recommendation based solely on the documentation provided in the application, and not on outside factors (e.g. past experience with bidder)?</a:t>
            </a:r>
          </a:p>
          <a:p>
            <a:pPr marL="285750" indent="-285750">
              <a:buFont typeface="Arial" panose="020B0604020202020204" pitchFamily="34" charset="0"/>
              <a:buChar char="•"/>
            </a:pPr>
            <a:endParaRPr lang="en-US" sz="1400" dirty="0">
              <a:latin typeface="Calibri" panose="020F0502020204030204" pitchFamily="34" charset="0"/>
            </a:endParaRPr>
          </a:p>
        </p:txBody>
      </p:sp>
    </p:spTree>
    <p:extLst>
      <p:ext uri="{BB962C8B-B14F-4D97-AF65-F5344CB8AC3E}">
        <p14:creationId xmlns:p14="http://schemas.microsoft.com/office/powerpoint/2010/main" val="6015739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Calibri" panose="020F0502020204030204" pitchFamily="34" charset="0"/>
              </a:rPr>
              <a:t>DCS </a:t>
            </a:r>
            <a:r>
              <a:rPr lang="en-US" sz="2000" dirty="0" smtClean="0">
                <a:latin typeface="Calibri" panose="020F0502020204030204" pitchFamily="34" charset="0"/>
              </a:rPr>
              <a:t> </a:t>
            </a:r>
            <a:r>
              <a:rPr lang="en-US" sz="2800" dirty="0" smtClean="0">
                <a:latin typeface="Calibri" panose="020F0502020204030204" pitchFamily="34" charset="0"/>
              </a:rPr>
              <a:t>OVERSIGHT ROLE </a:t>
            </a:r>
            <a:r>
              <a:rPr lang="en-US" sz="2800" i="1" dirty="0" smtClean="0">
                <a:latin typeface="Calibri" panose="020F0502020204030204" pitchFamily="34" charset="0"/>
              </a:rPr>
              <a:t>(continued)</a:t>
            </a:r>
            <a:endParaRPr lang="en-US" sz="2000" i="1" dirty="0">
              <a:latin typeface="Calibri" panose="020F0502020204030204" pitchFamily="34" charset="0"/>
            </a:endParaRPr>
          </a:p>
        </p:txBody>
      </p:sp>
      <p:sp>
        <p:nvSpPr>
          <p:cNvPr id="3" name="Content Placeholder 2"/>
          <p:cNvSpPr>
            <a:spLocks noGrp="1"/>
          </p:cNvSpPr>
          <p:nvPr>
            <p:ph sz="half" idx="1"/>
          </p:nvPr>
        </p:nvSpPr>
        <p:spPr>
          <a:xfrm>
            <a:off x="533400" y="1295400"/>
            <a:ext cx="8077200" cy="4556234"/>
          </a:xfrm>
        </p:spPr>
        <p:txBody>
          <a:bodyPr/>
          <a:lstStyle/>
          <a:p>
            <a:pPr marL="285750" indent="-285750">
              <a:buFont typeface="Arial" panose="020B0604020202020204" pitchFamily="34" charset="0"/>
              <a:buChar char="•"/>
            </a:pPr>
            <a:r>
              <a:rPr lang="en-US" b="0" dirty="0" smtClean="0">
                <a:latin typeface="Calibri" panose="020F0502020204030204" pitchFamily="34" charset="0"/>
              </a:rPr>
              <a:t>Was the information provided to all parties at the bidders conference, as well as sharing of subsequent questions and answers to all registered bidders consistent across the board?</a:t>
            </a:r>
          </a:p>
          <a:p>
            <a:pPr marL="0" indent="0">
              <a:buNone/>
            </a:pPr>
            <a:endParaRPr lang="en-US" sz="1400" b="0" dirty="0" smtClean="0">
              <a:latin typeface="Calibri" panose="020F0502020204030204" pitchFamily="34" charset="0"/>
            </a:endParaRPr>
          </a:p>
          <a:p>
            <a:pPr marL="285750" indent="-285750">
              <a:buFont typeface="Arial" panose="020B0604020202020204" pitchFamily="34" charset="0"/>
              <a:buChar char="•"/>
            </a:pPr>
            <a:r>
              <a:rPr lang="en-US" b="0" dirty="0" smtClean="0">
                <a:latin typeface="Calibri" panose="020F0502020204030204" pitchFamily="34" charset="0"/>
              </a:rPr>
              <a:t>Were </a:t>
            </a:r>
            <a:r>
              <a:rPr lang="en-US" b="0" dirty="0">
                <a:latin typeface="Calibri" panose="020F0502020204030204" pitchFamily="34" charset="0"/>
              </a:rPr>
              <a:t>all parts of the procurement documented for compliance purposes? (Meeting minutes, dissemination of information, Questions, Technical assistance, advertising, submission criteria &amp; timelines met, visits &amp; presentations available and consistently conducted, failed competition or sole source documented) </a:t>
            </a:r>
            <a:endParaRPr lang="en-US" b="0" dirty="0" smtClean="0">
              <a:latin typeface="Calibri" panose="020F0502020204030204" pitchFamily="34" charset="0"/>
            </a:endParaRPr>
          </a:p>
          <a:p>
            <a:pPr marL="285750" indent="-285750">
              <a:buFont typeface="Arial" panose="020B0604020202020204" pitchFamily="34" charset="0"/>
              <a:buChar char="•"/>
            </a:pPr>
            <a:endParaRPr lang="en-US" sz="1400" b="0" dirty="0">
              <a:latin typeface="Calibri" panose="020F0502020204030204" pitchFamily="34" charset="0"/>
            </a:endParaRPr>
          </a:p>
          <a:p>
            <a:pPr marL="285750" indent="-285750">
              <a:buFont typeface="Arial" panose="020B0604020202020204" pitchFamily="34" charset="0"/>
              <a:buChar char="•"/>
            </a:pPr>
            <a:r>
              <a:rPr lang="en-US" b="0" dirty="0" smtClean="0">
                <a:latin typeface="Calibri" panose="020F0502020204030204" pitchFamily="34" charset="0"/>
              </a:rPr>
              <a:t>Did </a:t>
            </a:r>
            <a:r>
              <a:rPr lang="en-US" b="0" dirty="0">
                <a:latin typeface="Calibri" panose="020F0502020204030204" pitchFamily="34" charset="0"/>
              </a:rPr>
              <a:t>appeals take place and were they properly conducted?</a:t>
            </a:r>
          </a:p>
          <a:p>
            <a:endParaRPr lang="en-US" b="0" dirty="0">
              <a:latin typeface="Calibri" panose="020F0502020204030204" pitchFamily="34" charset="0"/>
            </a:endParaRPr>
          </a:p>
        </p:txBody>
      </p:sp>
    </p:spTree>
    <p:extLst>
      <p:ext uri="{BB962C8B-B14F-4D97-AF65-F5344CB8AC3E}">
        <p14:creationId xmlns:p14="http://schemas.microsoft.com/office/powerpoint/2010/main" val="151761040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bwMode="auto">
          <a:xfrm>
            <a:off x="4267200" y="2703077"/>
            <a:ext cx="0" cy="268723"/>
          </a:xfrm>
          <a:prstGeom prst="line">
            <a:avLst/>
          </a:prstGeom>
          <a:solidFill>
            <a:schemeClr val="accent1"/>
          </a:solidFill>
          <a:ln w="9525" cap="flat" cmpd="sng" algn="ctr">
            <a:solidFill>
              <a:schemeClr val="accent2"/>
            </a:solidFill>
            <a:prstDash val="solid"/>
            <a:round/>
            <a:headEnd type="none" w="med" len="med"/>
            <a:tailEnd type="none" w="med" len="med"/>
          </a:ln>
          <a:effectLst/>
        </p:spPr>
      </p:cxnSp>
      <p:sp>
        <p:nvSpPr>
          <p:cNvPr id="3" name="TextBox 2"/>
          <p:cNvSpPr txBox="1"/>
          <p:nvPr/>
        </p:nvSpPr>
        <p:spPr>
          <a:xfrm>
            <a:off x="914400" y="26443"/>
            <a:ext cx="5943600" cy="892552"/>
          </a:xfrm>
          <a:prstGeom prst="rect">
            <a:avLst/>
          </a:prstGeom>
          <a:noFill/>
        </p:spPr>
        <p:txBody>
          <a:bodyPr wrap="square" rtlCol="0">
            <a:spAutoFit/>
          </a:bodyPr>
          <a:lstStyle/>
          <a:p>
            <a:r>
              <a:rPr lang="en-US" sz="2800" b="1" dirty="0" smtClean="0">
                <a:solidFill>
                  <a:srgbClr val="FFC000"/>
                </a:solidFill>
                <a:latin typeface="Calibri" panose="020F0502020204030204" pitchFamily="34" charset="0"/>
              </a:rPr>
              <a:t>LOCAL AREA COMPOSITION</a:t>
            </a:r>
          </a:p>
          <a:p>
            <a:r>
              <a:rPr lang="en-US" sz="2400" b="1" dirty="0" smtClean="0">
                <a:solidFill>
                  <a:srgbClr val="FFC000"/>
                </a:solidFill>
                <a:latin typeface="Calibri" panose="020F0502020204030204" pitchFamily="34" charset="0"/>
              </a:rPr>
              <a:t>Model: Fiscal Agent is the Municipality</a:t>
            </a:r>
            <a:endParaRPr lang="en-US" sz="2400" b="1" dirty="0">
              <a:solidFill>
                <a:srgbClr val="FFC000"/>
              </a:solidFill>
              <a:latin typeface="Calibri" panose="020F0502020204030204" pitchFamily="34" charset="0"/>
            </a:endParaRPr>
          </a:p>
        </p:txBody>
      </p:sp>
      <p:sp>
        <p:nvSpPr>
          <p:cNvPr id="4" name="Rectangle 3"/>
          <p:cNvSpPr/>
          <p:nvPr/>
        </p:nvSpPr>
        <p:spPr bwMode="auto">
          <a:xfrm>
            <a:off x="3314700" y="1106067"/>
            <a:ext cx="1905000" cy="609600"/>
          </a:xfrm>
          <a:prstGeom prst="rect">
            <a:avLst/>
          </a:prstGeom>
          <a:solidFill>
            <a:schemeClr val="accent1"/>
          </a:solidFill>
          <a:ln w="9525" cap="flat" cmpd="sng" algn="ctr">
            <a:solidFill>
              <a:schemeClr val="accent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anose="020F0502020204030204" pitchFamily="34" charset="0"/>
              </a:rPr>
              <a:t>Chief Elected</a:t>
            </a:r>
            <a:r>
              <a:rPr kumimoji="0" lang="en-US" sz="1600" b="0" i="0" u="none" strike="noStrike" cap="none" normalizeH="0" dirty="0" smtClean="0">
                <a:ln>
                  <a:noFill/>
                </a:ln>
                <a:solidFill>
                  <a:schemeClr val="tx1"/>
                </a:solidFill>
                <a:effectLst/>
                <a:latin typeface="Calibri" panose="020F0502020204030204" pitchFamily="34" charset="0"/>
              </a:rPr>
              <a:t> Official</a:t>
            </a:r>
            <a:endParaRPr kumimoji="0" lang="en-US" sz="1600" b="0" i="0" u="none" strike="noStrike" cap="none" normalizeH="0" baseline="0" dirty="0" smtClean="0">
              <a:ln>
                <a:noFill/>
              </a:ln>
              <a:solidFill>
                <a:schemeClr val="tx1"/>
              </a:solidFill>
              <a:effectLst/>
              <a:latin typeface="Calibri" panose="020F0502020204030204" pitchFamily="34" charset="0"/>
            </a:endParaRPr>
          </a:p>
        </p:txBody>
      </p:sp>
      <p:cxnSp>
        <p:nvCxnSpPr>
          <p:cNvPr id="6" name="Elbow Connector 5"/>
          <p:cNvCxnSpPr/>
          <p:nvPr/>
        </p:nvCxnSpPr>
        <p:spPr bwMode="auto">
          <a:xfrm>
            <a:off x="5257800" y="1258556"/>
            <a:ext cx="914400" cy="914400"/>
          </a:xfrm>
          <a:prstGeom prst="bentConnector3">
            <a:avLst/>
          </a:prstGeom>
          <a:solidFill>
            <a:schemeClr val="accent1"/>
          </a:solidFill>
          <a:ln w="9525" cap="flat" cmpd="sng" algn="ctr">
            <a:solidFill>
              <a:schemeClr val="accent2"/>
            </a:solidFill>
            <a:prstDash val="solid"/>
            <a:round/>
            <a:headEnd type="none" w="med" len="med"/>
            <a:tailEnd type="none" w="med" len="med"/>
          </a:ln>
          <a:effectLst/>
        </p:spPr>
      </p:cxnSp>
      <p:sp>
        <p:nvSpPr>
          <p:cNvPr id="7" name="Rectangle 6"/>
          <p:cNvSpPr/>
          <p:nvPr/>
        </p:nvSpPr>
        <p:spPr bwMode="auto">
          <a:xfrm>
            <a:off x="6172200" y="1828800"/>
            <a:ext cx="2362200" cy="535912"/>
          </a:xfrm>
          <a:prstGeom prst="rect">
            <a:avLst/>
          </a:prstGeom>
          <a:solidFill>
            <a:schemeClr val="accent1"/>
          </a:solidFill>
          <a:ln w="9525" cap="flat" cmpd="sng" algn="ctr">
            <a:solidFill>
              <a:schemeClr val="accent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anose="020F0502020204030204" pitchFamily="34" charset="0"/>
              </a:rPr>
              <a:t>Fiscal Agent</a:t>
            </a:r>
          </a:p>
          <a:p>
            <a:pPr marL="0" marR="0" indent="0" algn="ctr" defTabSz="914400" rtl="0" eaLnBrk="0" fontAlgn="base" latinLnBrk="0" hangingPunct="0">
              <a:lnSpc>
                <a:spcPct val="100000"/>
              </a:lnSpc>
              <a:spcBef>
                <a:spcPct val="0"/>
              </a:spcBef>
              <a:spcAft>
                <a:spcPct val="0"/>
              </a:spcAft>
              <a:buClrTx/>
              <a:buSzTx/>
              <a:buFontTx/>
              <a:buNone/>
              <a:tabLst/>
            </a:pPr>
            <a:r>
              <a:rPr lang="en-US" sz="1600" b="1" dirty="0" smtClean="0">
                <a:solidFill>
                  <a:schemeClr val="tx2">
                    <a:lumMod val="60000"/>
                    <a:lumOff val="40000"/>
                  </a:schemeClr>
                </a:solidFill>
                <a:latin typeface="Calibri" panose="020F0502020204030204" pitchFamily="34" charset="0"/>
              </a:rPr>
              <a:t>Municipal Employees</a:t>
            </a:r>
            <a:endParaRPr kumimoji="0" lang="en-US" sz="1600" b="1" i="0" u="none" strike="noStrike" cap="none" normalizeH="0" baseline="0" dirty="0" smtClean="0">
              <a:ln>
                <a:noFill/>
              </a:ln>
              <a:solidFill>
                <a:schemeClr val="tx2">
                  <a:lumMod val="60000"/>
                  <a:lumOff val="40000"/>
                </a:schemeClr>
              </a:solidFill>
              <a:effectLst/>
              <a:latin typeface="Calibri" panose="020F0502020204030204" pitchFamily="34" charset="0"/>
            </a:endParaRPr>
          </a:p>
        </p:txBody>
      </p:sp>
      <p:cxnSp>
        <p:nvCxnSpPr>
          <p:cNvPr id="9" name="Straight Connector 8"/>
          <p:cNvCxnSpPr>
            <a:stCxn id="4" idx="2"/>
          </p:cNvCxnSpPr>
          <p:nvPr/>
        </p:nvCxnSpPr>
        <p:spPr bwMode="auto">
          <a:xfrm>
            <a:off x="4267200" y="1715667"/>
            <a:ext cx="0" cy="381089"/>
          </a:xfrm>
          <a:prstGeom prst="line">
            <a:avLst/>
          </a:prstGeom>
          <a:solidFill>
            <a:schemeClr val="accent1"/>
          </a:solidFill>
          <a:ln w="9525" cap="flat" cmpd="sng" algn="ctr">
            <a:solidFill>
              <a:schemeClr val="accent2"/>
            </a:solidFill>
            <a:prstDash val="solid"/>
            <a:round/>
            <a:headEnd type="none" w="med" len="med"/>
            <a:tailEnd type="none" w="med" len="med"/>
          </a:ln>
          <a:effectLst/>
        </p:spPr>
      </p:cxnSp>
      <p:sp>
        <p:nvSpPr>
          <p:cNvPr id="13" name="Rectangle 12"/>
          <p:cNvSpPr/>
          <p:nvPr/>
        </p:nvSpPr>
        <p:spPr bwMode="auto">
          <a:xfrm>
            <a:off x="2634126" y="1941557"/>
            <a:ext cx="3314700" cy="846309"/>
          </a:xfrm>
          <a:prstGeom prst="rect">
            <a:avLst/>
          </a:prstGeom>
          <a:solidFill>
            <a:schemeClr val="accent1"/>
          </a:solidFill>
          <a:ln w="9525" cap="flat" cmpd="sng" algn="ctr">
            <a:solidFill>
              <a:schemeClr val="accent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anose="020F0502020204030204" pitchFamily="34" charset="0"/>
              </a:rPr>
              <a:t>Local Board</a:t>
            </a:r>
          </a:p>
          <a:p>
            <a:pPr marL="0" marR="0" indent="0" algn="ctr" defTabSz="914400" rtl="0" eaLnBrk="0" fontAlgn="base" latinLnBrk="0" hangingPunct="0">
              <a:lnSpc>
                <a:spcPct val="100000"/>
              </a:lnSpc>
              <a:spcBef>
                <a:spcPct val="0"/>
              </a:spcBef>
              <a:spcAft>
                <a:spcPct val="0"/>
              </a:spcAft>
              <a:buClrTx/>
              <a:buSzTx/>
              <a:buFontTx/>
              <a:buNone/>
              <a:tabLst/>
            </a:pPr>
            <a:r>
              <a:rPr lang="en-US" sz="1600" b="1" dirty="0" smtClean="0">
                <a:solidFill>
                  <a:schemeClr val="tx2">
                    <a:lumMod val="60000"/>
                    <a:lumOff val="40000"/>
                  </a:schemeClr>
                </a:solidFill>
                <a:latin typeface="Calibri" panose="020F0502020204030204" pitchFamily="34" charset="0"/>
              </a:rPr>
              <a:t>Municipal Employees</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2">
                    <a:lumMod val="60000"/>
                    <a:lumOff val="40000"/>
                  </a:schemeClr>
                </a:solidFill>
                <a:effectLst/>
                <a:latin typeface="Calibri" panose="020F0502020204030204" pitchFamily="34" charset="0"/>
              </a:rPr>
              <a:t>FH Board Non-Profit Employees</a:t>
            </a:r>
          </a:p>
        </p:txBody>
      </p:sp>
      <p:sp>
        <p:nvSpPr>
          <p:cNvPr id="14" name="Rectangle 13"/>
          <p:cNvSpPr/>
          <p:nvPr/>
        </p:nvSpPr>
        <p:spPr bwMode="auto">
          <a:xfrm>
            <a:off x="2624265" y="2935723"/>
            <a:ext cx="3162300" cy="1055010"/>
          </a:xfrm>
          <a:prstGeom prst="rect">
            <a:avLst/>
          </a:prstGeom>
          <a:solidFill>
            <a:schemeClr val="accent1"/>
          </a:solidFill>
          <a:ln w="9525" cap="flat" cmpd="sng" algn="ctr">
            <a:solidFill>
              <a:schemeClr val="accent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smtClean="0">
                <a:latin typeface="Calibri" panose="020F0502020204030204" pitchFamily="34" charset="0"/>
              </a:rPr>
              <a:t>Lead Operator/Service Provider</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2">
                    <a:lumMod val="60000"/>
                    <a:lumOff val="40000"/>
                  </a:schemeClr>
                </a:solidFill>
                <a:effectLst/>
                <a:latin typeface="Calibri" panose="020F0502020204030204" pitchFamily="34" charset="0"/>
              </a:rPr>
              <a:t>Municipal</a:t>
            </a:r>
            <a:r>
              <a:rPr kumimoji="0" lang="en-US" sz="1600" b="1" i="0" u="none" strike="noStrike" cap="none" normalizeH="0" dirty="0" smtClean="0">
                <a:ln>
                  <a:noFill/>
                </a:ln>
                <a:solidFill>
                  <a:schemeClr val="tx2">
                    <a:lumMod val="60000"/>
                    <a:lumOff val="40000"/>
                  </a:schemeClr>
                </a:solidFill>
                <a:effectLst/>
                <a:latin typeface="Calibri" panose="020F0502020204030204" pitchFamily="34" charset="0"/>
              </a:rPr>
              <a:t> Employees</a:t>
            </a:r>
          </a:p>
        </p:txBody>
      </p:sp>
      <p:cxnSp>
        <p:nvCxnSpPr>
          <p:cNvPr id="15" name="Straight Connector 14"/>
          <p:cNvCxnSpPr>
            <a:stCxn id="13" idx="2"/>
            <a:endCxn id="13" idx="2"/>
          </p:cNvCxnSpPr>
          <p:nvPr/>
        </p:nvCxnSpPr>
        <p:spPr bwMode="auto">
          <a:xfrm>
            <a:off x="4291476" y="2787866"/>
            <a:ext cx="0" cy="0"/>
          </a:xfrm>
          <a:prstGeom prst="line">
            <a:avLst/>
          </a:prstGeom>
          <a:solidFill>
            <a:schemeClr val="accent1"/>
          </a:solidFill>
          <a:ln w="9525" cap="flat" cmpd="sng" algn="ctr">
            <a:solidFill>
              <a:schemeClr val="accent2"/>
            </a:solidFill>
            <a:prstDash val="solid"/>
            <a:round/>
            <a:headEnd type="none" w="med" len="med"/>
            <a:tailEnd type="none" w="med" len="med"/>
          </a:ln>
          <a:effectLst/>
        </p:spPr>
      </p:cxnSp>
      <p:sp>
        <p:nvSpPr>
          <p:cNvPr id="38" name="TextBox 37"/>
          <p:cNvSpPr txBox="1"/>
          <p:nvPr/>
        </p:nvSpPr>
        <p:spPr>
          <a:xfrm>
            <a:off x="653321" y="4582155"/>
            <a:ext cx="8077200" cy="2031325"/>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latin typeface="Calibri" panose="020F0502020204030204" pitchFamily="34" charset="0"/>
              </a:rPr>
              <a:t>8 Local Areas: </a:t>
            </a:r>
            <a:r>
              <a:rPr lang="en-US" dirty="0" smtClean="0">
                <a:latin typeface="Calibri" panose="020F0502020204030204" pitchFamily="34" charset="0"/>
              </a:rPr>
              <a:t>Boston</a:t>
            </a:r>
            <a:r>
              <a:rPr lang="en-US" b="1" dirty="0" smtClean="0">
                <a:latin typeface="Calibri" panose="020F0502020204030204" pitchFamily="34" charset="0"/>
              </a:rPr>
              <a:t>**</a:t>
            </a:r>
            <a:r>
              <a:rPr lang="en-US" dirty="0" smtClean="0">
                <a:latin typeface="Calibri" panose="020F0502020204030204" pitchFamily="34" charset="0"/>
              </a:rPr>
              <a:t>, Bristol, Franklin/Hampshire (FH), Lowell, Merrimack Valley</a:t>
            </a:r>
            <a:r>
              <a:rPr lang="en-US" b="1" dirty="0" smtClean="0">
                <a:latin typeface="Calibri" panose="020F0502020204030204" pitchFamily="34" charset="0"/>
              </a:rPr>
              <a:t>*</a:t>
            </a:r>
            <a:r>
              <a:rPr lang="en-US" dirty="0" smtClean="0">
                <a:latin typeface="Calibri" panose="020F0502020204030204" pitchFamily="34" charset="0"/>
              </a:rPr>
              <a:t>, North Shore, South Shore and Worcester</a:t>
            </a:r>
          </a:p>
          <a:p>
            <a:pPr marL="285750" indent="-285750">
              <a:buFont typeface="Arial" panose="020B0604020202020204" pitchFamily="34" charset="0"/>
              <a:buChar char="•"/>
            </a:pPr>
            <a:r>
              <a:rPr lang="en-US" b="1" dirty="0" smtClean="0">
                <a:latin typeface="Calibri" panose="020F0502020204030204" pitchFamily="34" charset="0"/>
              </a:rPr>
              <a:t>Fiscal Agent </a:t>
            </a:r>
            <a:r>
              <a:rPr lang="en-US" dirty="0" smtClean="0">
                <a:latin typeface="Calibri" panose="020F0502020204030204" pitchFamily="34" charset="0"/>
              </a:rPr>
              <a:t>is municipality</a:t>
            </a:r>
          </a:p>
          <a:p>
            <a:pPr marL="285750" lvl="0" indent="-285750">
              <a:buFont typeface="Arial" panose="020B0604020202020204" pitchFamily="34" charset="0"/>
              <a:buChar char="•"/>
            </a:pPr>
            <a:r>
              <a:rPr lang="en-US" b="1" dirty="0">
                <a:solidFill>
                  <a:srgbClr val="000000"/>
                </a:solidFill>
                <a:latin typeface="Calibri" panose="020F0502020204030204" pitchFamily="34" charset="0"/>
              </a:rPr>
              <a:t>One-Stop Operator </a:t>
            </a:r>
            <a:r>
              <a:rPr lang="en-US" dirty="0">
                <a:solidFill>
                  <a:srgbClr val="000000"/>
                </a:solidFill>
                <a:latin typeface="Calibri" panose="020F0502020204030204" pitchFamily="34" charset="0"/>
              </a:rPr>
              <a:t>is internal to </a:t>
            </a:r>
            <a:r>
              <a:rPr lang="en-US" dirty="0" smtClean="0">
                <a:solidFill>
                  <a:srgbClr val="000000"/>
                </a:solidFill>
                <a:latin typeface="Calibri" panose="020F0502020204030204" pitchFamily="34" charset="0"/>
              </a:rPr>
              <a:t>sub-recipient (6); OS </a:t>
            </a:r>
            <a:r>
              <a:rPr lang="en-US" dirty="0">
                <a:solidFill>
                  <a:srgbClr val="000000"/>
                </a:solidFill>
                <a:latin typeface="Calibri" panose="020F0502020204030204" pitchFamily="34" charset="0"/>
              </a:rPr>
              <a:t>Operator is a community college(1</a:t>
            </a:r>
            <a:r>
              <a:rPr lang="en-US" dirty="0" smtClean="0">
                <a:solidFill>
                  <a:srgbClr val="000000"/>
                </a:solidFill>
                <a:latin typeface="Calibri" panose="020F0502020204030204" pitchFamily="34" charset="0"/>
              </a:rPr>
              <a:t>)</a:t>
            </a:r>
            <a:r>
              <a:rPr lang="en-US" b="1" dirty="0" smtClean="0">
                <a:solidFill>
                  <a:srgbClr val="000000"/>
                </a:solidFill>
                <a:latin typeface="Calibri" panose="020F0502020204030204" pitchFamily="34" charset="0"/>
              </a:rPr>
              <a:t>*</a:t>
            </a:r>
            <a:r>
              <a:rPr lang="en-US" dirty="0" smtClean="0">
                <a:solidFill>
                  <a:srgbClr val="000000"/>
                </a:solidFill>
                <a:latin typeface="Calibri" panose="020F0502020204030204" pitchFamily="34" charset="0"/>
              </a:rPr>
              <a:t>, OS Operator is non or for-profit</a:t>
            </a:r>
            <a:r>
              <a:rPr lang="en-US" b="1" dirty="0" smtClean="0">
                <a:solidFill>
                  <a:srgbClr val="000000"/>
                </a:solidFill>
                <a:latin typeface="Calibri" panose="020F0502020204030204" pitchFamily="34" charset="0"/>
              </a:rPr>
              <a:t>**</a:t>
            </a:r>
            <a:endParaRPr lang="en-US" b="1" dirty="0">
              <a:solidFill>
                <a:srgbClr val="000000"/>
              </a:solidFill>
              <a:latin typeface="Calibri" panose="020F0502020204030204" pitchFamily="34" charset="0"/>
            </a:endParaRPr>
          </a:p>
          <a:p>
            <a:pPr marL="285750" indent="-285750">
              <a:buFont typeface="Arial" panose="020B0604020202020204" pitchFamily="34" charset="0"/>
              <a:buChar char="•"/>
            </a:pPr>
            <a:r>
              <a:rPr lang="en-US" b="1" dirty="0" smtClean="0">
                <a:latin typeface="Calibri" panose="020F0502020204030204" pitchFamily="34" charset="0"/>
              </a:rPr>
              <a:t>Firewalls &amp; Internal Controls: </a:t>
            </a:r>
            <a:r>
              <a:rPr lang="en-US" dirty="0" smtClean="0">
                <a:latin typeface="Calibri" panose="020F0502020204030204" pitchFamily="34" charset="0"/>
              </a:rPr>
              <a:t>Fiscal Agent/RFP (Board or city) or Fiscal Agent/Bidder</a:t>
            </a:r>
            <a:endParaRPr lang="en-US" dirty="0">
              <a:latin typeface="Calibri" panose="020F0502020204030204" pitchFamily="34" charset="0"/>
            </a:endParaRPr>
          </a:p>
        </p:txBody>
      </p:sp>
      <p:sp>
        <p:nvSpPr>
          <p:cNvPr id="39" name="Rounded Rectangle 38"/>
          <p:cNvSpPr/>
          <p:nvPr/>
        </p:nvSpPr>
        <p:spPr bwMode="auto">
          <a:xfrm>
            <a:off x="3223427" y="4103010"/>
            <a:ext cx="838200" cy="457200"/>
          </a:xfrm>
          <a:prstGeom prst="roundRect">
            <a:avLst/>
          </a:prstGeom>
          <a:solidFill>
            <a:schemeClr val="accent1"/>
          </a:solidFill>
          <a:ln w="9525" cap="flat" cmpd="sng" algn="ctr">
            <a:solidFill>
              <a:schemeClr val="accent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smtClean="0">
                <a:latin typeface="Calibri" panose="020F0502020204030204" pitchFamily="34" charset="0"/>
              </a:rPr>
              <a:t>DCS</a:t>
            </a:r>
            <a:endParaRPr kumimoji="0" lang="en-US" sz="1600" b="0" i="0" u="none" strike="noStrike" cap="none" normalizeH="0" baseline="0" dirty="0" smtClean="0">
              <a:ln>
                <a:noFill/>
              </a:ln>
              <a:solidFill>
                <a:schemeClr val="tx1"/>
              </a:solidFill>
              <a:effectLst/>
              <a:latin typeface="Calibri" panose="020F0502020204030204" pitchFamily="34" charset="0"/>
            </a:endParaRPr>
          </a:p>
        </p:txBody>
      </p:sp>
      <p:sp>
        <p:nvSpPr>
          <p:cNvPr id="40" name="Rounded Rectangle 39"/>
          <p:cNvSpPr/>
          <p:nvPr/>
        </p:nvSpPr>
        <p:spPr bwMode="auto">
          <a:xfrm>
            <a:off x="4495800" y="4098168"/>
            <a:ext cx="762000" cy="457200"/>
          </a:xfrm>
          <a:prstGeom prst="roundRect">
            <a:avLst/>
          </a:prstGeom>
          <a:solidFill>
            <a:schemeClr val="accent1"/>
          </a:solidFill>
          <a:ln w="9525" cap="flat" cmpd="sng" algn="ctr">
            <a:solidFill>
              <a:schemeClr val="accent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anose="020F0502020204030204" pitchFamily="34" charset="0"/>
              </a:rPr>
              <a:t>DUA</a:t>
            </a:r>
          </a:p>
        </p:txBody>
      </p:sp>
    </p:spTree>
    <p:extLst>
      <p:ext uri="{BB962C8B-B14F-4D97-AF65-F5344CB8AC3E}">
        <p14:creationId xmlns:p14="http://schemas.microsoft.com/office/powerpoint/2010/main" val="36990560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bwMode="auto">
          <a:xfrm>
            <a:off x="4267200" y="1718136"/>
            <a:ext cx="0" cy="609600"/>
          </a:xfrm>
          <a:prstGeom prst="line">
            <a:avLst/>
          </a:prstGeom>
          <a:solidFill>
            <a:schemeClr val="accent1"/>
          </a:solidFill>
          <a:ln w="9525" cap="flat" cmpd="sng" algn="ctr">
            <a:solidFill>
              <a:schemeClr val="accent2"/>
            </a:solidFill>
            <a:prstDash val="solid"/>
            <a:round/>
            <a:headEnd type="none" w="med" len="med"/>
            <a:tailEnd type="none" w="med" len="med"/>
          </a:ln>
          <a:effectLst/>
        </p:spPr>
      </p:cxnSp>
      <p:sp>
        <p:nvSpPr>
          <p:cNvPr id="4" name="Rectangle 3"/>
          <p:cNvSpPr/>
          <p:nvPr/>
        </p:nvSpPr>
        <p:spPr bwMode="auto">
          <a:xfrm>
            <a:off x="3352800" y="1160871"/>
            <a:ext cx="1905000" cy="609600"/>
          </a:xfrm>
          <a:prstGeom prst="rect">
            <a:avLst/>
          </a:prstGeom>
          <a:solidFill>
            <a:schemeClr val="accent1"/>
          </a:solidFill>
          <a:ln w="9525" cap="flat" cmpd="sng" algn="ctr">
            <a:solidFill>
              <a:schemeClr val="accent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anose="020F0502020204030204" pitchFamily="34" charset="0"/>
              </a:rPr>
              <a:t>Chief Elected</a:t>
            </a:r>
            <a:r>
              <a:rPr kumimoji="0" lang="en-US" sz="1600" b="0" i="0" u="none" strike="noStrike" cap="none" normalizeH="0" dirty="0" smtClean="0">
                <a:ln>
                  <a:noFill/>
                </a:ln>
                <a:solidFill>
                  <a:schemeClr val="tx1"/>
                </a:solidFill>
                <a:effectLst/>
                <a:latin typeface="Calibri" panose="020F0502020204030204" pitchFamily="34" charset="0"/>
              </a:rPr>
              <a:t> Official</a:t>
            </a:r>
            <a:endParaRPr kumimoji="0" lang="en-US" sz="1600" b="0" i="0" u="none" strike="noStrike" cap="none" normalizeH="0" baseline="0" dirty="0" smtClean="0">
              <a:ln>
                <a:noFill/>
              </a:ln>
              <a:solidFill>
                <a:schemeClr val="tx1"/>
              </a:solidFill>
              <a:effectLst/>
              <a:latin typeface="Calibri" panose="020F0502020204030204" pitchFamily="34" charset="0"/>
            </a:endParaRPr>
          </a:p>
        </p:txBody>
      </p:sp>
      <p:cxnSp>
        <p:nvCxnSpPr>
          <p:cNvPr id="6" name="Elbow Connector 5"/>
          <p:cNvCxnSpPr/>
          <p:nvPr/>
        </p:nvCxnSpPr>
        <p:spPr bwMode="auto">
          <a:xfrm>
            <a:off x="5257800" y="1258556"/>
            <a:ext cx="914400" cy="914400"/>
          </a:xfrm>
          <a:prstGeom prst="bentConnector3">
            <a:avLst/>
          </a:prstGeom>
          <a:solidFill>
            <a:schemeClr val="accent1"/>
          </a:solidFill>
          <a:ln w="9525" cap="flat" cmpd="sng" algn="ctr">
            <a:solidFill>
              <a:schemeClr val="accent2"/>
            </a:solidFill>
            <a:prstDash val="solid"/>
            <a:round/>
            <a:headEnd type="none" w="med" len="med"/>
            <a:tailEnd type="none" w="med" len="med"/>
          </a:ln>
          <a:effectLst/>
        </p:spPr>
      </p:cxnSp>
      <p:sp>
        <p:nvSpPr>
          <p:cNvPr id="7" name="Rectangle 6"/>
          <p:cNvSpPr/>
          <p:nvPr/>
        </p:nvSpPr>
        <p:spPr bwMode="auto">
          <a:xfrm>
            <a:off x="6172200" y="1600200"/>
            <a:ext cx="2362200" cy="764512"/>
          </a:xfrm>
          <a:prstGeom prst="rect">
            <a:avLst/>
          </a:prstGeom>
          <a:solidFill>
            <a:schemeClr val="accent1"/>
          </a:solidFill>
          <a:ln w="9525" cap="flat" cmpd="sng" algn="ctr">
            <a:solidFill>
              <a:schemeClr val="accent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anose="020F0502020204030204" pitchFamily="34" charset="0"/>
              </a:rPr>
              <a:t>Fiscal Agent</a:t>
            </a:r>
          </a:p>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anose="020F0502020204030204" pitchFamily="34" charset="0"/>
              </a:rPr>
              <a:t>i</a:t>
            </a:r>
            <a:r>
              <a:rPr lang="en-US" sz="1600" dirty="0" smtClean="0">
                <a:latin typeface="Calibri" panose="020F0502020204030204" pitchFamily="34" charset="0"/>
              </a:rPr>
              <a:t>s the </a:t>
            </a:r>
            <a:r>
              <a:rPr kumimoji="0" lang="en-US" sz="1600" i="0" u="none" strike="noStrike" cap="none" normalizeH="0" baseline="0" dirty="0" smtClean="0">
                <a:ln>
                  <a:noFill/>
                </a:ln>
                <a:effectLst/>
                <a:latin typeface="Calibri" panose="020F0502020204030204" pitchFamily="34" charset="0"/>
              </a:rPr>
              <a:t>Local</a:t>
            </a:r>
            <a:r>
              <a:rPr kumimoji="0" lang="en-US" sz="1600" i="0" u="none" strike="noStrike" cap="none" normalizeH="0" dirty="0" smtClean="0">
                <a:ln>
                  <a:noFill/>
                </a:ln>
                <a:effectLst/>
                <a:latin typeface="Calibri" panose="020F0502020204030204" pitchFamily="34" charset="0"/>
              </a:rPr>
              <a:t> Board</a:t>
            </a:r>
            <a:endParaRPr kumimoji="0" lang="en-US" sz="1600" i="0" u="none" strike="noStrike" cap="none" normalizeH="0" baseline="0" dirty="0" smtClean="0">
              <a:ln>
                <a:noFill/>
              </a:ln>
              <a:effectLst/>
              <a:latin typeface="Calibri" panose="020F0502020204030204" pitchFamily="34" charset="0"/>
            </a:endParaRPr>
          </a:p>
        </p:txBody>
      </p:sp>
      <p:sp>
        <p:nvSpPr>
          <p:cNvPr id="13" name="Rectangle 12"/>
          <p:cNvSpPr/>
          <p:nvPr/>
        </p:nvSpPr>
        <p:spPr bwMode="auto">
          <a:xfrm>
            <a:off x="3009900" y="2197946"/>
            <a:ext cx="2514600" cy="634721"/>
          </a:xfrm>
          <a:prstGeom prst="rect">
            <a:avLst/>
          </a:prstGeom>
          <a:solidFill>
            <a:schemeClr val="accent1"/>
          </a:solidFill>
          <a:ln w="9525" cap="flat" cmpd="sng" algn="ctr">
            <a:solidFill>
              <a:schemeClr val="accent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anose="020F0502020204030204" pitchFamily="34" charset="0"/>
              </a:rPr>
              <a:t>Local Board</a:t>
            </a:r>
          </a:p>
          <a:p>
            <a:pPr marL="0" marR="0" indent="0" algn="ctr" defTabSz="914400" rtl="0" eaLnBrk="0" fontAlgn="base" latinLnBrk="0" hangingPunct="0">
              <a:lnSpc>
                <a:spcPct val="100000"/>
              </a:lnSpc>
              <a:spcBef>
                <a:spcPct val="0"/>
              </a:spcBef>
              <a:spcAft>
                <a:spcPct val="0"/>
              </a:spcAft>
              <a:buClrTx/>
              <a:buSzTx/>
              <a:buFontTx/>
              <a:buNone/>
              <a:tabLst/>
            </a:pPr>
            <a:r>
              <a:rPr lang="en-US" sz="1600" b="1" dirty="0" smtClean="0">
                <a:solidFill>
                  <a:schemeClr val="tx2">
                    <a:lumMod val="60000"/>
                    <a:lumOff val="40000"/>
                  </a:schemeClr>
                </a:solidFill>
                <a:latin typeface="Calibri" panose="020F0502020204030204" pitchFamily="34" charset="0"/>
              </a:rPr>
              <a:t>Non-Profit Employees</a:t>
            </a:r>
            <a:endParaRPr kumimoji="0" lang="en-US" sz="1600" b="1" i="0" u="none" strike="noStrike" cap="none" normalizeH="0" baseline="0" dirty="0" smtClean="0">
              <a:ln>
                <a:noFill/>
              </a:ln>
              <a:solidFill>
                <a:schemeClr val="tx2">
                  <a:lumMod val="60000"/>
                  <a:lumOff val="40000"/>
                </a:schemeClr>
              </a:solidFill>
              <a:effectLst/>
              <a:latin typeface="Calibri" panose="020F0502020204030204" pitchFamily="34" charset="0"/>
            </a:endParaRPr>
          </a:p>
        </p:txBody>
      </p:sp>
      <p:sp>
        <p:nvSpPr>
          <p:cNvPr id="14" name="Rectangle 13"/>
          <p:cNvSpPr/>
          <p:nvPr/>
        </p:nvSpPr>
        <p:spPr bwMode="auto">
          <a:xfrm>
            <a:off x="2743200" y="3345550"/>
            <a:ext cx="3047999" cy="787121"/>
          </a:xfrm>
          <a:prstGeom prst="rect">
            <a:avLst/>
          </a:prstGeom>
          <a:solidFill>
            <a:schemeClr val="accent1"/>
          </a:solidFill>
          <a:ln w="9525" cap="flat" cmpd="sng" algn="ctr">
            <a:solidFill>
              <a:schemeClr val="accent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smtClean="0">
                <a:latin typeface="Calibri" panose="020F0502020204030204" pitchFamily="34" charset="0"/>
              </a:rPr>
              <a:t>Lead Operator/Service Provider</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2">
                    <a:lumMod val="60000"/>
                    <a:lumOff val="40000"/>
                  </a:schemeClr>
                </a:solidFill>
                <a:effectLst/>
                <a:latin typeface="Calibri" panose="020F0502020204030204" pitchFamily="34" charset="0"/>
              </a:rPr>
              <a:t>Non-Profit</a:t>
            </a:r>
            <a:r>
              <a:rPr kumimoji="0" lang="en-US" sz="1600" b="1" i="0" u="none" strike="noStrike" cap="none" normalizeH="0" dirty="0" smtClean="0">
                <a:ln>
                  <a:noFill/>
                </a:ln>
                <a:solidFill>
                  <a:schemeClr val="tx2">
                    <a:lumMod val="60000"/>
                    <a:lumOff val="40000"/>
                  </a:schemeClr>
                </a:solidFill>
                <a:effectLst/>
                <a:latin typeface="Calibri" panose="020F0502020204030204" pitchFamily="34" charset="0"/>
              </a:rPr>
              <a:t> Employees</a:t>
            </a:r>
          </a:p>
          <a:p>
            <a:pPr marL="0" marR="0" indent="0" algn="ctr" defTabSz="914400" rtl="0" eaLnBrk="0" fontAlgn="base" latinLnBrk="0" hangingPunct="0">
              <a:lnSpc>
                <a:spcPct val="100000"/>
              </a:lnSpc>
              <a:spcBef>
                <a:spcPct val="0"/>
              </a:spcBef>
              <a:spcAft>
                <a:spcPct val="0"/>
              </a:spcAft>
              <a:buClrTx/>
              <a:buSzTx/>
              <a:buFontTx/>
              <a:buNone/>
              <a:tabLst/>
            </a:pPr>
            <a:r>
              <a:rPr lang="en-US" sz="1600" b="1" baseline="0" dirty="0" smtClean="0">
                <a:solidFill>
                  <a:schemeClr val="tx2">
                    <a:lumMod val="60000"/>
                    <a:lumOff val="40000"/>
                  </a:schemeClr>
                </a:solidFill>
                <a:latin typeface="Calibri" panose="020F0502020204030204" pitchFamily="34" charset="0"/>
              </a:rPr>
              <a:t>For-Profit Employees</a:t>
            </a:r>
            <a:endParaRPr kumimoji="0" lang="en-US" sz="1600" b="1" i="0" u="none" strike="noStrike" cap="none" normalizeH="0" baseline="0" dirty="0" smtClean="0">
              <a:ln>
                <a:noFill/>
              </a:ln>
              <a:solidFill>
                <a:schemeClr val="tx2">
                  <a:lumMod val="60000"/>
                  <a:lumOff val="40000"/>
                </a:schemeClr>
              </a:solidFill>
              <a:effectLst/>
              <a:latin typeface="Calibri" panose="020F0502020204030204" pitchFamily="34" charset="0"/>
            </a:endParaRPr>
          </a:p>
        </p:txBody>
      </p:sp>
      <p:cxnSp>
        <p:nvCxnSpPr>
          <p:cNvPr id="15" name="Straight Connector 14"/>
          <p:cNvCxnSpPr/>
          <p:nvPr/>
        </p:nvCxnSpPr>
        <p:spPr bwMode="auto">
          <a:xfrm>
            <a:off x="4267200" y="2847869"/>
            <a:ext cx="0" cy="504931"/>
          </a:xfrm>
          <a:prstGeom prst="line">
            <a:avLst/>
          </a:prstGeom>
          <a:solidFill>
            <a:schemeClr val="accent1"/>
          </a:solidFill>
          <a:ln w="9525" cap="flat" cmpd="sng" algn="ctr">
            <a:solidFill>
              <a:schemeClr val="accent2"/>
            </a:solidFill>
            <a:prstDash val="solid"/>
            <a:round/>
            <a:headEnd type="none" w="med" len="med"/>
            <a:tailEnd type="none" w="med" len="med"/>
          </a:ln>
          <a:effectLst/>
        </p:spPr>
      </p:cxnSp>
      <p:sp>
        <p:nvSpPr>
          <p:cNvPr id="30" name="Rounded Rectangle 29"/>
          <p:cNvSpPr/>
          <p:nvPr/>
        </p:nvSpPr>
        <p:spPr bwMode="auto">
          <a:xfrm>
            <a:off x="4572000" y="4331610"/>
            <a:ext cx="838200" cy="457200"/>
          </a:xfrm>
          <a:prstGeom prst="roundRect">
            <a:avLst/>
          </a:prstGeom>
          <a:solidFill>
            <a:schemeClr val="accent1"/>
          </a:solidFill>
          <a:ln w="9525" cap="flat" cmpd="sng" algn="ctr">
            <a:solidFill>
              <a:schemeClr val="accent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anose="020F0502020204030204" pitchFamily="34" charset="0"/>
              </a:rPr>
              <a:t>DUA</a:t>
            </a:r>
          </a:p>
        </p:txBody>
      </p:sp>
      <p:sp>
        <p:nvSpPr>
          <p:cNvPr id="37" name="Rounded Rectangle 36"/>
          <p:cNvSpPr/>
          <p:nvPr/>
        </p:nvSpPr>
        <p:spPr bwMode="auto">
          <a:xfrm>
            <a:off x="3223427" y="4331610"/>
            <a:ext cx="838200" cy="457200"/>
          </a:xfrm>
          <a:prstGeom prst="roundRect">
            <a:avLst/>
          </a:prstGeom>
          <a:solidFill>
            <a:schemeClr val="accent1"/>
          </a:solidFill>
          <a:ln w="9525" cap="flat" cmpd="sng" algn="ctr">
            <a:solidFill>
              <a:schemeClr val="accent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smtClean="0">
                <a:latin typeface="Calibri" panose="020F0502020204030204" pitchFamily="34" charset="0"/>
              </a:rPr>
              <a:t>DCS</a:t>
            </a:r>
            <a:endParaRPr kumimoji="0" lang="en-US" sz="1600" b="0" i="0" u="none" strike="noStrike" cap="none" normalizeH="0" baseline="0" dirty="0" smtClean="0">
              <a:ln>
                <a:noFill/>
              </a:ln>
              <a:solidFill>
                <a:schemeClr val="tx1"/>
              </a:solidFill>
              <a:effectLst/>
              <a:latin typeface="Calibri" panose="020F0502020204030204" pitchFamily="34" charset="0"/>
            </a:endParaRPr>
          </a:p>
        </p:txBody>
      </p:sp>
      <p:sp>
        <p:nvSpPr>
          <p:cNvPr id="38" name="TextBox 37"/>
          <p:cNvSpPr txBox="1"/>
          <p:nvPr/>
        </p:nvSpPr>
        <p:spPr>
          <a:xfrm>
            <a:off x="444162" y="4953000"/>
            <a:ext cx="7234929" cy="2308324"/>
          </a:xfrm>
          <a:prstGeom prst="rect">
            <a:avLst/>
          </a:prstGeom>
          <a:noFill/>
        </p:spPr>
        <p:txBody>
          <a:bodyPr wrap="none" rtlCol="0">
            <a:spAutoFit/>
          </a:bodyPr>
          <a:lstStyle/>
          <a:p>
            <a:pPr marL="285750" indent="-285750">
              <a:buFont typeface="Arial" panose="020B0604020202020204" pitchFamily="34" charset="0"/>
              <a:buChar char="•"/>
            </a:pPr>
            <a:r>
              <a:rPr lang="en-US" b="1" dirty="0">
                <a:latin typeface="Calibri" panose="020F0502020204030204" pitchFamily="34" charset="0"/>
              </a:rPr>
              <a:t>7</a:t>
            </a:r>
            <a:r>
              <a:rPr lang="en-US" b="1" dirty="0" smtClean="0">
                <a:latin typeface="Calibri" panose="020F0502020204030204" pitchFamily="34" charset="0"/>
              </a:rPr>
              <a:t> Local Areas</a:t>
            </a:r>
            <a:r>
              <a:rPr lang="en-US" dirty="0" smtClean="0">
                <a:latin typeface="Calibri" panose="020F0502020204030204" pitchFamily="34" charset="0"/>
              </a:rPr>
              <a:t>:</a:t>
            </a:r>
            <a:r>
              <a:rPr lang="en-US" b="1" dirty="0" smtClean="0">
                <a:latin typeface="Calibri" panose="020F0502020204030204" pitchFamily="34" charset="0"/>
              </a:rPr>
              <a:t>*</a:t>
            </a:r>
            <a:r>
              <a:rPr lang="en-US" dirty="0" smtClean="0">
                <a:latin typeface="Calibri" panose="020F0502020204030204" pitchFamily="34" charset="0"/>
              </a:rPr>
              <a:t>Berkshire, </a:t>
            </a:r>
            <a:r>
              <a:rPr lang="en-US" b="1" dirty="0" smtClean="0">
                <a:latin typeface="Calibri" panose="020F0502020204030204" pitchFamily="34" charset="0"/>
              </a:rPr>
              <a:t>***</a:t>
            </a:r>
            <a:r>
              <a:rPr lang="en-US" dirty="0" smtClean="0">
                <a:latin typeface="Calibri" panose="020F0502020204030204" pitchFamily="34" charset="0"/>
              </a:rPr>
              <a:t>Brockton, </a:t>
            </a:r>
            <a:r>
              <a:rPr lang="en-US" b="1" dirty="0" smtClean="0">
                <a:latin typeface="Calibri" panose="020F0502020204030204" pitchFamily="34" charset="0"/>
              </a:rPr>
              <a:t>*</a:t>
            </a:r>
            <a:r>
              <a:rPr lang="en-US" dirty="0" smtClean="0">
                <a:latin typeface="Calibri" panose="020F0502020204030204" pitchFamily="34" charset="0"/>
              </a:rPr>
              <a:t>Cape &amp; Islands, </a:t>
            </a:r>
            <a:r>
              <a:rPr lang="en-US" b="1" dirty="0" smtClean="0">
                <a:latin typeface="Calibri" panose="020F0502020204030204" pitchFamily="34" charset="0"/>
              </a:rPr>
              <a:t>*</a:t>
            </a:r>
            <a:r>
              <a:rPr lang="en-US" dirty="0" smtClean="0">
                <a:latin typeface="Calibri" panose="020F0502020204030204" pitchFamily="34" charset="0"/>
              </a:rPr>
              <a:t>Hampden, </a:t>
            </a:r>
          </a:p>
          <a:p>
            <a:r>
              <a:rPr lang="en-US" dirty="0" smtClean="0">
                <a:latin typeface="Calibri" panose="020F0502020204030204" pitchFamily="34" charset="0"/>
              </a:rPr>
              <a:t>     </a:t>
            </a:r>
            <a:r>
              <a:rPr lang="en-US" b="1" dirty="0" smtClean="0">
                <a:latin typeface="Calibri" panose="020F0502020204030204" pitchFamily="34" charset="0"/>
              </a:rPr>
              <a:t>*</a:t>
            </a:r>
            <a:r>
              <a:rPr lang="en-US" dirty="0" smtClean="0">
                <a:latin typeface="Calibri" panose="020F0502020204030204" pitchFamily="34" charset="0"/>
              </a:rPr>
              <a:t>New Bedford, </a:t>
            </a:r>
            <a:r>
              <a:rPr lang="en-US" b="1" dirty="0" smtClean="0">
                <a:latin typeface="Calibri" panose="020F0502020204030204" pitchFamily="34" charset="0"/>
              </a:rPr>
              <a:t>**</a:t>
            </a:r>
            <a:r>
              <a:rPr lang="en-US" dirty="0" smtClean="0">
                <a:latin typeface="Calibri" panose="020F0502020204030204" pitchFamily="34" charset="0"/>
              </a:rPr>
              <a:t>Metro North and </a:t>
            </a:r>
            <a:r>
              <a:rPr lang="en-US" b="1" dirty="0" smtClean="0">
                <a:latin typeface="Calibri" panose="020F0502020204030204" pitchFamily="34" charset="0"/>
              </a:rPr>
              <a:t>****</a:t>
            </a:r>
            <a:r>
              <a:rPr lang="en-US" dirty="0" smtClean="0">
                <a:latin typeface="Calibri" panose="020F0502020204030204" pitchFamily="34" charset="0"/>
              </a:rPr>
              <a:t>North Central</a:t>
            </a:r>
          </a:p>
          <a:p>
            <a:pPr marL="285750" indent="-285750">
              <a:buFont typeface="Arial" panose="020B0604020202020204" pitchFamily="34" charset="0"/>
              <a:buChar char="•"/>
            </a:pPr>
            <a:r>
              <a:rPr lang="en-US" b="1" dirty="0" smtClean="0">
                <a:latin typeface="Calibri" panose="020F0502020204030204" pitchFamily="34" charset="0"/>
              </a:rPr>
              <a:t>OS Operator</a:t>
            </a:r>
            <a:r>
              <a:rPr lang="en-US" dirty="0" smtClean="0">
                <a:latin typeface="Calibri" panose="020F0502020204030204" pitchFamily="34" charset="0"/>
              </a:rPr>
              <a:t> is external to sub-recipient </a:t>
            </a:r>
          </a:p>
          <a:p>
            <a:r>
              <a:rPr lang="en-US" dirty="0">
                <a:latin typeface="Calibri" panose="020F0502020204030204" pitchFamily="34" charset="0"/>
              </a:rPr>
              <a:t> </a:t>
            </a:r>
            <a:r>
              <a:rPr lang="en-US" dirty="0" smtClean="0">
                <a:latin typeface="Calibri" panose="020F0502020204030204" pitchFamily="34" charset="0"/>
              </a:rPr>
              <a:t>     (</a:t>
            </a:r>
            <a:r>
              <a:rPr lang="en-US" b="1" dirty="0" smtClean="0">
                <a:latin typeface="Calibri" panose="020F0502020204030204" pitchFamily="34" charset="0"/>
              </a:rPr>
              <a:t>*</a:t>
            </a:r>
            <a:r>
              <a:rPr lang="en-US" dirty="0" smtClean="0">
                <a:latin typeface="Calibri" panose="020F0502020204030204" pitchFamily="34" charset="0"/>
              </a:rPr>
              <a:t>non-profit, </a:t>
            </a:r>
            <a:r>
              <a:rPr lang="en-US" b="1" dirty="0" smtClean="0">
                <a:latin typeface="Calibri" panose="020F0502020204030204" pitchFamily="34" charset="0"/>
              </a:rPr>
              <a:t>**</a:t>
            </a:r>
            <a:r>
              <a:rPr lang="en-US" dirty="0" smtClean="0">
                <a:latin typeface="Calibri" panose="020F0502020204030204" pitchFamily="34" charset="0"/>
              </a:rPr>
              <a:t>for-profit, </a:t>
            </a:r>
            <a:r>
              <a:rPr lang="en-US" b="1" dirty="0" smtClean="0">
                <a:latin typeface="Calibri" panose="020F0502020204030204" pitchFamily="34" charset="0"/>
              </a:rPr>
              <a:t>***</a:t>
            </a:r>
            <a:r>
              <a:rPr lang="en-US" dirty="0" smtClean="0">
                <a:latin typeface="Calibri" panose="020F0502020204030204" pitchFamily="34" charset="0"/>
              </a:rPr>
              <a:t>University, </a:t>
            </a:r>
            <a:r>
              <a:rPr lang="en-US" b="1" dirty="0" smtClean="0">
                <a:latin typeface="Calibri" panose="020F0502020204030204" pitchFamily="34" charset="0"/>
              </a:rPr>
              <a:t>****</a:t>
            </a:r>
            <a:r>
              <a:rPr lang="en-US" dirty="0" smtClean="0">
                <a:latin typeface="Calibri" panose="020F0502020204030204" pitchFamily="34" charset="0"/>
              </a:rPr>
              <a:t>Consortium)</a:t>
            </a:r>
          </a:p>
          <a:p>
            <a:pPr marL="285750" indent="-285750">
              <a:buFont typeface="Arial" panose="020B0604020202020204" pitchFamily="34" charset="0"/>
              <a:buChar char="•"/>
            </a:pPr>
            <a:r>
              <a:rPr lang="en-US" b="1" dirty="0" smtClean="0">
                <a:latin typeface="Calibri" panose="020F0502020204030204" pitchFamily="34" charset="0"/>
              </a:rPr>
              <a:t>Fiscal Agent </a:t>
            </a:r>
            <a:r>
              <a:rPr lang="en-US" dirty="0" smtClean="0">
                <a:latin typeface="Calibri" panose="020F0502020204030204" pitchFamily="34" charset="0"/>
              </a:rPr>
              <a:t>is the Local Board</a:t>
            </a:r>
          </a:p>
          <a:p>
            <a:pPr marL="285750" indent="-285750">
              <a:buFont typeface="Arial" panose="020B0604020202020204" pitchFamily="34" charset="0"/>
              <a:buChar char="•"/>
            </a:pPr>
            <a:r>
              <a:rPr lang="en-US" b="1" dirty="0" smtClean="0">
                <a:latin typeface="Calibri" panose="020F0502020204030204" pitchFamily="34" charset="0"/>
              </a:rPr>
              <a:t>Firewalls &amp; Internal Controls: </a:t>
            </a:r>
            <a:r>
              <a:rPr lang="en-US" dirty="0" smtClean="0">
                <a:latin typeface="Calibri" panose="020F0502020204030204" pitchFamily="34" charset="0"/>
              </a:rPr>
              <a:t> Board/Fiscal, Board/Bidder (OS Operator)</a:t>
            </a:r>
          </a:p>
          <a:p>
            <a:endParaRPr lang="en-US" dirty="0" smtClean="0">
              <a:latin typeface="Calibri" panose="020F0502020204030204" pitchFamily="34" charset="0"/>
            </a:endParaRPr>
          </a:p>
          <a:p>
            <a:endParaRPr lang="en-US" dirty="0"/>
          </a:p>
        </p:txBody>
      </p:sp>
      <p:sp>
        <p:nvSpPr>
          <p:cNvPr id="2" name="Rectangle 1"/>
          <p:cNvSpPr/>
          <p:nvPr/>
        </p:nvSpPr>
        <p:spPr>
          <a:xfrm>
            <a:off x="914400" y="48963"/>
            <a:ext cx="4572000" cy="892552"/>
          </a:xfrm>
          <a:prstGeom prst="rect">
            <a:avLst/>
          </a:prstGeom>
        </p:spPr>
        <p:txBody>
          <a:bodyPr>
            <a:spAutoFit/>
          </a:bodyPr>
          <a:lstStyle/>
          <a:p>
            <a:r>
              <a:rPr lang="en-US" sz="2800" b="1" dirty="0">
                <a:solidFill>
                  <a:srgbClr val="FFC000"/>
                </a:solidFill>
                <a:latin typeface="Calibri" panose="020F0502020204030204" pitchFamily="34" charset="0"/>
              </a:rPr>
              <a:t>LOCAL AREA </a:t>
            </a:r>
            <a:r>
              <a:rPr lang="en-US" sz="2800" b="1" dirty="0" smtClean="0">
                <a:solidFill>
                  <a:srgbClr val="FFC000"/>
                </a:solidFill>
                <a:latin typeface="Calibri" panose="020F0502020204030204" pitchFamily="34" charset="0"/>
              </a:rPr>
              <a:t>COMPOSITION</a:t>
            </a:r>
          </a:p>
          <a:p>
            <a:r>
              <a:rPr lang="en-US" sz="2400" b="1" dirty="0" smtClean="0">
                <a:solidFill>
                  <a:srgbClr val="FFC000"/>
                </a:solidFill>
                <a:latin typeface="Calibri" panose="020F0502020204030204" pitchFamily="34" charset="0"/>
              </a:rPr>
              <a:t>Model: Fiscal Agent is the LWDB</a:t>
            </a:r>
            <a:endParaRPr lang="en-US" sz="2400" b="1" dirty="0">
              <a:solidFill>
                <a:srgbClr val="FFC000"/>
              </a:solidFill>
              <a:latin typeface="Calibri" panose="020F0502020204030204" pitchFamily="34" charset="0"/>
            </a:endParaRPr>
          </a:p>
        </p:txBody>
      </p:sp>
    </p:spTree>
    <p:extLst>
      <p:ext uri="{BB962C8B-B14F-4D97-AF65-F5344CB8AC3E}">
        <p14:creationId xmlns:p14="http://schemas.microsoft.com/office/powerpoint/2010/main" val="32120677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bwMode="auto">
          <a:xfrm>
            <a:off x="4267200" y="1718136"/>
            <a:ext cx="0" cy="609600"/>
          </a:xfrm>
          <a:prstGeom prst="line">
            <a:avLst/>
          </a:prstGeom>
          <a:solidFill>
            <a:schemeClr val="accent1"/>
          </a:solidFill>
          <a:ln w="9525" cap="flat" cmpd="sng" algn="ctr">
            <a:solidFill>
              <a:schemeClr val="accent2"/>
            </a:solidFill>
            <a:prstDash val="solid"/>
            <a:round/>
            <a:headEnd type="none" w="med" len="med"/>
            <a:tailEnd type="none" w="med" len="med"/>
          </a:ln>
          <a:effectLst/>
        </p:spPr>
      </p:cxnSp>
      <p:sp>
        <p:nvSpPr>
          <p:cNvPr id="4" name="Rectangle 3"/>
          <p:cNvSpPr/>
          <p:nvPr/>
        </p:nvSpPr>
        <p:spPr bwMode="auto">
          <a:xfrm>
            <a:off x="3452447" y="1213423"/>
            <a:ext cx="1905000" cy="609600"/>
          </a:xfrm>
          <a:prstGeom prst="rect">
            <a:avLst/>
          </a:prstGeom>
          <a:solidFill>
            <a:schemeClr val="accent1"/>
          </a:solidFill>
          <a:ln w="9525" cap="flat" cmpd="sng" algn="ctr">
            <a:solidFill>
              <a:schemeClr val="accent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libri" panose="020F0502020204030204" pitchFamily="34" charset="0"/>
              </a:rPr>
              <a:t>Chief Elected</a:t>
            </a:r>
            <a:r>
              <a:rPr kumimoji="0" lang="en-US" b="0" i="0" u="none" strike="noStrike" cap="none" normalizeH="0" dirty="0" smtClean="0">
                <a:ln>
                  <a:noFill/>
                </a:ln>
                <a:solidFill>
                  <a:schemeClr val="tx1"/>
                </a:solidFill>
                <a:effectLst/>
                <a:latin typeface="Calibri" panose="020F0502020204030204" pitchFamily="34" charset="0"/>
              </a:rPr>
              <a:t> Official</a:t>
            </a:r>
            <a:endParaRPr kumimoji="0" lang="en-US" b="0" i="0" u="none" strike="noStrike" cap="none" normalizeH="0" baseline="0" dirty="0" smtClean="0">
              <a:ln>
                <a:noFill/>
              </a:ln>
              <a:solidFill>
                <a:schemeClr val="tx1"/>
              </a:solidFill>
              <a:effectLst/>
              <a:latin typeface="Calibri" panose="020F0502020204030204" pitchFamily="34" charset="0"/>
            </a:endParaRPr>
          </a:p>
        </p:txBody>
      </p:sp>
      <p:cxnSp>
        <p:nvCxnSpPr>
          <p:cNvPr id="6" name="Elbow Connector 5"/>
          <p:cNvCxnSpPr/>
          <p:nvPr/>
        </p:nvCxnSpPr>
        <p:spPr bwMode="auto">
          <a:xfrm>
            <a:off x="5257800" y="1258556"/>
            <a:ext cx="914400" cy="914400"/>
          </a:xfrm>
          <a:prstGeom prst="bentConnector3">
            <a:avLst/>
          </a:prstGeom>
          <a:solidFill>
            <a:schemeClr val="accent1"/>
          </a:solidFill>
          <a:ln w="9525" cap="flat" cmpd="sng" algn="ctr">
            <a:solidFill>
              <a:schemeClr val="accent2"/>
            </a:solidFill>
            <a:prstDash val="solid"/>
            <a:round/>
            <a:headEnd type="none" w="med" len="med"/>
            <a:tailEnd type="none" w="med" len="med"/>
          </a:ln>
          <a:effectLst/>
        </p:spPr>
      </p:cxnSp>
      <p:sp>
        <p:nvSpPr>
          <p:cNvPr id="7" name="Rectangle 6"/>
          <p:cNvSpPr/>
          <p:nvPr/>
        </p:nvSpPr>
        <p:spPr bwMode="auto">
          <a:xfrm>
            <a:off x="6172200" y="1828800"/>
            <a:ext cx="2362200" cy="723536"/>
          </a:xfrm>
          <a:prstGeom prst="rect">
            <a:avLst/>
          </a:prstGeom>
          <a:solidFill>
            <a:schemeClr val="accent1"/>
          </a:solidFill>
          <a:ln w="9525" cap="flat" cmpd="sng" algn="ctr">
            <a:solidFill>
              <a:schemeClr val="accent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libri" panose="020F0502020204030204" pitchFamily="34" charset="0"/>
              </a:rPr>
              <a:t>Fiscal Agent</a:t>
            </a:r>
          </a:p>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2">
                    <a:lumMod val="60000"/>
                    <a:lumOff val="40000"/>
                  </a:schemeClr>
                </a:solidFill>
                <a:effectLst/>
                <a:latin typeface="Calibri" panose="020F0502020204030204" pitchFamily="34" charset="0"/>
              </a:rPr>
              <a:t>Non-Profit Entity</a:t>
            </a:r>
          </a:p>
        </p:txBody>
      </p:sp>
      <p:sp>
        <p:nvSpPr>
          <p:cNvPr id="13" name="Rectangle 12"/>
          <p:cNvSpPr/>
          <p:nvPr/>
        </p:nvSpPr>
        <p:spPr bwMode="auto">
          <a:xfrm>
            <a:off x="3048000" y="2193052"/>
            <a:ext cx="2514600" cy="634721"/>
          </a:xfrm>
          <a:prstGeom prst="rect">
            <a:avLst/>
          </a:prstGeom>
          <a:solidFill>
            <a:schemeClr val="accent1"/>
          </a:solidFill>
          <a:ln w="9525" cap="flat" cmpd="sng" algn="ctr">
            <a:solidFill>
              <a:schemeClr val="accent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libri" panose="020F0502020204030204" pitchFamily="34" charset="0"/>
              </a:rPr>
              <a:t>Local Board</a:t>
            </a:r>
          </a:p>
          <a:p>
            <a:pPr marL="0" marR="0" indent="0" algn="ctr" defTabSz="914400" rtl="0" eaLnBrk="0" fontAlgn="base" latinLnBrk="0" hangingPunct="0">
              <a:lnSpc>
                <a:spcPct val="100000"/>
              </a:lnSpc>
              <a:spcBef>
                <a:spcPct val="0"/>
              </a:spcBef>
              <a:spcAft>
                <a:spcPct val="0"/>
              </a:spcAft>
              <a:buClrTx/>
              <a:buSzTx/>
              <a:buFontTx/>
              <a:buNone/>
              <a:tabLst/>
            </a:pPr>
            <a:r>
              <a:rPr lang="en-US" b="1" dirty="0" smtClean="0">
                <a:solidFill>
                  <a:schemeClr val="tx2">
                    <a:lumMod val="60000"/>
                    <a:lumOff val="40000"/>
                  </a:schemeClr>
                </a:solidFill>
                <a:latin typeface="Calibri" panose="020F0502020204030204" pitchFamily="34" charset="0"/>
              </a:rPr>
              <a:t>Non-Profit Employees</a:t>
            </a:r>
            <a:endParaRPr kumimoji="0" lang="en-US" b="1" i="0" u="none" strike="noStrike" cap="none" normalizeH="0" baseline="0" dirty="0" smtClean="0">
              <a:ln>
                <a:noFill/>
              </a:ln>
              <a:solidFill>
                <a:schemeClr val="tx2">
                  <a:lumMod val="60000"/>
                  <a:lumOff val="40000"/>
                </a:schemeClr>
              </a:solidFill>
              <a:effectLst/>
              <a:latin typeface="Calibri" panose="020F0502020204030204" pitchFamily="34" charset="0"/>
            </a:endParaRPr>
          </a:p>
        </p:txBody>
      </p:sp>
      <p:sp>
        <p:nvSpPr>
          <p:cNvPr id="14" name="Rectangle 13"/>
          <p:cNvSpPr/>
          <p:nvPr/>
        </p:nvSpPr>
        <p:spPr bwMode="auto">
          <a:xfrm>
            <a:off x="2924909" y="3372896"/>
            <a:ext cx="2842846" cy="787121"/>
          </a:xfrm>
          <a:prstGeom prst="rect">
            <a:avLst/>
          </a:prstGeom>
          <a:solidFill>
            <a:schemeClr val="accent1"/>
          </a:solidFill>
          <a:ln w="9525" cap="flat" cmpd="sng" algn="ctr">
            <a:solidFill>
              <a:schemeClr val="accent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latin typeface="Calibri" panose="020F0502020204030204" pitchFamily="34" charset="0"/>
              </a:rPr>
              <a:t>Lead Operator/Service Provider</a:t>
            </a:r>
          </a:p>
          <a:p>
            <a:pPr marL="0" marR="0" indent="0" algn="ctr" defTabSz="914400" rtl="0" eaLnBrk="0" fontAlgn="base" latinLnBrk="0" hangingPunct="0">
              <a:lnSpc>
                <a:spcPct val="100000"/>
              </a:lnSpc>
              <a:spcBef>
                <a:spcPct val="0"/>
              </a:spcBef>
              <a:spcAft>
                <a:spcPct val="0"/>
              </a:spcAft>
              <a:buClrTx/>
              <a:buSzTx/>
              <a:buFontTx/>
              <a:buNone/>
              <a:tabLst/>
            </a:pPr>
            <a:r>
              <a:rPr lang="en-US" b="1" dirty="0" smtClean="0">
                <a:solidFill>
                  <a:schemeClr val="tx2">
                    <a:lumMod val="60000"/>
                    <a:lumOff val="40000"/>
                  </a:schemeClr>
                </a:solidFill>
                <a:latin typeface="Calibri" panose="020F0502020204030204" pitchFamily="34" charset="0"/>
              </a:rPr>
              <a:t>For-Profit Entity</a:t>
            </a:r>
          </a:p>
        </p:txBody>
      </p:sp>
      <p:cxnSp>
        <p:nvCxnSpPr>
          <p:cNvPr id="15" name="Straight Connector 14"/>
          <p:cNvCxnSpPr/>
          <p:nvPr/>
        </p:nvCxnSpPr>
        <p:spPr bwMode="auto">
          <a:xfrm>
            <a:off x="4267200" y="2847869"/>
            <a:ext cx="0" cy="504931"/>
          </a:xfrm>
          <a:prstGeom prst="line">
            <a:avLst/>
          </a:prstGeom>
          <a:solidFill>
            <a:schemeClr val="accent1"/>
          </a:solidFill>
          <a:ln w="9525" cap="flat" cmpd="sng" algn="ctr">
            <a:solidFill>
              <a:schemeClr val="accent2"/>
            </a:solidFill>
            <a:prstDash val="solid"/>
            <a:round/>
            <a:headEnd type="none" w="med" len="med"/>
            <a:tailEnd type="none" w="med" len="med"/>
          </a:ln>
          <a:effectLst/>
        </p:spPr>
      </p:cxnSp>
      <p:sp>
        <p:nvSpPr>
          <p:cNvPr id="30" name="Rounded Rectangle 29"/>
          <p:cNvSpPr/>
          <p:nvPr/>
        </p:nvSpPr>
        <p:spPr bwMode="auto">
          <a:xfrm>
            <a:off x="4724400" y="4355960"/>
            <a:ext cx="838200" cy="457200"/>
          </a:xfrm>
          <a:prstGeom prst="roundRect">
            <a:avLst/>
          </a:prstGeom>
          <a:solidFill>
            <a:schemeClr val="accent1"/>
          </a:solidFill>
          <a:ln w="9525" cap="flat" cmpd="sng" algn="ctr">
            <a:solidFill>
              <a:schemeClr val="accent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libri" panose="020F0502020204030204" pitchFamily="34" charset="0"/>
              </a:rPr>
              <a:t>DUA</a:t>
            </a:r>
          </a:p>
        </p:txBody>
      </p:sp>
      <p:sp>
        <p:nvSpPr>
          <p:cNvPr id="37" name="Rounded Rectangle 36"/>
          <p:cNvSpPr/>
          <p:nvPr/>
        </p:nvSpPr>
        <p:spPr bwMode="auto">
          <a:xfrm>
            <a:off x="2924909" y="4355960"/>
            <a:ext cx="1143000" cy="457200"/>
          </a:xfrm>
          <a:prstGeom prst="roundRect">
            <a:avLst/>
          </a:prstGeom>
          <a:solidFill>
            <a:schemeClr val="accent1"/>
          </a:solidFill>
          <a:ln w="9525" cap="flat" cmpd="sng" algn="ctr">
            <a:solidFill>
              <a:schemeClr val="accent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latin typeface="Calibri" panose="020F0502020204030204" pitchFamily="34" charset="0"/>
              </a:rPr>
              <a:t>DCS</a:t>
            </a:r>
          </a:p>
        </p:txBody>
      </p:sp>
      <p:sp>
        <p:nvSpPr>
          <p:cNvPr id="5" name="Rectangle 4"/>
          <p:cNvSpPr/>
          <p:nvPr/>
        </p:nvSpPr>
        <p:spPr>
          <a:xfrm>
            <a:off x="914400" y="76200"/>
            <a:ext cx="4572000" cy="1169551"/>
          </a:xfrm>
          <a:prstGeom prst="rect">
            <a:avLst/>
          </a:prstGeom>
        </p:spPr>
        <p:txBody>
          <a:bodyPr>
            <a:spAutoFit/>
          </a:bodyPr>
          <a:lstStyle/>
          <a:p>
            <a:r>
              <a:rPr lang="en-US" sz="2800" b="1" dirty="0">
                <a:solidFill>
                  <a:srgbClr val="FFC000"/>
                </a:solidFill>
                <a:latin typeface="Calibri" panose="020F0502020204030204" pitchFamily="34" charset="0"/>
              </a:rPr>
              <a:t>LOCAL AREA </a:t>
            </a:r>
            <a:r>
              <a:rPr lang="en-US" sz="2800" b="1" dirty="0" smtClean="0">
                <a:solidFill>
                  <a:srgbClr val="FFC000"/>
                </a:solidFill>
                <a:latin typeface="Calibri" panose="020F0502020204030204" pitchFamily="34" charset="0"/>
              </a:rPr>
              <a:t>COMPOSITION</a:t>
            </a:r>
          </a:p>
          <a:p>
            <a:r>
              <a:rPr lang="en-US" sz="2400" b="1" dirty="0" smtClean="0">
                <a:solidFill>
                  <a:srgbClr val="FFC000"/>
                </a:solidFill>
                <a:latin typeface="Calibri" panose="020F0502020204030204" pitchFamily="34" charset="0"/>
              </a:rPr>
              <a:t>Model: Fiscal Agent is a Non-Profit </a:t>
            </a:r>
            <a:endParaRPr lang="en-US" sz="2400" b="1" dirty="0">
              <a:solidFill>
                <a:srgbClr val="FFC000"/>
              </a:solidFill>
              <a:latin typeface="Calibri" panose="020F0502020204030204" pitchFamily="34" charset="0"/>
            </a:endParaRPr>
          </a:p>
          <a:p>
            <a:endParaRPr lang="en-US" b="1" dirty="0">
              <a:solidFill>
                <a:srgbClr val="FFC000"/>
              </a:solidFill>
              <a:latin typeface="Calibri" panose="020F0502020204030204" pitchFamily="34" charset="0"/>
            </a:endParaRPr>
          </a:p>
        </p:txBody>
      </p:sp>
      <p:sp>
        <p:nvSpPr>
          <p:cNvPr id="10" name="TextBox 9"/>
          <p:cNvSpPr txBox="1"/>
          <p:nvPr/>
        </p:nvSpPr>
        <p:spPr>
          <a:xfrm>
            <a:off x="880558" y="5080099"/>
            <a:ext cx="7658100" cy="1754326"/>
          </a:xfrm>
          <a:prstGeom prst="rect">
            <a:avLst/>
          </a:prstGeom>
          <a:noFill/>
        </p:spPr>
        <p:txBody>
          <a:bodyPr wrap="square" rtlCol="0">
            <a:spAutoFit/>
          </a:bodyPr>
          <a:lstStyle/>
          <a:p>
            <a:pPr marL="285750" indent="-285750">
              <a:buFont typeface="Arial" panose="020B0604020202020204" pitchFamily="34" charset="0"/>
              <a:buChar char="•"/>
            </a:pPr>
            <a:r>
              <a:rPr lang="en-US" b="1" dirty="0">
                <a:latin typeface="Calibri" panose="020F0502020204030204" pitchFamily="34" charset="0"/>
              </a:rPr>
              <a:t>1 Local Area</a:t>
            </a:r>
            <a:r>
              <a:rPr lang="en-US" dirty="0">
                <a:latin typeface="Calibri" panose="020F0502020204030204" pitchFamily="34" charset="0"/>
              </a:rPr>
              <a:t>: </a:t>
            </a:r>
            <a:r>
              <a:rPr lang="en-US" dirty="0" smtClean="0">
                <a:latin typeface="Calibri" panose="020F0502020204030204" pitchFamily="34" charset="0"/>
              </a:rPr>
              <a:t>Metro South/West</a:t>
            </a:r>
            <a:endParaRPr lang="en-US" dirty="0">
              <a:latin typeface="Calibri" panose="020F0502020204030204" pitchFamily="34" charset="0"/>
            </a:endParaRPr>
          </a:p>
          <a:p>
            <a:pPr marL="285750" indent="-285750">
              <a:buFont typeface="Arial" panose="020B0604020202020204" pitchFamily="34" charset="0"/>
              <a:buChar char="•"/>
            </a:pPr>
            <a:r>
              <a:rPr lang="en-US" b="1" dirty="0">
                <a:latin typeface="Calibri" panose="020F0502020204030204" pitchFamily="34" charset="0"/>
              </a:rPr>
              <a:t>OS Operator</a:t>
            </a:r>
            <a:r>
              <a:rPr lang="en-US" dirty="0">
                <a:latin typeface="Calibri" panose="020F0502020204030204" pitchFamily="34" charset="0"/>
              </a:rPr>
              <a:t> is external to sub-recipient </a:t>
            </a:r>
          </a:p>
          <a:p>
            <a:pPr marL="285750" indent="-285750">
              <a:buFont typeface="Arial" panose="020B0604020202020204" pitchFamily="34" charset="0"/>
              <a:buChar char="•"/>
            </a:pPr>
            <a:r>
              <a:rPr lang="en-US" b="1" dirty="0" smtClean="0">
                <a:latin typeface="Calibri" panose="020F0502020204030204" pitchFamily="34" charset="0"/>
              </a:rPr>
              <a:t>Fiscal </a:t>
            </a:r>
            <a:r>
              <a:rPr lang="en-US" b="1" dirty="0">
                <a:latin typeface="Calibri" panose="020F0502020204030204" pitchFamily="34" charset="0"/>
              </a:rPr>
              <a:t>Agent </a:t>
            </a:r>
            <a:r>
              <a:rPr lang="en-US" dirty="0">
                <a:latin typeface="Calibri" panose="020F0502020204030204" pitchFamily="34" charset="0"/>
              </a:rPr>
              <a:t>is a non-profit entity</a:t>
            </a:r>
          </a:p>
          <a:p>
            <a:pPr marL="285750" indent="-285750">
              <a:buFont typeface="Arial" panose="020B0604020202020204" pitchFamily="34" charset="0"/>
              <a:buChar char="•"/>
            </a:pPr>
            <a:r>
              <a:rPr lang="en-US" b="1" dirty="0">
                <a:latin typeface="Calibri" panose="020F0502020204030204" pitchFamily="34" charset="0"/>
              </a:rPr>
              <a:t>Firewalls &amp; Internal Controls: </a:t>
            </a:r>
            <a:r>
              <a:rPr lang="en-US" dirty="0">
                <a:latin typeface="Calibri" panose="020F0502020204030204" pitchFamily="34" charset="0"/>
              </a:rPr>
              <a:t> Board/Fiscal, Board/Bidder (OS Operator)</a:t>
            </a:r>
          </a:p>
          <a:p>
            <a:endParaRPr lang="en-US" dirty="0"/>
          </a:p>
          <a:p>
            <a:endParaRPr lang="en-US" dirty="0"/>
          </a:p>
        </p:txBody>
      </p:sp>
    </p:spTree>
    <p:extLst>
      <p:ext uri="{BB962C8B-B14F-4D97-AF65-F5344CB8AC3E}">
        <p14:creationId xmlns:p14="http://schemas.microsoft.com/office/powerpoint/2010/main" val="32931080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304800"/>
            <a:ext cx="5486400" cy="523220"/>
          </a:xfrm>
          <a:prstGeom prst="rect">
            <a:avLst/>
          </a:prstGeom>
          <a:noFill/>
        </p:spPr>
        <p:txBody>
          <a:bodyPr wrap="square" rtlCol="0">
            <a:spAutoFit/>
          </a:bodyPr>
          <a:lstStyle/>
          <a:p>
            <a:r>
              <a:rPr lang="en-US" sz="2800" b="1" dirty="0" smtClean="0">
                <a:latin typeface="Calibri" panose="020F0502020204030204" pitchFamily="34" charset="0"/>
              </a:rPr>
              <a:t> </a:t>
            </a:r>
            <a:r>
              <a:rPr lang="en-US" sz="2800" b="1" dirty="0" smtClean="0">
                <a:solidFill>
                  <a:srgbClr val="FFC000"/>
                </a:solidFill>
                <a:latin typeface="Calibri" panose="020F0502020204030204" pitchFamily="34" charset="0"/>
              </a:rPr>
              <a:t>POST SELECTION</a:t>
            </a:r>
            <a:endParaRPr lang="en-US" sz="2800" b="1" dirty="0">
              <a:solidFill>
                <a:srgbClr val="FFC000"/>
              </a:solidFill>
              <a:latin typeface="Calibri" panose="020F0502020204030204" pitchFamily="34" charset="0"/>
            </a:endParaRPr>
          </a:p>
        </p:txBody>
      </p:sp>
      <p:sp>
        <p:nvSpPr>
          <p:cNvPr id="3" name="TextBox 2"/>
          <p:cNvSpPr txBox="1"/>
          <p:nvPr/>
        </p:nvSpPr>
        <p:spPr>
          <a:xfrm>
            <a:off x="304800" y="1295400"/>
            <a:ext cx="8458200" cy="4832092"/>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latin typeface="Calibri" panose="020F0502020204030204" pitchFamily="34" charset="0"/>
              </a:rPr>
              <a:t>All 16 Areas completed the selection process.  A full-board vote was required to ratify the One-Stop Operator/Service Provider recommendation</a:t>
            </a:r>
          </a:p>
          <a:p>
            <a:r>
              <a:rPr lang="en-US" sz="2000" dirty="0">
                <a:latin typeface="Calibri" panose="020F0502020204030204" pitchFamily="34" charset="0"/>
              </a:rPr>
              <a:t> </a:t>
            </a:r>
          </a:p>
          <a:p>
            <a:pPr marL="285750" indent="-285750">
              <a:buFont typeface="Arial" panose="020B0604020202020204" pitchFamily="34" charset="0"/>
              <a:buChar char="•"/>
            </a:pPr>
            <a:r>
              <a:rPr lang="en-US" sz="2000" dirty="0" smtClean="0">
                <a:latin typeface="Calibri" panose="020F0502020204030204" pitchFamily="34" charset="0"/>
              </a:rPr>
              <a:t>In </a:t>
            </a:r>
            <a:r>
              <a:rPr lang="en-US" sz="2000" dirty="0">
                <a:latin typeface="Calibri" panose="020F0502020204030204" pitchFamily="34" charset="0"/>
              </a:rPr>
              <a:t>12 </a:t>
            </a:r>
            <a:r>
              <a:rPr lang="en-US" sz="2000" dirty="0" smtClean="0">
                <a:latin typeface="Calibri" panose="020F0502020204030204" pitchFamily="34" charset="0"/>
              </a:rPr>
              <a:t>areas, the current service providers were awarded the Lead Operator/Service Provider bid</a:t>
            </a:r>
          </a:p>
          <a:p>
            <a:pPr marL="285750" indent="-285750">
              <a:buFont typeface="Arial" panose="020B0604020202020204" pitchFamily="34" charset="0"/>
              <a:buChar char="•"/>
            </a:pPr>
            <a:endParaRPr lang="en-US" sz="2000" dirty="0">
              <a:latin typeface="Calibri" panose="020F0502020204030204" pitchFamily="34" charset="0"/>
            </a:endParaRPr>
          </a:p>
          <a:p>
            <a:pPr marL="285750" indent="-285750">
              <a:buFont typeface="Arial" panose="020B0604020202020204" pitchFamily="34" charset="0"/>
              <a:buChar char="•"/>
            </a:pPr>
            <a:r>
              <a:rPr lang="en-US" sz="2000" dirty="0" smtClean="0">
                <a:latin typeface="Calibri" panose="020F0502020204030204" pitchFamily="34" charset="0"/>
              </a:rPr>
              <a:t>In 4 areas, there are </a:t>
            </a:r>
            <a:r>
              <a:rPr lang="en-US" sz="2000" b="1" i="1" dirty="0" smtClean="0">
                <a:latin typeface="Calibri" panose="020F0502020204030204" pitchFamily="34" charset="0"/>
              </a:rPr>
              <a:t>new</a:t>
            </a:r>
            <a:r>
              <a:rPr lang="en-US" sz="2000" dirty="0" smtClean="0">
                <a:latin typeface="Calibri" panose="020F0502020204030204" pitchFamily="34" charset="0"/>
              </a:rPr>
              <a:t> Lead Operators/Service Providers:</a:t>
            </a:r>
          </a:p>
          <a:p>
            <a:endParaRPr lang="en-US" sz="1000" dirty="0" smtClean="0">
              <a:latin typeface="Calibri" panose="020F0502020204030204" pitchFamily="34" charset="0"/>
            </a:endParaRPr>
          </a:p>
          <a:p>
            <a:pPr marL="742950" lvl="1" indent="-285750">
              <a:buFont typeface="Wingdings" panose="05000000000000000000" pitchFamily="2" charset="2"/>
              <a:buChar char="ü"/>
            </a:pPr>
            <a:r>
              <a:rPr lang="en-US" sz="2000" dirty="0" smtClean="0">
                <a:latin typeface="Calibri" panose="020F0502020204030204" pitchFamily="34" charset="0"/>
              </a:rPr>
              <a:t>2 Areas have selected a For-Profit </a:t>
            </a:r>
            <a:r>
              <a:rPr lang="en-US" sz="2000" dirty="0">
                <a:latin typeface="Calibri" panose="020F0502020204030204" pitchFamily="34" charset="0"/>
              </a:rPr>
              <a:t>A</a:t>
            </a:r>
            <a:r>
              <a:rPr lang="en-US" sz="2000" dirty="0" smtClean="0">
                <a:latin typeface="Calibri" panose="020F0502020204030204" pitchFamily="34" charset="0"/>
              </a:rPr>
              <a:t>gency</a:t>
            </a:r>
          </a:p>
          <a:p>
            <a:pPr marL="742950" lvl="1" indent="-285750">
              <a:buFont typeface="Wingdings" panose="05000000000000000000" pitchFamily="2" charset="2"/>
              <a:buChar char="ü"/>
            </a:pPr>
            <a:r>
              <a:rPr lang="en-US" sz="2000" dirty="0" smtClean="0">
                <a:latin typeface="Calibri" panose="020F0502020204030204" pitchFamily="34" charset="0"/>
              </a:rPr>
              <a:t>1 Area has selected a Community College</a:t>
            </a:r>
          </a:p>
          <a:p>
            <a:pPr marL="742950" lvl="1" indent="-285750">
              <a:buFont typeface="Wingdings" panose="05000000000000000000" pitchFamily="2" charset="2"/>
              <a:buChar char="ü"/>
            </a:pPr>
            <a:r>
              <a:rPr lang="en-US" sz="2000" dirty="0" smtClean="0">
                <a:latin typeface="Calibri" panose="020F0502020204030204" pitchFamily="34" charset="0"/>
              </a:rPr>
              <a:t>1 Area entered into a sole-source “Consortium” agreement</a:t>
            </a:r>
          </a:p>
          <a:p>
            <a:endParaRPr lang="en-US" sz="2000" dirty="0" smtClean="0">
              <a:latin typeface="Calibri" panose="020F0502020204030204" pitchFamily="34" charset="0"/>
            </a:endParaRPr>
          </a:p>
          <a:p>
            <a:pPr marL="285750" indent="-285750">
              <a:buFont typeface="Arial" panose="020B0604020202020204" pitchFamily="34" charset="0"/>
              <a:buChar char="•"/>
            </a:pPr>
            <a:r>
              <a:rPr lang="en-US" sz="2000" dirty="0" smtClean="0">
                <a:latin typeface="Calibri" panose="020F0502020204030204" pitchFamily="34" charset="0"/>
              </a:rPr>
              <a:t>MA will use this experience to clarify definitions and strengthen policies and procedures for the next competitive operator/service provider selection process</a:t>
            </a:r>
          </a:p>
          <a:p>
            <a:endParaRPr lang="en-US" dirty="0" smtClean="0"/>
          </a:p>
        </p:txBody>
      </p:sp>
    </p:spTree>
    <p:extLst>
      <p:ext uri="{BB962C8B-B14F-4D97-AF65-F5344CB8AC3E}">
        <p14:creationId xmlns:p14="http://schemas.microsoft.com/office/powerpoint/2010/main" val="26897235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253955794"/>
              </p:ext>
            </p:extLst>
          </p:nvPr>
        </p:nvGraphicFramePr>
        <p:xfrm>
          <a:off x="1444214" y="1676400"/>
          <a:ext cx="6096000" cy="3657600"/>
        </p:xfrm>
        <a:graphic>
          <a:graphicData uri="http://schemas.openxmlformats.org/drawingml/2006/table">
            <a:tbl>
              <a:tblPr firstRow="1" bandRow="1">
                <a:tableStyleId>{21E4AEA4-8DFA-4A89-87EB-49C32662AFE0}</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434975">
                <a:tc>
                  <a:txBody>
                    <a:bodyPr/>
                    <a:lstStyle/>
                    <a:p>
                      <a:r>
                        <a:rPr lang="en-US" sz="2400" dirty="0" smtClean="0">
                          <a:latin typeface="Calibri" panose="020F0502020204030204" pitchFamily="34" charset="0"/>
                        </a:rPr>
                        <a:t>FISCAL AGENT</a:t>
                      </a:r>
                      <a:endParaRPr lang="en-US" sz="2400" dirty="0">
                        <a:solidFill>
                          <a:schemeClr val="tx1"/>
                        </a:solidFill>
                        <a:latin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Calibri" panose="020F0502020204030204" pitchFamily="34" charset="0"/>
                        </a:rPr>
                        <a:t>ONE-STOP OPERATOR</a:t>
                      </a:r>
                      <a:endParaRPr lang="en-US" sz="2400" b="1" dirty="0" smtClean="0">
                        <a:solidFill>
                          <a:schemeClr val="tx1"/>
                        </a:solidFill>
                        <a:latin typeface="Calibri" panose="020F0502020204030204" pitchFamily="34" charset="0"/>
                      </a:endParaRPr>
                    </a:p>
                  </a:txBody>
                  <a:tcPr/>
                </a:tc>
                <a:extLst>
                  <a:ext uri="{0D108BD9-81ED-4DB2-BD59-A6C34878D82A}">
                    <a16:rowId xmlns:a16="http://schemas.microsoft.com/office/drawing/2014/main" val="10000"/>
                  </a:ext>
                </a:extLst>
              </a:tr>
              <a:tr h="434975">
                <a:tc>
                  <a:txBody>
                    <a:bodyPr/>
                    <a:lstStyle/>
                    <a:p>
                      <a:r>
                        <a:rPr lang="en-US" sz="2400" dirty="0" smtClean="0">
                          <a:latin typeface="Calibri" panose="020F0502020204030204" pitchFamily="34" charset="0"/>
                        </a:rPr>
                        <a:t>Municipality</a:t>
                      </a:r>
                      <a:endParaRPr lang="en-US" sz="2400" dirty="0">
                        <a:solidFill>
                          <a:schemeClr val="tx1"/>
                        </a:solidFill>
                        <a:latin typeface="Calibri" panose="020F0502020204030204" pitchFamily="34" charset="0"/>
                      </a:endParaRPr>
                    </a:p>
                  </a:txBody>
                  <a:tcPr/>
                </a:tc>
                <a:tc>
                  <a:txBody>
                    <a:bodyPr/>
                    <a:lstStyle/>
                    <a:p>
                      <a:r>
                        <a:rPr lang="en-US" sz="2400" dirty="0" smtClean="0">
                          <a:latin typeface="Calibri" panose="020F0502020204030204" pitchFamily="34" charset="0"/>
                        </a:rPr>
                        <a:t>Municipality</a:t>
                      </a:r>
                      <a:endParaRPr lang="en-US" sz="2400" dirty="0">
                        <a:solidFill>
                          <a:schemeClr val="tx1"/>
                        </a:solidFill>
                        <a:latin typeface="Calibri" panose="020F0502020204030204" pitchFamily="34" charset="0"/>
                      </a:endParaRPr>
                    </a:p>
                  </a:txBody>
                  <a:tcPr/>
                </a:tc>
                <a:extLst>
                  <a:ext uri="{0D108BD9-81ED-4DB2-BD59-A6C34878D82A}">
                    <a16:rowId xmlns:a16="http://schemas.microsoft.com/office/drawing/2014/main" val="10002"/>
                  </a:ext>
                </a:extLst>
              </a:tr>
              <a:tr h="434975">
                <a:tc>
                  <a:txBody>
                    <a:bodyPr/>
                    <a:lstStyle/>
                    <a:p>
                      <a:r>
                        <a:rPr lang="en-US" sz="2400" dirty="0" smtClean="0">
                          <a:latin typeface="Calibri" panose="020F0502020204030204" pitchFamily="34" charset="0"/>
                        </a:rPr>
                        <a:t>Municipality</a:t>
                      </a:r>
                      <a:endParaRPr lang="en-US" sz="2400" dirty="0">
                        <a:solidFill>
                          <a:schemeClr val="tx1"/>
                        </a:solidFill>
                        <a:latin typeface="Calibri" panose="020F0502020204030204" pitchFamily="34" charset="0"/>
                      </a:endParaRPr>
                    </a:p>
                  </a:txBody>
                  <a:tcPr/>
                </a:tc>
                <a:tc>
                  <a:txBody>
                    <a:bodyPr/>
                    <a:lstStyle/>
                    <a:p>
                      <a:r>
                        <a:rPr lang="en-US" sz="2400" dirty="0" smtClean="0">
                          <a:latin typeface="Calibri" panose="020F0502020204030204" pitchFamily="34" charset="0"/>
                        </a:rPr>
                        <a:t>Community College</a:t>
                      </a:r>
                      <a:endParaRPr lang="en-US" sz="2400" dirty="0">
                        <a:solidFill>
                          <a:schemeClr val="tx1"/>
                        </a:solidFill>
                        <a:latin typeface="Calibri" panose="020F0502020204030204" pitchFamily="34" charset="0"/>
                      </a:endParaRPr>
                    </a:p>
                  </a:txBody>
                  <a:tcPr/>
                </a:tc>
                <a:extLst>
                  <a:ext uri="{0D108BD9-81ED-4DB2-BD59-A6C34878D82A}">
                    <a16:rowId xmlns:a16="http://schemas.microsoft.com/office/drawing/2014/main" val="10003"/>
                  </a:ext>
                </a:extLst>
              </a:tr>
              <a:tr h="434975">
                <a:tc>
                  <a:txBody>
                    <a:bodyPr/>
                    <a:lstStyle/>
                    <a:p>
                      <a:r>
                        <a:rPr lang="en-US" sz="2400" dirty="0" smtClean="0">
                          <a:latin typeface="Calibri" panose="020F0502020204030204" pitchFamily="34" charset="0"/>
                        </a:rPr>
                        <a:t>Municipality</a:t>
                      </a:r>
                      <a:endParaRPr lang="en-US" sz="2400" dirty="0">
                        <a:solidFill>
                          <a:schemeClr val="tx1"/>
                        </a:solidFill>
                        <a:latin typeface="Calibri" panose="020F0502020204030204" pitchFamily="34" charset="0"/>
                      </a:endParaRPr>
                    </a:p>
                  </a:txBody>
                  <a:tcPr/>
                </a:tc>
                <a:tc>
                  <a:txBody>
                    <a:bodyPr/>
                    <a:lstStyle/>
                    <a:p>
                      <a:r>
                        <a:rPr lang="en-US" sz="2400" dirty="0" smtClean="0">
                          <a:latin typeface="Calibri" panose="020F0502020204030204" pitchFamily="34" charset="0"/>
                        </a:rPr>
                        <a:t>For-Profit/Non-Profit</a:t>
                      </a:r>
                      <a:endParaRPr lang="en-US" sz="2400" dirty="0">
                        <a:solidFill>
                          <a:schemeClr val="tx1"/>
                        </a:solidFill>
                        <a:latin typeface="Calibri" panose="020F0502020204030204" pitchFamily="34" charset="0"/>
                      </a:endParaRPr>
                    </a:p>
                  </a:txBody>
                  <a:tcPr/>
                </a:tc>
                <a:extLst>
                  <a:ext uri="{0D108BD9-81ED-4DB2-BD59-A6C34878D82A}">
                    <a16:rowId xmlns:a16="http://schemas.microsoft.com/office/drawing/2014/main" val="10004"/>
                  </a:ext>
                </a:extLst>
              </a:tr>
              <a:tr h="434975">
                <a:tc>
                  <a:txBody>
                    <a:bodyPr/>
                    <a:lstStyle/>
                    <a:p>
                      <a:r>
                        <a:rPr lang="en-US" sz="2400" dirty="0" smtClean="0">
                          <a:latin typeface="Calibri" panose="020F0502020204030204" pitchFamily="34" charset="0"/>
                        </a:rPr>
                        <a:t>Workforce</a:t>
                      </a:r>
                      <a:r>
                        <a:rPr lang="en-US" sz="2400" baseline="0" dirty="0" smtClean="0">
                          <a:latin typeface="Calibri" panose="020F0502020204030204" pitchFamily="34" charset="0"/>
                        </a:rPr>
                        <a:t> Board</a:t>
                      </a:r>
                      <a:endParaRPr lang="en-US" sz="2400" dirty="0">
                        <a:solidFill>
                          <a:schemeClr val="tx1"/>
                        </a:solidFill>
                        <a:latin typeface="Calibri" panose="020F0502020204030204" pitchFamily="34" charset="0"/>
                      </a:endParaRPr>
                    </a:p>
                  </a:txBody>
                  <a:tcPr/>
                </a:tc>
                <a:tc>
                  <a:txBody>
                    <a:bodyPr/>
                    <a:lstStyle/>
                    <a:p>
                      <a:r>
                        <a:rPr lang="en-US" sz="2400" dirty="0" smtClean="0">
                          <a:solidFill>
                            <a:schemeClr val="tx1"/>
                          </a:solidFill>
                          <a:latin typeface="Calibri" panose="020F0502020204030204" pitchFamily="34" charset="0"/>
                        </a:rPr>
                        <a:t>For-Profit/Non-Profit</a:t>
                      </a:r>
                      <a:endParaRPr lang="en-US" sz="2400" dirty="0">
                        <a:solidFill>
                          <a:schemeClr val="tx1"/>
                        </a:solidFill>
                        <a:latin typeface="Calibri" panose="020F0502020204030204" pitchFamily="34" charset="0"/>
                      </a:endParaRPr>
                    </a:p>
                  </a:txBody>
                  <a:tcPr/>
                </a:tc>
                <a:extLst>
                  <a:ext uri="{0D108BD9-81ED-4DB2-BD59-A6C34878D82A}">
                    <a16:rowId xmlns:a16="http://schemas.microsoft.com/office/drawing/2014/main" val="10005"/>
                  </a:ext>
                </a:extLst>
              </a:tr>
              <a:tr h="434975">
                <a:tc>
                  <a:txBody>
                    <a:bodyPr/>
                    <a:lstStyle/>
                    <a:p>
                      <a:r>
                        <a:rPr lang="en-US" sz="2400" dirty="0" smtClean="0">
                          <a:latin typeface="Calibri" panose="020F0502020204030204" pitchFamily="34" charset="0"/>
                        </a:rPr>
                        <a:t>Workforce Board</a:t>
                      </a:r>
                      <a:endParaRPr lang="en-US" sz="2400" dirty="0">
                        <a:solidFill>
                          <a:schemeClr val="tx1"/>
                        </a:solidFill>
                        <a:latin typeface="Calibri" panose="020F0502020204030204" pitchFamily="34" charset="0"/>
                      </a:endParaRPr>
                    </a:p>
                  </a:txBody>
                  <a:tcPr/>
                </a:tc>
                <a:tc>
                  <a:txBody>
                    <a:bodyPr/>
                    <a:lstStyle/>
                    <a:p>
                      <a:r>
                        <a:rPr lang="en-US" sz="2400" dirty="0" smtClean="0">
                          <a:latin typeface="Calibri" panose="020F0502020204030204" pitchFamily="34" charset="0"/>
                        </a:rPr>
                        <a:t>University</a:t>
                      </a:r>
                      <a:endParaRPr lang="en-US" sz="2400" dirty="0" smtClean="0">
                        <a:solidFill>
                          <a:schemeClr val="tx1"/>
                        </a:solidFill>
                        <a:latin typeface="Calibri" panose="020F0502020204030204" pitchFamily="34" charset="0"/>
                      </a:endParaRPr>
                    </a:p>
                  </a:txBody>
                  <a:tcPr/>
                </a:tc>
                <a:extLst>
                  <a:ext uri="{0D108BD9-81ED-4DB2-BD59-A6C34878D82A}">
                    <a16:rowId xmlns:a16="http://schemas.microsoft.com/office/drawing/2014/main" val="10006"/>
                  </a:ext>
                </a:extLst>
              </a:tr>
              <a:tr h="434975">
                <a:tc>
                  <a:txBody>
                    <a:bodyPr/>
                    <a:lstStyle/>
                    <a:p>
                      <a:r>
                        <a:rPr lang="en-US" sz="2400" dirty="0" smtClean="0">
                          <a:latin typeface="Calibri" panose="020F0502020204030204" pitchFamily="34" charset="0"/>
                        </a:rPr>
                        <a:t>Workforce Board</a:t>
                      </a:r>
                      <a:endParaRPr lang="en-US" sz="2400" dirty="0">
                        <a:solidFill>
                          <a:schemeClr val="tx1"/>
                        </a:solidFill>
                        <a:latin typeface="Calibri" panose="020F0502020204030204" pitchFamily="34" charset="0"/>
                      </a:endParaRPr>
                    </a:p>
                  </a:txBody>
                  <a:tcPr/>
                </a:tc>
                <a:tc>
                  <a:txBody>
                    <a:bodyPr/>
                    <a:lstStyle/>
                    <a:p>
                      <a:r>
                        <a:rPr lang="en-US" sz="2400" dirty="0" smtClean="0">
                          <a:latin typeface="Calibri" panose="020F0502020204030204" pitchFamily="34" charset="0"/>
                        </a:rPr>
                        <a:t>Consortium</a:t>
                      </a:r>
                      <a:endParaRPr lang="en-US" sz="2400" dirty="0">
                        <a:solidFill>
                          <a:schemeClr val="tx1"/>
                        </a:solidFill>
                        <a:latin typeface="Calibri" panose="020F0502020204030204" pitchFamily="34" charset="0"/>
                      </a:endParaRPr>
                    </a:p>
                  </a:txBody>
                  <a:tcPr/>
                </a:tc>
                <a:extLst>
                  <a:ext uri="{0D108BD9-81ED-4DB2-BD59-A6C34878D82A}">
                    <a16:rowId xmlns:a16="http://schemas.microsoft.com/office/drawing/2014/main" val="10007"/>
                  </a:ext>
                </a:extLst>
              </a:tr>
              <a:tr h="434975">
                <a:tc>
                  <a:txBody>
                    <a:bodyPr/>
                    <a:lstStyle/>
                    <a:p>
                      <a:r>
                        <a:rPr lang="en-US" sz="2400" dirty="0" smtClean="0">
                          <a:latin typeface="Calibri" panose="020F0502020204030204" pitchFamily="34" charset="0"/>
                        </a:rPr>
                        <a:t>Non-Profit</a:t>
                      </a:r>
                      <a:endParaRPr lang="en-US" sz="2400" dirty="0">
                        <a:solidFill>
                          <a:schemeClr val="tx1"/>
                        </a:solidFill>
                        <a:latin typeface="Calibri" panose="020F0502020204030204" pitchFamily="34" charset="0"/>
                      </a:endParaRPr>
                    </a:p>
                  </a:txBody>
                  <a:tcPr/>
                </a:tc>
                <a:tc>
                  <a:txBody>
                    <a:bodyPr/>
                    <a:lstStyle/>
                    <a:p>
                      <a:r>
                        <a:rPr lang="en-US" sz="2400" dirty="0" smtClean="0">
                          <a:latin typeface="Calibri" panose="020F0502020204030204" pitchFamily="34" charset="0"/>
                        </a:rPr>
                        <a:t>For-Profit</a:t>
                      </a:r>
                      <a:endParaRPr lang="en-US" sz="2400" dirty="0">
                        <a:solidFill>
                          <a:schemeClr val="tx1"/>
                        </a:solidFill>
                        <a:latin typeface="Calibri" panose="020F0502020204030204" pitchFamily="34" charset="0"/>
                      </a:endParaRPr>
                    </a:p>
                  </a:txBody>
                  <a:tcPr/>
                </a:tc>
                <a:extLst>
                  <a:ext uri="{0D108BD9-81ED-4DB2-BD59-A6C34878D82A}">
                    <a16:rowId xmlns:a16="http://schemas.microsoft.com/office/drawing/2014/main" val="10008"/>
                  </a:ext>
                </a:extLst>
              </a:tr>
            </a:tbl>
          </a:graphicData>
        </a:graphic>
      </p:graphicFrame>
      <p:sp>
        <p:nvSpPr>
          <p:cNvPr id="2" name="TextBox 1"/>
          <p:cNvSpPr txBox="1"/>
          <p:nvPr/>
        </p:nvSpPr>
        <p:spPr>
          <a:xfrm>
            <a:off x="1444214" y="152400"/>
            <a:ext cx="4191000" cy="830997"/>
          </a:xfrm>
          <a:prstGeom prst="rect">
            <a:avLst/>
          </a:prstGeom>
          <a:noFill/>
        </p:spPr>
        <p:txBody>
          <a:bodyPr wrap="square" rtlCol="0">
            <a:spAutoFit/>
          </a:bodyPr>
          <a:lstStyle/>
          <a:p>
            <a:pPr algn="ctr"/>
            <a:r>
              <a:rPr lang="en-US" sz="2400" b="1" dirty="0" smtClean="0">
                <a:solidFill>
                  <a:srgbClr val="FFC000"/>
                </a:solidFill>
                <a:latin typeface="Calibri" panose="020F0502020204030204" pitchFamily="34" charset="0"/>
              </a:rPr>
              <a:t>MA LOCAL CONFIGURATIONS </a:t>
            </a:r>
          </a:p>
          <a:p>
            <a:pPr algn="ctr"/>
            <a:r>
              <a:rPr lang="en-US" sz="2400" b="1" dirty="0" smtClean="0">
                <a:solidFill>
                  <a:srgbClr val="FFC000"/>
                </a:solidFill>
                <a:latin typeface="Calibri" panose="020F0502020204030204" pitchFamily="34" charset="0"/>
              </a:rPr>
              <a:t>RE-CAP</a:t>
            </a:r>
            <a:endParaRPr lang="en-US" sz="2400" b="1" dirty="0">
              <a:solidFill>
                <a:srgbClr val="FFC000"/>
              </a:solidFill>
              <a:latin typeface="Calibri" panose="020F0502020204030204" pitchFamily="34" charset="0"/>
            </a:endParaRPr>
          </a:p>
        </p:txBody>
      </p:sp>
    </p:spTree>
    <p:extLst>
      <p:ext uri="{BB962C8B-B14F-4D97-AF65-F5344CB8AC3E}">
        <p14:creationId xmlns:p14="http://schemas.microsoft.com/office/powerpoint/2010/main" val="36488203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48389"/>
            <a:ext cx="5664200" cy="762000"/>
          </a:xfrm>
        </p:spPr>
        <p:txBody>
          <a:bodyPr/>
          <a:lstStyle/>
          <a:p>
            <a:r>
              <a:rPr lang="en-US" sz="2800" dirty="0" smtClean="0">
                <a:latin typeface="Calibri" panose="020F0502020204030204" pitchFamily="34" charset="0"/>
              </a:rPr>
              <a:t>PROCESS RULES OF THUMB</a:t>
            </a:r>
            <a:endParaRPr lang="en-US" sz="2800" dirty="0">
              <a:latin typeface="Calibri" panose="020F0502020204030204" pitchFamily="34" charset="0"/>
            </a:endParaRPr>
          </a:p>
        </p:txBody>
      </p:sp>
      <p:sp>
        <p:nvSpPr>
          <p:cNvPr id="3" name="Content Placeholder 2"/>
          <p:cNvSpPr>
            <a:spLocks noGrp="1"/>
          </p:cNvSpPr>
          <p:nvPr>
            <p:ph sz="half" idx="1"/>
          </p:nvPr>
        </p:nvSpPr>
        <p:spPr>
          <a:xfrm>
            <a:off x="381000" y="914400"/>
            <a:ext cx="8610600" cy="5867400"/>
          </a:xfrm>
        </p:spPr>
        <p:txBody>
          <a:bodyPr/>
          <a:lstStyle/>
          <a:p>
            <a:pPr>
              <a:buFont typeface="Arial" panose="020B0604020202020204" pitchFamily="34" charset="0"/>
              <a:buChar char="•"/>
            </a:pPr>
            <a:r>
              <a:rPr lang="en-US" sz="1700" b="0" dirty="0" smtClean="0">
                <a:latin typeface="Calibri" panose="020F0502020204030204" pitchFamily="34" charset="0"/>
              </a:rPr>
              <a:t>The Fiscal agent is in a unique pivot point position as the Fiscal Agent must provide general information to all bidders and also more detailed information to their business partner entities in the normal course of business particularly when the business entities now occupy conflicting places in the bid process</a:t>
            </a:r>
          </a:p>
          <a:p>
            <a:pPr>
              <a:buFont typeface="Arial" panose="020B0604020202020204" pitchFamily="34" charset="0"/>
              <a:buChar char="•"/>
            </a:pPr>
            <a:r>
              <a:rPr lang="en-US" sz="1700" b="0" dirty="0" smtClean="0">
                <a:latin typeface="Calibri" panose="020F0502020204030204" pitchFamily="34" charset="0"/>
              </a:rPr>
              <a:t>Firewall conflicts generally arise if the Fiscal Agent does not carefully differentiate the type of information they are providing in the bid process to the WDB (RFP) and to the OS/SP (Bidder) </a:t>
            </a:r>
          </a:p>
          <a:p>
            <a:pPr>
              <a:buFont typeface="Arial" panose="020B0604020202020204" pitchFamily="34" charset="0"/>
              <a:buChar char="•"/>
            </a:pPr>
            <a:r>
              <a:rPr lang="en-US" sz="1700" b="0" dirty="0" smtClean="0">
                <a:latin typeface="Calibri" panose="020F0502020204030204" pitchFamily="34" charset="0"/>
              </a:rPr>
              <a:t>For example, if the Fiscal Agent is helping the WDB develop the RFP budget structure in order to elicit specific responses, they cannot also help the OS/SP bidder construct their bid budget because the OS/SP will know the response that is sought, hence a conflict</a:t>
            </a:r>
          </a:p>
          <a:p>
            <a:pPr>
              <a:buFont typeface="Arial" panose="020B0604020202020204" pitchFamily="34" charset="0"/>
              <a:buChar char="•"/>
            </a:pPr>
            <a:r>
              <a:rPr lang="en-US" sz="1700" b="0" dirty="0" smtClean="0">
                <a:latin typeface="Calibri" panose="020F0502020204030204" pitchFamily="34" charset="0"/>
              </a:rPr>
              <a:t>The Fiscal Agent assisting the OS/SP bidder must still give generic budget information to the WFB/bid developer in the normal course but must be careful not to ask how it will be used if the Fiscal Agent expects that it may be used to develop the RFP</a:t>
            </a:r>
          </a:p>
          <a:p>
            <a:pPr>
              <a:buFont typeface="Arial" panose="020B0604020202020204" pitchFamily="34" charset="0"/>
              <a:buChar char="•"/>
            </a:pPr>
            <a:r>
              <a:rPr lang="en-US" sz="1700" b="0" dirty="0" smtClean="0">
                <a:latin typeface="Calibri" panose="020F0502020204030204" pitchFamily="34" charset="0"/>
              </a:rPr>
              <a:t>Care must always be taken by parties that may become conflicted to be knowledgeable re: agendas and alert re: discussions and remove themselves from meetings where they think they may hear information, however seemingly insignificant, that may/will place them in conflict</a:t>
            </a:r>
          </a:p>
          <a:p>
            <a:pPr>
              <a:buFont typeface="Arial" panose="020B0604020202020204" pitchFamily="34" charset="0"/>
              <a:buChar char="•"/>
            </a:pPr>
            <a:r>
              <a:rPr lang="en-US" sz="1700" b="0" dirty="0" smtClean="0">
                <a:latin typeface="Calibri" panose="020F0502020204030204" pitchFamily="34" charset="0"/>
              </a:rPr>
              <a:t>Minutes must be kept for all RFP-related meetings and following firewall rules will prevent discussions at formal and informal meetings from becoming the basis for appeals later</a:t>
            </a:r>
            <a:endParaRPr lang="en-US" sz="1700" b="0" dirty="0">
              <a:latin typeface="Calibri" panose="020F0502020204030204" pitchFamily="34" charset="0"/>
            </a:endParaRPr>
          </a:p>
        </p:txBody>
      </p:sp>
    </p:spTree>
    <p:extLst>
      <p:ext uri="{BB962C8B-B14F-4D97-AF65-F5344CB8AC3E}">
        <p14:creationId xmlns:p14="http://schemas.microsoft.com/office/powerpoint/2010/main" val="59563826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645" y="542130"/>
            <a:ext cx="7053542" cy="717737"/>
          </a:xfrm>
        </p:spPr>
        <p:txBody>
          <a:bodyPr/>
          <a:lstStyle/>
          <a:p>
            <a:r>
              <a:rPr lang="en-US" sz="4800" b="1" dirty="0" smtClean="0"/>
              <a:t>Welcome</a:t>
            </a:r>
            <a:endParaRPr lang="en-US" sz="4800" b="1" dirty="0"/>
          </a:p>
        </p:txBody>
      </p:sp>
      <p:sp>
        <p:nvSpPr>
          <p:cNvPr id="3" name="Content Placeholder 2"/>
          <p:cNvSpPr>
            <a:spLocks noGrp="1"/>
          </p:cNvSpPr>
          <p:nvPr>
            <p:ph idx="1"/>
          </p:nvPr>
        </p:nvSpPr>
        <p:spPr>
          <a:xfrm>
            <a:off x="381000" y="1828800"/>
            <a:ext cx="6709906" cy="2658608"/>
          </a:xfrm>
        </p:spPr>
        <p:txBody>
          <a:bodyPr>
            <a:normAutofit lnSpcReduction="10000"/>
          </a:bodyPr>
          <a:lstStyle/>
          <a:p>
            <a:r>
              <a:rPr lang="en-US" sz="1950" dirty="0"/>
              <a:t>Introductions</a:t>
            </a:r>
          </a:p>
          <a:p>
            <a:pPr marL="0" indent="0">
              <a:buNone/>
            </a:pPr>
            <a:endParaRPr lang="en-US" dirty="0" smtClean="0"/>
          </a:p>
          <a:p>
            <a:pPr lvl="1"/>
            <a:r>
              <a:rPr lang="en-US" dirty="0" smtClean="0"/>
              <a:t>Carmen Rodriguez, US DOL ETA</a:t>
            </a:r>
          </a:p>
          <a:p>
            <a:pPr lvl="1"/>
            <a:r>
              <a:rPr lang="en-US" dirty="0" smtClean="0"/>
              <a:t>Tim Martin, US DOL ETA</a:t>
            </a:r>
          </a:p>
          <a:p>
            <a:pPr lvl="1"/>
            <a:r>
              <a:rPr lang="en-US" dirty="0" smtClean="0"/>
              <a:t>Alice Sweeney, Massachusetts, Department of Career Services</a:t>
            </a:r>
          </a:p>
          <a:p>
            <a:pPr lvl="1"/>
            <a:r>
              <a:rPr lang="en-US" dirty="0" smtClean="0"/>
              <a:t>Diane Hurley, Massachusetts, Department of Career Services</a:t>
            </a:r>
          </a:p>
          <a:p>
            <a:pPr lvl="1"/>
            <a:r>
              <a:rPr lang="en-US" dirty="0" smtClean="0"/>
              <a:t>David Manning, Massachusetts, Department of Career Services</a:t>
            </a:r>
          </a:p>
          <a:p>
            <a:pPr lvl="1"/>
            <a:r>
              <a:rPr lang="en-US" dirty="0" smtClean="0"/>
              <a:t>Natasha </a:t>
            </a:r>
            <a:r>
              <a:rPr lang="en-US" dirty="0" err="1" smtClean="0"/>
              <a:t>Vazqueztell</a:t>
            </a:r>
            <a:r>
              <a:rPr lang="en-US" dirty="0" smtClean="0"/>
              <a:t> Cordero, Puerto Rico Department of Economic Development and Commerce</a:t>
            </a:r>
          </a:p>
          <a:p>
            <a:pPr marL="685800" lvl="2" indent="0">
              <a:buNone/>
            </a:pPr>
            <a:endParaRPr lang="en-US" dirty="0"/>
          </a:p>
        </p:txBody>
      </p:sp>
      <p:pic>
        <p:nvPicPr>
          <p:cNvPr id="2050" name="Picture 2" descr="Image result for wioa implement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3509" y="1600200"/>
            <a:ext cx="2479355" cy="1779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2643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735" y="777198"/>
            <a:ext cx="7053542" cy="710593"/>
          </a:xfrm>
        </p:spPr>
        <p:txBody>
          <a:bodyPr/>
          <a:lstStyle/>
          <a:p>
            <a:r>
              <a:rPr lang="en-US" b="1" dirty="0" smtClean="0"/>
              <a:t>WebEx Housekeeping</a:t>
            </a:r>
            <a:endParaRPr lang="en-US" b="1" dirty="0"/>
          </a:p>
        </p:txBody>
      </p:sp>
      <p:sp>
        <p:nvSpPr>
          <p:cNvPr id="3" name="Content Placeholder 2"/>
          <p:cNvSpPr>
            <a:spLocks noGrp="1"/>
          </p:cNvSpPr>
          <p:nvPr>
            <p:ph idx="1"/>
          </p:nvPr>
        </p:nvSpPr>
        <p:spPr>
          <a:xfrm>
            <a:off x="839371" y="1851632"/>
            <a:ext cx="6709906" cy="2810856"/>
          </a:xfrm>
        </p:spPr>
        <p:txBody>
          <a:bodyPr>
            <a:normAutofit lnSpcReduction="10000"/>
          </a:bodyPr>
          <a:lstStyle/>
          <a:p>
            <a:r>
              <a:rPr lang="en-US" sz="1800" dirty="0"/>
              <a:t>Directions for Conference Call (1-866-816-0330 participant#:9520698</a:t>
            </a:r>
          </a:p>
          <a:p>
            <a:endParaRPr lang="en-US" sz="1800" dirty="0"/>
          </a:p>
          <a:p>
            <a:r>
              <a:rPr lang="en-US" sz="1800" dirty="0"/>
              <a:t>Please Mute your phone line</a:t>
            </a:r>
          </a:p>
          <a:p>
            <a:endParaRPr lang="en-US" sz="1800" dirty="0"/>
          </a:p>
          <a:p>
            <a:pPr lvl="1"/>
            <a:r>
              <a:rPr lang="en-US" sz="1800" dirty="0"/>
              <a:t>Do not put your telephone on hold if it plays music </a:t>
            </a:r>
          </a:p>
          <a:p>
            <a:pPr lvl="1"/>
            <a:endParaRPr lang="en-US" sz="1800" dirty="0"/>
          </a:p>
          <a:p>
            <a:pPr lvl="1"/>
            <a:r>
              <a:rPr lang="en-US" sz="1800" dirty="0"/>
              <a:t>Hit *6 to mute and unmute line</a:t>
            </a:r>
          </a:p>
          <a:p>
            <a:pPr lvl="1"/>
            <a:endParaRPr lang="en-US" sz="1800" dirty="0"/>
          </a:p>
          <a:p>
            <a:pPr marL="342900" lvl="1" indent="0">
              <a:buNone/>
            </a:pPr>
            <a:endParaRPr lang="en-US" dirty="0" smtClean="0"/>
          </a:p>
        </p:txBody>
      </p:sp>
      <p:pic>
        <p:nvPicPr>
          <p:cNvPr id="3074" name="Picture 2" descr="Image result for telephone mu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2564206"/>
            <a:ext cx="879892" cy="661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43164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675" y="447422"/>
            <a:ext cx="7223523" cy="1228977"/>
          </a:xfrm>
        </p:spPr>
        <p:txBody>
          <a:bodyPr/>
          <a:lstStyle/>
          <a:p>
            <a:r>
              <a:rPr lang="en-US" sz="4400" b="1" dirty="0" smtClean="0"/>
              <a:t>National State Peer to Peer Technical Assistance </a:t>
            </a:r>
            <a:endParaRPr lang="en-US" sz="4400" b="1" dirty="0"/>
          </a:p>
        </p:txBody>
      </p:sp>
      <p:sp>
        <p:nvSpPr>
          <p:cNvPr id="3" name="Content Placeholder 2"/>
          <p:cNvSpPr>
            <a:spLocks noGrp="1"/>
          </p:cNvSpPr>
          <p:nvPr>
            <p:ph idx="1"/>
          </p:nvPr>
        </p:nvSpPr>
        <p:spPr/>
        <p:txBody>
          <a:bodyPr/>
          <a:lstStyle/>
          <a:p>
            <a:r>
              <a:rPr lang="en-US" sz="1800" dirty="0"/>
              <a:t>Supports WIOA implementation</a:t>
            </a:r>
          </a:p>
          <a:p>
            <a:r>
              <a:rPr lang="en-US" sz="1800" dirty="0" smtClean="0"/>
              <a:t>Allows for State to State peer learning opportunity</a:t>
            </a:r>
          </a:p>
          <a:p>
            <a:r>
              <a:rPr lang="en-US" sz="1800" dirty="0" smtClean="0"/>
              <a:t>Addresses areas of program improvement</a:t>
            </a:r>
          </a:p>
          <a:p>
            <a:r>
              <a:rPr lang="en-US" sz="1800" dirty="0" smtClean="0"/>
              <a:t>Identifies models and examples that may be replicated throughout workforce system</a:t>
            </a:r>
          </a:p>
          <a:p>
            <a:r>
              <a:rPr lang="en-US" sz="1800" dirty="0" smtClean="0"/>
              <a:t>State of Massachusetts Grant Recipient</a:t>
            </a:r>
          </a:p>
          <a:p>
            <a:r>
              <a:rPr lang="en-US" sz="1800" dirty="0" smtClean="0"/>
              <a:t>Funding expires June 20, 2018</a:t>
            </a:r>
          </a:p>
          <a:p>
            <a:endParaRPr lang="en-US" dirty="0"/>
          </a:p>
        </p:txBody>
      </p:sp>
      <p:pic>
        <p:nvPicPr>
          <p:cNvPr id="1026"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4572000"/>
            <a:ext cx="3336925" cy="1766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72726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725" y="457200"/>
            <a:ext cx="7162800" cy="682018"/>
          </a:xfrm>
        </p:spPr>
        <p:txBody>
          <a:bodyPr/>
          <a:lstStyle/>
          <a:p>
            <a:r>
              <a:rPr lang="en-US" sz="2800" b="1" dirty="0"/>
              <a:t>WIOA One Stop Operator Regulations </a:t>
            </a:r>
          </a:p>
        </p:txBody>
      </p:sp>
      <p:sp>
        <p:nvSpPr>
          <p:cNvPr id="3" name="Content Placeholder 2"/>
          <p:cNvSpPr>
            <a:spLocks noGrp="1"/>
          </p:cNvSpPr>
          <p:nvPr>
            <p:ph idx="1"/>
          </p:nvPr>
        </p:nvSpPr>
        <p:spPr>
          <a:xfrm>
            <a:off x="482725" y="1295400"/>
            <a:ext cx="7730362" cy="5029200"/>
          </a:xfrm>
        </p:spPr>
        <p:txBody>
          <a:bodyPr>
            <a:normAutofit fontScale="92500"/>
          </a:bodyPr>
          <a:lstStyle/>
          <a:p>
            <a:r>
              <a:rPr lang="en-US" sz="2000" dirty="0" smtClean="0"/>
              <a:t>WIOA Sec. 107 (10) and Sec 121(d)(2)(A)</a:t>
            </a:r>
            <a:endParaRPr lang="en-US" sz="2000" dirty="0"/>
          </a:p>
          <a:p>
            <a:pPr marL="0" indent="0">
              <a:buNone/>
            </a:pPr>
            <a:endParaRPr lang="en-US" sz="450" dirty="0"/>
          </a:p>
          <a:p>
            <a:r>
              <a:rPr lang="en-US" sz="2000" dirty="0" smtClean="0"/>
              <a:t>20 CFR 678.605 (a)</a:t>
            </a:r>
            <a:r>
              <a:rPr lang="en-US" dirty="0" smtClean="0"/>
              <a:t>:  </a:t>
            </a:r>
            <a:r>
              <a:rPr lang="en-US" sz="1200" i="1" dirty="0"/>
              <a:t>Consistent with paragraphs (b) and (c) of this section, the </a:t>
            </a:r>
            <a:r>
              <a:rPr lang="en-US" sz="1200" i="1" dirty="0">
                <a:hlinkClick r:id="rId2" tooltip="Local WDB"/>
              </a:rPr>
              <a:t>Local WDB</a:t>
            </a:r>
            <a:r>
              <a:rPr lang="en-US" sz="1200" i="1" dirty="0"/>
              <a:t> must select the one-stop operator through a competitive process, as required by sec. 121(d)(2)(A) of </a:t>
            </a:r>
            <a:r>
              <a:rPr lang="en-US" sz="1200" i="1" dirty="0">
                <a:hlinkClick r:id="rId3" tooltip="WIOA"/>
              </a:rPr>
              <a:t>WIOA</a:t>
            </a:r>
            <a:r>
              <a:rPr lang="en-US" sz="1200" i="1" dirty="0"/>
              <a:t>, at least once every 4 years. A </a:t>
            </a:r>
            <a:r>
              <a:rPr lang="en-US" sz="1200" i="1" dirty="0">
                <a:hlinkClick r:id="rId4" tooltip="State"/>
              </a:rPr>
              <a:t>State</a:t>
            </a:r>
            <a:r>
              <a:rPr lang="en-US" sz="1200" i="1" dirty="0"/>
              <a:t> may require, or a </a:t>
            </a:r>
            <a:r>
              <a:rPr lang="en-US" sz="1200" i="1" dirty="0">
                <a:hlinkClick r:id="rId5" tooltip="Local WDB"/>
              </a:rPr>
              <a:t>Local WDB</a:t>
            </a:r>
            <a:r>
              <a:rPr lang="en-US" sz="1200" i="1" dirty="0"/>
              <a:t> may choose to implement, a competitive selection process more than once every 4 years.</a:t>
            </a:r>
          </a:p>
          <a:p>
            <a:endParaRPr lang="en-US" sz="450" i="1" dirty="0"/>
          </a:p>
          <a:p>
            <a:r>
              <a:rPr lang="en-US" sz="2000" dirty="0" smtClean="0"/>
              <a:t>20 CFR 678.605 (c):  </a:t>
            </a:r>
            <a:r>
              <a:rPr lang="en-US" sz="1200" i="1" dirty="0"/>
              <a:t>All other non-Federal entities, including </a:t>
            </a:r>
            <a:r>
              <a:rPr lang="en-US" sz="1200" i="1" dirty="0" err="1">
                <a:hlinkClick r:id="rId6" tooltip="subrecipients"/>
              </a:rPr>
              <a:t>subrecipients</a:t>
            </a:r>
            <a:r>
              <a:rPr lang="en-US" sz="1200" i="1" dirty="0"/>
              <a:t> of a </a:t>
            </a:r>
            <a:r>
              <a:rPr lang="en-US" sz="1200" i="1" dirty="0">
                <a:hlinkClick r:id="rId7" tooltip="State"/>
              </a:rPr>
              <a:t>State</a:t>
            </a:r>
            <a:r>
              <a:rPr lang="en-US" sz="1200" i="1" dirty="0"/>
              <a:t> (such as local areas), must use a competitive process based on local procurement policies and procedures and the principles of competitive procurement in the Uniform Guidance set out at </a:t>
            </a:r>
            <a:r>
              <a:rPr lang="en-US" sz="1200" i="1" dirty="0">
                <a:hlinkClick r:id="rId8" tooltip="2 CFR 200.318"/>
              </a:rPr>
              <a:t>2 CFR 200.318</a:t>
            </a:r>
            <a:r>
              <a:rPr lang="en-US" sz="1200" i="1" dirty="0"/>
              <a:t> through 200.326. All references to “noncompetitive proposals” in the Uniform Guidance at </a:t>
            </a:r>
            <a:r>
              <a:rPr lang="en-US" sz="1200" i="1" dirty="0">
                <a:hlinkClick r:id="rId9" tooltip="2 CFR 200.320(f)"/>
              </a:rPr>
              <a:t>2 CFR 200.320(f)</a:t>
            </a:r>
            <a:r>
              <a:rPr lang="en-US" sz="1200" i="1" dirty="0"/>
              <a:t> will be read as “sole source procurement” for the purposes of implementing this section.</a:t>
            </a:r>
          </a:p>
          <a:p>
            <a:endParaRPr lang="en-US" sz="1100" i="1" dirty="0"/>
          </a:p>
          <a:p>
            <a:r>
              <a:rPr lang="en-US" sz="2200" dirty="0"/>
              <a:t>20 CFR 678.615 (a):  </a:t>
            </a:r>
            <a:r>
              <a:rPr lang="en-US" sz="1300" i="1" dirty="0"/>
              <a:t> </a:t>
            </a:r>
            <a:r>
              <a:rPr lang="en-US" sz="1300" i="1" dirty="0">
                <a:hlinkClick r:id="rId10" tooltip="Local WDBs"/>
              </a:rPr>
              <a:t>Local WDBs</a:t>
            </a:r>
            <a:r>
              <a:rPr lang="en-US" sz="1300" i="1" dirty="0"/>
              <a:t> may compete for and be selected as one-stop operators, as long as appropriate firewalls and conflict of interest policies and procedures are in place. These policies and procedures must conform to the specifications in </a:t>
            </a:r>
            <a:r>
              <a:rPr lang="en-US" sz="1300" i="1" dirty="0">
                <a:hlinkClick r:id="rId11" tooltip="§ 679.430"/>
              </a:rPr>
              <a:t>§ 679.430</a:t>
            </a:r>
            <a:r>
              <a:rPr lang="en-US" sz="1300" i="1" dirty="0"/>
              <a:t> of this chapter for demonstrating internal controls and preventing conflict of interest.</a:t>
            </a:r>
          </a:p>
          <a:p>
            <a:endParaRPr lang="en-US" sz="450" i="1" dirty="0"/>
          </a:p>
          <a:p>
            <a:r>
              <a:rPr lang="en-US" dirty="0" smtClean="0"/>
              <a:t>Training and Employment Program Letter (TEGL) 15-16</a:t>
            </a:r>
            <a:r>
              <a:rPr lang="en-US" sz="1200" dirty="0" smtClean="0"/>
              <a:t>: </a:t>
            </a:r>
            <a:r>
              <a:rPr lang="en-US" sz="1200" i="1" dirty="0"/>
              <a:t>In situations in which the outcome of the competitive process is the selection of the Local WDB itself as the one-stop operator, the Governor and the Chief Elected Official must agree to the selection of the Local WDB as required by WIOA sec. 107(g)(2).</a:t>
            </a:r>
          </a:p>
        </p:txBody>
      </p:sp>
    </p:spTree>
    <p:extLst>
      <p:ext uri="{BB962C8B-B14F-4D97-AF65-F5344CB8AC3E}">
        <p14:creationId xmlns:p14="http://schemas.microsoft.com/office/powerpoint/2010/main" val="2687945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ChangeArrowheads="1"/>
          </p:cNvSpPr>
          <p:nvPr/>
        </p:nvSpPr>
        <p:spPr bwMode="auto">
          <a:xfrm>
            <a:off x="0" y="0"/>
            <a:ext cx="9144000" cy="3352800"/>
          </a:xfrm>
          <a:prstGeom prst="rect">
            <a:avLst/>
          </a:prstGeom>
          <a:solidFill>
            <a:srgbClr val="003366"/>
          </a:solidFill>
          <a:ln w="9525">
            <a:solidFill>
              <a:srgbClr val="000000"/>
            </a:solidFill>
            <a:miter lim="800000"/>
            <a:headEnd/>
            <a:tailEnd/>
          </a:ln>
        </p:spPr>
        <p:txBody>
          <a:bodyPr/>
          <a:lstStyle/>
          <a:p>
            <a:pPr algn="ctr" eaLnBrk="0" fontAlgn="base" hangingPunct="0">
              <a:spcBef>
                <a:spcPct val="50000"/>
              </a:spcBef>
              <a:spcAft>
                <a:spcPct val="0"/>
              </a:spcAft>
            </a:pPr>
            <a:endParaRPr lang="en-US" sz="1200" b="1" dirty="0">
              <a:solidFill>
                <a:srgbClr val="FFFFFF"/>
              </a:solidFill>
            </a:endParaRPr>
          </a:p>
        </p:txBody>
      </p:sp>
      <p:sp>
        <p:nvSpPr>
          <p:cNvPr id="31746" name="Rectangle 3"/>
          <p:cNvSpPr>
            <a:spLocks noChangeArrowheads="1"/>
          </p:cNvSpPr>
          <p:nvPr/>
        </p:nvSpPr>
        <p:spPr bwMode="white">
          <a:xfrm>
            <a:off x="152400" y="838200"/>
            <a:ext cx="6629400" cy="1485900"/>
          </a:xfrm>
          <a:prstGeom prst="rect">
            <a:avLst/>
          </a:prstGeom>
          <a:noFill/>
          <a:ln w="9525">
            <a:noFill/>
            <a:miter lim="800000"/>
            <a:headEnd/>
            <a:tailEnd/>
          </a:ln>
        </p:spPr>
        <p:txBody>
          <a:bodyPr lIns="64008" tIns="32004" rIns="64008" bIns="32004" anchor="ctr"/>
          <a:lstStyle/>
          <a:p>
            <a:pPr algn="ctr" fontAlgn="base">
              <a:spcBef>
                <a:spcPct val="0"/>
              </a:spcBef>
              <a:spcAft>
                <a:spcPts val="1000"/>
              </a:spcAft>
            </a:pPr>
            <a:r>
              <a:rPr lang="en-US" sz="3200" b="1" dirty="0">
                <a:solidFill>
                  <a:srgbClr val="FFC000"/>
                </a:solidFill>
                <a:latin typeface="Calibri" pitchFamily="34" charset="0"/>
              </a:rPr>
              <a:t>Commonwealth of Massachusetts</a:t>
            </a:r>
            <a:r>
              <a:rPr lang="en-US" sz="2800" b="1" dirty="0">
                <a:solidFill>
                  <a:schemeClr val="accent2">
                    <a:lumMod val="60000"/>
                    <a:lumOff val="40000"/>
                  </a:schemeClr>
                </a:solidFill>
                <a:latin typeface="Calibri" pitchFamily="34" charset="0"/>
              </a:rPr>
              <a:t/>
            </a:r>
            <a:br>
              <a:rPr lang="en-US" sz="2800" b="1" dirty="0">
                <a:solidFill>
                  <a:schemeClr val="accent2">
                    <a:lumMod val="60000"/>
                    <a:lumOff val="40000"/>
                  </a:schemeClr>
                </a:solidFill>
                <a:latin typeface="Calibri" pitchFamily="34" charset="0"/>
              </a:rPr>
            </a:br>
            <a:r>
              <a:rPr lang="en-US" sz="3200" dirty="0" smtClean="0">
                <a:solidFill>
                  <a:schemeClr val="accent2">
                    <a:lumMod val="60000"/>
                    <a:lumOff val="40000"/>
                  </a:schemeClr>
                </a:solidFill>
                <a:latin typeface="Calibri" pitchFamily="34" charset="0"/>
              </a:rPr>
              <a:t>Peer-to-Peer Technical Assistance</a:t>
            </a:r>
          </a:p>
          <a:p>
            <a:pPr algn="ctr" fontAlgn="base">
              <a:spcBef>
                <a:spcPct val="0"/>
              </a:spcBef>
              <a:spcAft>
                <a:spcPts val="1000"/>
              </a:spcAft>
            </a:pPr>
            <a:r>
              <a:rPr lang="en-US" sz="3200" dirty="0" smtClean="0">
                <a:solidFill>
                  <a:schemeClr val="accent2">
                    <a:lumMod val="60000"/>
                    <a:lumOff val="40000"/>
                  </a:schemeClr>
                </a:solidFill>
                <a:latin typeface="Calibri" pitchFamily="34" charset="0"/>
              </a:rPr>
              <a:t>Puerto Rico</a:t>
            </a:r>
            <a:endParaRPr lang="en-US" sz="3200" dirty="0">
              <a:solidFill>
                <a:schemeClr val="accent2">
                  <a:lumMod val="60000"/>
                  <a:lumOff val="40000"/>
                </a:schemeClr>
              </a:solidFill>
              <a:latin typeface="Calibri" pitchFamily="34" charset="0"/>
            </a:endParaRPr>
          </a:p>
        </p:txBody>
      </p:sp>
      <p:pic>
        <p:nvPicPr>
          <p:cNvPr id="31747" name="Picture 4"/>
          <p:cNvPicPr>
            <a:picLocks noChangeAspect="1" noChangeArrowheads="1"/>
          </p:cNvPicPr>
          <p:nvPr/>
        </p:nvPicPr>
        <p:blipFill>
          <a:blip r:embed="rId3"/>
          <a:srcRect/>
          <a:stretch>
            <a:fillRect/>
          </a:stretch>
        </p:blipFill>
        <p:spPr bwMode="auto">
          <a:xfrm>
            <a:off x="6705600" y="762000"/>
            <a:ext cx="1487488" cy="1543050"/>
          </a:xfrm>
          <a:prstGeom prst="rect">
            <a:avLst/>
          </a:prstGeom>
          <a:noFill/>
          <a:ln w="9525">
            <a:noFill/>
            <a:miter lim="800000"/>
            <a:headEnd/>
            <a:tailEnd/>
          </a:ln>
        </p:spPr>
      </p:pic>
      <p:sp>
        <p:nvSpPr>
          <p:cNvPr id="2" name="Rectangle 1"/>
          <p:cNvSpPr/>
          <p:nvPr/>
        </p:nvSpPr>
        <p:spPr bwMode="gray">
          <a:xfrm>
            <a:off x="4406900" y="6471593"/>
            <a:ext cx="368300" cy="230832"/>
          </a:xfrm>
          <a:prstGeom prst="rect">
            <a:avLst/>
          </a:prstGeom>
          <a:solidFill>
            <a:schemeClr val="bg1"/>
          </a:solidFill>
          <a:ln w="952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algn="ctr" eaLnBrk="0" fontAlgn="base" hangingPunct="0">
              <a:spcBef>
                <a:spcPct val="0"/>
              </a:spcBef>
              <a:spcAft>
                <a:spcPct val="0"/>
              </a:spcAft>
            </a:pPr>
            <a:endParaRPr lang="en-US" sz="1600" dirty="0">
              <a:solidFill>
                <a:srgbClr val="000000"/>
              </a:solidFill>
            </a:endParaRPr>
          </a:p>
        </p:txBody>
      </p:sp>
      <p:sp>
        <p:nvSpPr>
          <p:cNvPr id="3" name="Footer Placeholder 2"/>
          <p:cNvSpPr>
            <a:spLocks noGrp="1"/>
          </p:cNvSpPr>
          <p:nvPr>
            <p:ph type="ftr" sz="quarter" idx="11"/>
          </p:nvPr>
        </p:nvSpPr>
        <p:spPr/>
        <p:txBody>
          <a:bodyPr/>
          <a:lstStyle/>
          <a:p>
            <a:pPr fontAlgn="base">
              <a:spcAft>
                <a:spcPct val="0"/>
              </a:spcAft>
              <a:defRPr/>
            </a:pPr>
            <a:r>
              <a:rPr lang="en-US" dirty="0" smtClean="0"/>
              <a:t>Draft for Policy Development Purposes Only</a:t>
            </a:r>
            <a:endParaRPr lang="en-US" dirty="0"/>
          </a:p>
        </p:txBody>
      </p:sp>
      <p:sp>
        <p:nvSpPr>
          <p:cNvPr id="9" name="TextBox 8"/>
          <p:cNvSpPr txBox="1"/>
          <p:nvPr/>
        </p:nvSpPr>
        <p:spPr>
          <a:xfrm>
            <a:off x="609600" y="3657600"/>
            <a:ext cx="7696200" cy="2800767"/>
          </a:xfrm>
          <a:prstGeom prst="rect">
            <a:avLst/>
          </a:prstGeom>
          <a:noFill/>
        </p:spPr>
        <p:txBody>
          <a:bodyPr wrap="square" rtlCol="0">
            <a:spAutoFit/>
          </a:bodyPr>
          <a:lstStyle/>
          <a:p>
            <a:pPr algn="ctr"/>
            <a:endParaRPr lang="en-US" sz="2000" b="1" dirty="0">
              <a:latin typeface="Calibri" panose="020F0502020204030204" pitchFamily="34" charset="0"/>
            </a:endParaRPr>
          </a:p>
          <a:p>
            <a:pPr algn="ctr"/>
            <a:r>
              <a:rPr lang="en-US" sz="2800" b="1" dirty="0" smtClean="0">
                <a:latin typeface="Calibri" panose="020F0502020204030204" pitchFamily="34" charset="0"/>
              </a:rPr>
              <a:t>WIOA Firewalls Related to the One-Stop Procurement Process</a:t>
            </a:r>
            <a:endParaRPr lang="en-US" sz="2800" b="1" dirty="0">
              <a:latin typeface="Calibri" panose="020F0502020204030204" pitchFamily="34" charset="0"/>
            </a:endParaRPr>
          </a:p>
          <a:p>
            <a:r>
              <a:rPr lang="en-US" sz="2000" b="1" dirty="0" smtClean="0">
                <a:latin typeface="Calibri" panose="020F0502020204030204" pitchFamily="34" charset="0"/>
              </a:rPr>
              <a:t>                                                                              </a:t>
            </a:r>
          </a:p>
          <a:p>
            <a:endParaRPr lang="en-US" sz="2000" b="1" dirty="0">
              <a:latin typeface="Calibri" panose="020F0502020204030204" pitchFamily="34" charset="0"/>
            </a:endParaRPr>
          </a:p>
          <a:p>
            <a:pPr algn="r"/>
            <a:endParaRPr lang="en-US" sz="2000" b="1" dirty="0">
              <a:latin typeface="Calibri" panose="020F0502020204030204" pitchFamily="34" charset="0"/>
            </a:endParaRPr>
          </a:p>
          <a:p>
            <a:pPr algn="r"/>
            <a:r>
              <a:rPr lang="en-US" sz="2000" b="1" dirty="0" smtClean="0">
                <a:latin typeface="Calibri" panose="020F0502020204030204" pitchFamily="34" charset="0"/>
              </a:rPr>
              <a:t>Massachusetts Executive Office of Labor and Workforce Development Department of Career Services</a:t>
            </a:r>
            <a:endParaRPr lang="en-US" sz="2000" b="1" dirty="0">
              <a:latin typeface="Calibri" panose="020F0502020204030204" pitchFamily="34" charset="0"/>
            </a:endParaRPr>
          </a:p>
        </p:txBody>
      </p:sp>
    </p:spTree>
    <p:extLst>
      <p:ext uri="{BB962C8B-B14F-4D97-AF65-F5344CB8AC3E}">
        <p14:creationId xmlns:p14="http://schemas.microsoft.com/office/powerpoint/2010/main" val="1969436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256854" y="949520"/>
            <a:ext cx="8733034"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219200" y="66926"/>
            <a:ext cx="6705600" cy="830997"/>
          </a:xfrm>
          <a:prstGeom prst="rect">
            <a:avLst/>
          </a:prstGeom>
          <a:noFill/>
        </p:spPr>
        <p:txBody>
          <a:bodyPr wrap="square" rtlCol="0">
            <a:spAutoFit/>
          </a:bodyPr>
          <a:lstStyle/>
          <a:p>
            <a:r>
              <a:rPr lang="en-US" sz="2400" b="1" dirty="0" smtClean="0">
                <a:solidFill>
                  <a:srgbClr val="FFC000"/>
                </a:solidFill>
              </a:rPr>
              <a:t>CURRENT LANDSCAPE</a:t>
            </a:r>
          </a:p>
          <a:p>
            <a:r>
              <a:rPr lang="en-US" sz="2400" b="1" dirty="0" smtClean="0">
                <a:solidFill>
                  <a:srgbClr val="FFC000"/>
                </a:solidFill>
              </a:rPr>
              <a:t> MA WORKFORCE SYSTEM </a:t>
            </a:r>
            <a:endParaRPr lang="en-US" sz="2400" b="1" dirty="0">
              <a:solidFill>
                <a:srgbClr val="FFC000"/>
              </a:solidFill>
            </a:endParaRPr>
          </a:p>
        </p:txBody>
      </p:sp>
      <p:sp>
        <p:nvSpPr>
          <p:cNvPr id="9" name="Rectangle 8"/>
          <p:cNvSpPr/>
          <p:nvPr/>
        </p:nvSpPr>
        <p:spPr>
          <a:xfrm rot="10800000" flipV="1">
            <a:off x="0" y="6222679"/>
            <a:ext cx="9144000" cy="63532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C:\Users\asweeney\AppData\Local\Microsoft\Windows\Temporary Internet Files\Content.Outlook\VTIN3JZC\MAP_career centers and mwibs-1-3-18.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5241" y="1081163"/>
            <a:ext cx="8656259" cy="5009874"/>
          </a:xfrm>
          <a:prstGeom prst="rect">
            <a:avLst/>
          </a:prstGeom>
          <a:noFill/>
          <a:ln>
            <a:noFill/>
          </a:ln>
        </p:spPr>
      </p:pic>
      <p:sp>
        <p:nvSpPr>
          <p:cNvPr id="5" name="TextBox 4"/>
          <p:cNvSpPr txBox="1"/>
          <p:nvPr/>
        </p:nvSpPr>
        <p:spPr>
          <a:xfrm>
            <a:off x="256854" y="4971026"/>
            <a:ext cx="5384038" cy="1354217"/>
          </a:xfrm>
          <a:prstGeom prst="rect">
            <a:avLst/>
          </a:prstGeom>
          <a:noFill/>
        </p:spPr>
        <p:txBody>
          <a:bodyPr wrap="none" rtlCol="0">
            <a:spAutoFit/>
          </a:bodyPr>
          <a:lstStyle/>
          <a:p>
            <a:r>
              <a:rPr lang="en-US" sz="1600" dirty="0" smtClean="0"/>
              <a:t>16 Workforce Development Areas &amp; Boards</a:t>
            </a:r>
          </a:p>
          <a:p>
            <a:r>
              <a:rPr lang="en-US" sz="1600" dirty="0" smtClean="0"/>
              <a:t>29 Career Centers</a:t>
            </a:r>
          </a:p>
          <a:p>
            <a:pPr marL="742950" lvl="1" indent="-285750">
              <a:buFont typeface="Arial" panose="020B0604020202020204" pitchFamily="34" charset="0"/>
              <a:buChar char="•"/>
            </a:pPr>
            <a:r>
              <a:rPr lang="en-US" sz="1600" dirty="0" smtClean="0"/>
              <a:t>25 Comprehensive Centers (full service)</a:t>
            </a:r>
          </a:p>
          <a:p>
            <a:pPr marL="742950" lvl="1" indent="-285750">
              <a:buFont typeface="Arial" panose="020B0604020202020204" pitchFamily="34" charset="0"/>
              <a:buChar char="•"/>
            </a:pPr>
            <a:r>
              <a:rPr lang="en-US" sz="1600" dirty="0" smtClean="0"/>
              <a:t>  4  Affiliated Centers </a:t>
            </a:r>
            <a:r>
              <a:rPr lang="en-US" sz="1600" dirty="0" err="1" smtClean="0"/>
              <a:t>orAccess</a:t>
            </a:r>
            <a:r>
              <a:rPr lang="en-US" sz="1600" dirty="0" smtClean="0"/>
              <a:t> Points (limited service)</a:t>
            </a:r>
          </a:p>
          <a:p>
            <a:endParaRPr lang="en-US" dirty="0"/>
          </a:p>
        </p:txBody>
      </p:sp>
      <p:pic>
        <p:nvPicPr>
          <p:cNvPr id="11" name="Picture 10" descr="MassHire_newcolor.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6086" y="2004665"/>
            <a:ext cx="1288870" cy="671333"/>
          </a:xfrm>
          <a:prstGeom prst="rect">
            <a:avLst/>
          </a:prstGeom>
        </p:spPr>
      </p:pic>
    </p:spTree>
    <p:extLst>
      <p:ext uri="{BB962C8B-B14F-4D97-AF65-F5344CB8AC3E}">
        <p14:creationId xmlns:p14="http://schemas.microsoft.com/office/powerpoint/2010/main" val="4051164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304800"/>
            <a:ext cx="5334000" cy="523220"/>
          </a:xfrm>
          <a:prstGeom prst="rect">
            <a:avLst/>
          </a:prstGeom>
          <a:noFill/>
        </p:spPr>
        <p:txBody>
          <a:bodyPr wrap="square" rtlCol="0">
            <a:spAutoFit/>
          </a:bodyPr>
          <a:lstStyle/>
          <a:p>
            <a:r>
              <a:rPr lang="en-US" sz="2800" b="1" dirty="0" smtClean="0">
                <a:latin typeface="Calibri" panose="020F0502020204030204" pitchFamily="34" charset="0"/>
              </a:rPr>
              <a:t> </a:t>
            </a:r>
            <a:r>
              <a:rPr lang="en-US" sz="2800" b="1" dirty="0" smtClean="0">
                <a:solidFill>
                  <a:srgbClr val="FFC000"/>
                </a:solidFill>
                <a:latin typeface="Calibri" panose="020F0502020204030204" pitchFamily="34" charset="0"/>
              </a:rPr>
              <a:t>MA WORKFORCE SYSTEM</a:t>
            </a:r>
            <a:endParaRPr lang="en-US" sz="2800" b="1" dirty="0">
              <a:solidFill>
                <a:srgbClr val="FFC000"/>
              </a:solidFill>
              <a:latin typeface="Calibri" panose="020F0502020204030204" pitchFamily="34" charset="0"/>
            </a:endParaRPr>
          </a:p>
        </p:txBody>
      </p:sp>
      <p:sp>
        <p:nvSpPr>
          <p:cNvPr id="3" name="TextBox 2"/>
          <p:cNvSpPr txBox="1"/>
          <p:nvPr/>
        </p:nvSpPr>
        <p:spPr>
          <a:xfrm>
            <a:off x="304800" y="1295400"/>
            <a:ext cx="8458200" cy="7325082"/>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latin typeface="Calibri" panose="020F0502020204030204" pitchFamily="34" charset="0"/>
              </a:rPr>
              <a:t>The </a:t>
            </a:r>
            <a:r>
              <a:rPr lang="en-US" sz="2000" dirty="0">
                <a:latin typeface="Calibri" panose="020F0502020204030204" pitchFamily="34" charset="0"/>
              </a:rPr>
              <a:t>MA Workforce Development System comprises </a:t>
            </a:r>
            <a:r>
              <a:rPr lang="en-US" sz="2000" dirty="0" smtClean="0">
                <a:latin typeface="Calibri" panose="020F0502020204030204" pitchFamily="34" charset="0"/>
              </a:rPr>
              <a:t>16 </a:t>
            </a:r>
            <a:r>
              <a:rPr lang="en-US" sz="2000" dirty="0">
                <a:latin typeface="Calibri" panose="020F0502020204030204" pitchFamily="34" charset="0"/>
              </a:rPr>
              <a:t>Workforce </a:t>
            </a:r>
            <a:r>
              <a:rPr lang="en-US" sz="2000" dirty="0" smtClean="0">
                <a:latin typeface="Calibri" panose="020F0502020204030204" pitchFamily="34" charset="0"/>
              </a:rPr>
              <a:t>Development </a:t>
            </a:r>
            <a:r>
              <a:rPr lang="en-US" sz="2000" dirty="0">
                <a:latin typeface="Calibri" panose="020F0502020204030204" pitchFamily="34" charset="0"/>
              </a:rPr>
              <a:t>Areas (</a:t>
            </a:r>
            <a:r>
              <a:rPr lang="en-US" sz="2000" dirty="0" smtClean="0">
                <a:latin typeface="Calibri" panose="020F0502020204030204" pitchFamily="34" charset="0"/>
              </a:rPr>
              <a:t>WDAs</a:t>
            </a:r>
            <a:r>
              <a:rPr lang="en-US" sz="2000" dirty="0">
                <a:latin typeface="Calibri" panose="020F0502020204030204" pitchFamily="34" charset="0"/>
              </a:rPr>
              <a:t>) led by 16 </a:t>
            </a:r>
            <a:r>
              <a:rPr lang="en-US" sz="2000" dirty="0" smtClean="0">
                <a:latin typeface="Calibri" panose="020F0502020204030204" pitchFamily="34" charset="0"/>
              </a:rPr>
              <a:t>employer-driven </a:t>
            </a:r>
            <a:r>
              <a:rPr lang="en-US" sz="2000" dirty="0">
                <a:latin typeface="Calibri" panose="020F0502020204030204" pitchFamily="34" charset="0"/>
              </a:rPr>
              <a:t>Workforce </a:t>
            </a:r>
            <a:r>
              <a:rPr lang="en-US" sz="2000" dirty="0" smtClean="0">
                <a:latin typeface="Calibri" panose="020F0502020204030204" pitchFamily="34" charset="0"/>
              </a:rPr>
              <a:t>Development </a:t>
            </a:r>
            <a:r>
              <a:rPr lang="en-US" sz="2000" dirty="0">
                <a:latin typeface="Calibri" panose="020F0502020204030204" pitchFamily="34" charset="0"/>
              </a:rPr>
              <a:t>Boards </a:t>
            </a:r>
            <a:r>
              <a:rPr lang="en-US" sz="2000" dirty="0" smtClean="0">
                <a:latin typeface="Calibri" panose="020F0502020204030204" pitchFamily="34" charset="0"/>
              </a:rPr>
              <a:t>(Local Boards) </a:t>
            </a:r>
            <a:r>
              <a:rPr lang="en-US" sz="2000" dirty="0">
                <a:latin typeface="Calibri" panose="020F0502020204030204" pitchFamily="34" charset="0"/>
              </a:rPr>
              <a:t>currently operating </a:t>
            </a:r>
            <a:r>
              <a:rPr lang="en-US" sz="2000" dirty="0" smtClean="0">
                <a:latin typeface="Calibri" panose="020F0502020204030204" pitchFamily="34" charset="0"/>
              </a:rPr>
              <a:t>29 One-Stop </a:t>
            </a:r>
            <a:r>
              <a:rPr lang="en-US" sz="2000" dirty="0">
                <a:latin typeface="Calibri" panose="020F0502020204030204" pitchFamily="34" charset="0"/>
              </a:rPr>
              <a:t>Career Centers (OSCCs</a:t>
            </a:r>
            <a:r>
              <a:rPr lang="en-US" sz="2000" dirty="0" smtClean="0">
                <a:latin typeface="Calibri" panose="020F0502020204030204" pitchFamily="34" charset="0"/>
              </a:rPr>
              <a:t>) </a:t>
            </a:r>
            <a:endParaRPr lang="en-US" sz="2000" dirty="0">
              <a:latin typeface="Calibri" panose="020F0502020204030204" pitchFamily="34" charset="0"/>
            </a:endParaRPr>
          </a:p>
          <a:p>
            <a:r>
              <a:rPr lang="en-US" sz="2000" dirty="0">
                <a:latin typeface="Calibri" panose="020F0502020204030204" pitchFamily="34" charset="0"/>
              </a:rPr>
              <a:t> </a:t>
            </a:r>
          </a:p>
          <a:p>
            <a:pPr marL="285750" indent="-285750">
              <a:buFont typeface="Arial" panose="020B0604020202020204" pitchFamily="34" charset="0"/>
              <a:buChar char="•"/>
            </a:pPr>
            <a:r>
              <a:rPr lang="en-US" sz="2000" dirty="0" smtClean="0">
                <a:latin typeface="Calibri" panose="020F0502020204030204" pitchFamily="34" charset="0"/>
              </a:rPr>
              <a:t>The MA Workforce Development System is characterized </a:t>
            </a:r>
            <a:r>
              <a:rPr lang="en-US" sz="2000" dirty="0">
                <a:latin typeface="Calibri" panose="020F0502020204030204" pitchFamily="34" charset="0"/>
              </a:rPr>
              <a:t>by </a:t>
            </a:r>
            <a:r>
              <a:rPr lang="en-US" sz="2000" dirty="0" smtClean="0">
                <a:latin typeface="Calibri" panose="020F0502020204030204" pitchFamily="34" charset="0"/>
              </a:rPr>
              <a:t>several different types of organizational </a:t>
            </a:r>
            <a:r>
              <a:rPr lang="en-US" sz="2000" dirty="0">
                <a:latin typeface="Calibri" panose="020F0502020204030204" pitchFamily="34" charset="0"/>
              </a:rPr>
              <a:t>structures </a:t>
            </a:r>
            <a:r>
              <a:rPr lang="en-US" sz="2000" dirty="0" smtClean="0">
                <a:latin typeface="Calibri" panose="020F0502020204030204" pitchFamily="34" charset="0"/>
              </a:rPr>
              <a:t>(municipal</a:t>
            </a:r>
            <a:r>
              <a:rPr lang="en-US" sz="2000" dirty="0">
                <a:latin typeface="Calibri" panose="020F0502020204030204" pitchFamily="34" charset="0"/>
              </a:rPr>
              <a:t>, </a:t>
            </a:r>
            <a:r>
              <a:rPr lang="en-US" sz="2000" dirty="0" smtClean="0">
                <a:latin typeface="Calibri" panose="020F0502020204030204" pitchFamily="34" charset="0"/>
              </a:rPr>
              <a:t>consortium, non-profit</a:t>
            </a:r>
            <a:r>
              <a:rPr lang="en-US" sz="2000" dirty="0">
                <a:latin typeface="Calibri" panose="020F0502020204030204" pitchFamily="34" charset="0"/>
              </a:rPr>
              <a:t>, for-profit</a:t>
            </a:r>
            <a:r>
              <a:rPr lang="en-US" sz="2000" dirty="0" smtClean="0">
                <a:latin typeface="Calibri" panose="020F0502020204030204" pitchFamily="34" charset="0"/>
              </a:rPr>
              <a:t>)</a:t>
            </a:r>
          </a:p>
          <a:p>
            <a:endParaRPr lang="en-US" sz="1400" dirty="0">
              <a:latin typeface="Calibri" panose="020F0502020204030204" pitchFamily="34" charset="0"/>
            </a:endParaRPr>
          </a:p>
          <a:p>
            <a:pPr marL="285750" indent="-285750">
              <a:buFont typeface="Arial" panose="020B0604020202020204" pitchFamily="34" charset="0"/>
              <a:buChar char="•"/>
            </a:pPr>
            <a:r>
              <a:rPr lang="en-US" sz="2000" dirty="0" smtClean="0">
                <a:latin typeface="Calibri" panose="020F0502020204030204" pitchFamily="34" charset="0"/>
              </a:rPr>
              <a:t>Prior to the implementation of the Workforce Investment Act (WIA) (1998), 4 of the 16 Local Areas received an exemption to the Wagner-Peyser merit staffing requirement</a:t>
            </a:r>
            <a:r>
              <a:rPr lang="en-US" sz="2000" dirty="0">
                <a:latin typeface="Calibri" panose="020F0502020204030204" pitchFamily="34" charset="0"/>
              </a:rPr>
              <a:t> </a:t>
            </a:r>
            <a:r>
              <a:rPr lang="en-US" sz="2000" dirty="0" smtClean="0">
                <a:latin typeface="Calibri" panose="020F0502020204030204" pitchFamily="34" charset="0"/>
              </a:rPr>
              <a:t>that is still in effect in those areas</a:t>
            </a:r>
          </a:p>
          <a:p>
            <a:endParaRPr lang="en-US" sz="1400" dirty="0" smtClean="0">
              <a:latin typeface="Calibri" panose="020F0502020204030204" pitchFamily="34" charset="0"/>
            </a:endParaRPr>
          </a:p>
          <a:p>
            <a:pPr marL="285750" indent="-285750">
              <a:buFont typeface="Arial" panose="020B0604020202020204" pitchFamily="34" charset="0"/>
              <a:buChar char="•"/>
            </a:pPr>
            <a:r>
              <a:rPr lang="en-US" sz="2000" dirty="0" smtClean="0">
                <a:latin typeface="Calibri" panose="020F0502020204030204" pitchFamily="34" charset="0"/>
              </a:rPr>
              <a:t>The merit staffing requirement remains in 12 of the 16 Local Areas</a:t>
            </a:r>
          </a:p>
          <a:p>
            <a:endParaRPr lang="en-US" sz="1400" dirty="0" smtClean="0">
              <a:latin typeface="Calibri" panose="020F0502020204030204" pitchFamily="34" charset="0"/>
            </a:endParaRPr>
          </a:p>
          <a:p>
            <a:pPr marL="285750" indent="-285750">
              <a:buFont typeface="Arial" panose="020B0604020202020204" pitchFamily="34" charset="0"/>
              <a:buChar char="•"/>
            </a:pPr>
            <a:r>
              <a:rPr lang="en-US" sz="2000" dirty="0" smtClean="0">
                <a:latin typeface="Calibri" panose="020F0502020204030204" pitchFamily="34" charset="0"/>
              </a:rPr>
              <a:t>The Massachusetts Competitive Selection Policy required the One-Stop </a:t>
            </a:r>
            <a:r>
              <a:rPr lang="en-US" sz="2000" dirty="0">
                <a:latin typeface="Calibri" panose="020F0502020204030204" pitchFamily="34" charset="0"/>
              </a:rPr>
              <a:t>O</a:t>
            </a:r>
            <a:r>
              <a:rPr lang="en-US" sz="2000" dirty="0" smtClean="0">
                <a:latin typeface="Calibri" panose="020F0502020204030204" pitchFamily="34" charset="0"/>
              </a:rPr>
              <a:t>perator to also be the provider of some or all of the career center services </a:t>
            </a:r>
          </a:p>
          <a:p>
            <a:pPr marL="285750" indent="-285750">
              <a:buFont typeface="Arial" panose="020B0604020202020204" pitchFamily="34" charset="0"/>
              <a:buChar char="•"/>
            </a:pPr>
            <a:endParaRPr lang="en-US" sz="2000" dirty="0" smtClean="0">
              <a:latin typeface="Calibri" panose="020F0502020204030204" pitchFamily="34" charset="0"/>
            </a:endParaRPr>
          </a:p>
          <a:p>
            <a:pPr marL="285750" indent="-285750">
              <a:buFont typeface="Arial" panose="020B0604020202020204" pitchFamily="34" charset="0"/>
              <a:buChar char="•"/>
            </a:pPr>
            <a:endParaRPr lang="en-US" sz="2000" dirty="0">
              <a:latin typeface="Calibri" panose="020F0502020204030204" pitchFamily="34" charset="0"/>
            </a:endParaRP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7034719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3352800" y="1066800"/>
            <a:ext cx="1905000" cy="609600"/>
          </a:xfrm>
          <a:prstGeom prst="rect">
            <a:avLst/>
          </a:prstGeom>
          <a:solidFill>
            <a:schemeClr val="accent1"/>
          </a:solidFill>
          <a:ln w="9525" cap="flat" cmpd="sng" algn="ctr">
            <a:solidFill>
              <a:schemeClr val="accent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0070C0"/>
                </a:solidFill>
                <a:effectLst/>
                <a:latin typeface="Calibri" panose="020F0502020204030204" pitchFamily="34" charset="0"/>
              </a:rPr>
              <a:t>Chief Elected</a:t>
            </a:r>
            <a:r>
              <a:rPr kumimoji="0" lang="en-US" b="1" i="0" u="none" strike="noStrike" cap="none" normalizeH="0" dirty="0" smtClean="0">
                <a:ln>
                  <a:noFill/>
                </a:ln>
                <a:solidFill>
                  <a:srgbClr val="0070C0"/>
                </a:solidFill>
                <a:effectLst/>
                <a:latin typeface="Calibri" panose="020F0502020204030204" pitchFamily="34" charset="0"/>
              </a:rPr>
              <a:t> Official</a:t>
            </a:r>
            <a:endParaRPr kumimoji="0" lang="en-US" b="1" i="0" u="none" strike="noStrike" cap="none" normalizeH="0" baseline="0" dirty="0" smtClean="0">
              <a:ln>
                <a:noFill/>
              </a:ln>
              <a:solidFill>
                <a:srgbClr val="0070C0"/>
              </a:solidFill>
              <a:effectLst/>
              <a:latin typeface="Calibri" panose="020F0502020204030204" pitchFamily="34" charset="0"/>
            </a:endParaRPr>
          </a:p>
        </p:txBody>
      </p:sp>
      <p:cxnSp>
        <p:nvCxnSpPr>
          <p:cNvPr id="6" name="Elbow Connector 5"/>
          <p:cNvCxnSpPr/>
          <p:nvPr/>
        </p:nvCxnSpPr>
        <p:spPr bwMode="auto">
          <a:xfrm>
            <a:off x="5257800" y="1258556"/>
            <a:ext cx="914400" cy="914400"/>
          </a:xfrm>
          <a:prstGeom prst="bentConnector3">
            <a:avLst/>
          </a:prstGeom>
          <a:solidFill>
            <a:schemeClr val="accent1"/>
          </a:solidFill>
          <a:ln w="9525" cap="flat" cmpd="sng" algn="ctr">
            <a:solidFill>
              <a:schemeClr val="accent2"/>
            </a:solidFill>
            <a:prstDash val="solid"/>
            <a:round/>
            <a:headEnd type="none" w="med" len="med"/>
            <a:tailEnd type="none" w="med" len="med"/>
          </a:ln>
          <a:effectLst/>
        </p:spPr>
      </p:cxnSp>
      <p:sp>
        <p:nvSpPr>
          <p:cNvPr id="7" name="Rectangle 6"/>
          <p:cNvSpPr/>
          <p:nvPr/>
        </p:nvSpPr>
        <p:spPr bwMode="auto">
          <a:xfrm>
            <a:off x="6185316" y="1803308"/>
            <a:ext cx="2362200" cy="723536"/>
          </a:xfrm>
          <a:prstGeom prst="rect">
            <a:avLst/>
          </a:prstGeom>
          <a:solidFill>
            <a:schemeClr val="accent1"/>
          </a:solidFill>
          <a:ln w="9525" cap="flat" cmpd="sng" algn="ctr">
            <a:solidFill>
              <a:schemeClr val="accent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alibri" panose="020F0502020204030204" pitchFamily="34" charset="0"/>
              </a:rPr>
              <a:t>Fiscal Agent</a:t>
            </a:r>
          </a:p>
        </p:txBody>
      </p:sp>
      <p:cxnSp>
        <p:nvCxnSpPr>
          <p:cNvPr id="9" name="Straight Connector 8"/>
          <p:cNvCxnSpPr/>
          <p:nvPr/>
        </p:nvCxnSpPr>
        <p:spPr bwMode="auto">
          <a:xfrm>
            <a:off x="4267200" y="1718136"/>
            <a:ext cx="0" cy="609600"/>
          </a:xfrm>
          <a:prstGeom prst="line">
            <a:avLst/>
          </a:prstGeom>
          <a:solidFill>
            <a:schemeClr val="accent1"/>
          </a:solidFill>
          <a:ln w="9525" cap="flat" cmpd="sng" algn="ctr">
            <a:solidFill>
              <a:schemeClr val="accent2"/>
            </a:solidFill>
            <a:prstDash val="solid"/>
            <a:round/>
            <a:headEnd type="none" w="med" len="med"/>
            <a:tailEnd type="none" w="med" len="med"/>
          </a:ln>
          <a:effectLst/>
        </p:spPr>
      </p:cxnSp>
      <p:sp>
        <p:nvSpPr>
          <p:cNvPr id="13" name="Rectangle 12"/>
          <p:cNvSpPr/>
          <p:nvPr/>
        </p:nvSpPr>
        <p:spPr bwMode="auto">
          <a:xfrm>
            <a:off x="3048000" y="2193052"/>
            <a:ext cx="2514600" cy="640080"/>
          </a:xfrm>
          <a:prstGeom prst="rect">
            <a:avLst/>
          </a:prstGeom>
          <a:solidFill>
            <a:schemeClr val="accent1"/>
          </a:solidFill>
          <a:ln w="9525" cap="flat" cmpd="sng" algn="ctr">
            <a:solidFill>
              <a:schemeClr val="accent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b="1" i="0" u="none" strike="noStrike" cap="none" normalizeH="0" baseline="0" dirty="0" smtClean="0">
              <a:ln>
                <a:noFill/>
              </a:ln>
              <a:solidFill>
                <a:srgbClr val="7030A0"/>
              </a:solidFill>
              <a:effectLst/>
              <a:latin typeface="Calibri" panose="020F0502020204030204"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7030A0"/>
                </a:solidFill>
                <a:effectLst/>
                <a:latin typeface="Calibri" panose="020F0502020204030204" pitchFamily="34" charset="0"/>
              </a:rPr>
              <a:t>Local Board</a:t>
            </a: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2">
                  <a:lumMod val="60000"/>
                  <a:lumOff val="40000"/>
                </a:schemeClr>
              </a:solidFill>
              <a:effectLst/>
              <a:latin typeface="Arial" pitchFamily="34" charset="0"/>
            </a:endParaRPr>
          </a:p>
        </p:txBody>
      </p:sp>
      <p:sp>
        <p:nvSpPr>
          <p:cNvPr id="14" name="Rectangle 13"/>
          <p:cNvSpPr/>
          <p:nvPr/>
        </p:nvSpPr>
        <p:spPr bwMode="auto">
          <a:xfrm>
            <a:off x="2895600" y="3352800"/>
            <a:ext cx="2971799" cy="787121"/>
          </a:xfrm>
          <a:prstGeom prst="rect">
            <a:avLst/>
          </a:prstGeom>
          <a:solidFill>
            <a:schemeClr val="accent1"/>
          </a:solidFill>
          <a:ln w="9525" cap="flat" cmpd="sng" algn="ctr">
            <a:solidFill>
              <a:schemeClr val="accent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dirty="0" smtClean="0">
                <a:solidFill>
                  <a:srgbClr val="007635"/>
                </a:solidFill>
                <a:latin typeface="Calibri" panose="020F0502020204030204" pitchFamily="34" charset="0"/>
              </a:rPr>
              <a:t>Lead Operator/Service Provider</a:t>
            </a:r>
          </a:p>
        </p:txBody>
      </p:sp>
      <p:cxnSp>
        <p:nvCxnSpPr>
          <p:cNvPr id="15" name="Straight Connector 14"/>
          <p:cNvCxnSpPr/>
          <p:nvPr/>
        </p:nvCxnSpPr>
        <p:spPr bwMode="auto">
          <a:xfrm>
            <a:off x="4267200" y="2847869"/>
            <a:ext cx="0" cy="504931"/>
          </a:xfrm>
          <a:prstGeom prst="line">
            <a:avLst/>
          </a:prstGeom>
          <a:solidFill>
            <a:schemeClr val="accent1"/>
          </a:solidFill>
          <a:ln w="9525" cap="flat" cmpd="sng" algn="ctr">
            <a:solidFill>
              <a:schemeClr val="accent2"/>
            </a:solidFill>
            <a:prstDash val="solid"/>
            <a:round/>
            <a:headEnd type="none" w="med" len="med"/>
            <a:tailEnd type="none" w="med" len="med"/>
          </a:ln>
          <a:effectLst/>
        </p:spPr>
      </p:cxnSp>
      <p:sp>
        <p:nvSpPr>
          <p:cNvPr id="30" name="Rounded Rectangle 29"/>
          <p:cNvSpPr/>
          <p:nvPr/>
        </p:nvSpPr>
        <p:spPr bwMode="auto">
          <a:xfrm>
            <a:off x="1447800" y="4305719"/>
            <a:ext cx="838200" cy="457200"/>
          </a:xfrm>
          <a:prstGeom prst="roundRect">
            <a:avLst/>
          </a:prstGeom>
          <a:solidFill>
            <a:schemeClr val="accent1"/>
          </a:solidFill>
          <a:ln w="9525" cap="flat" cmpd="sng" algn="ctr">
            <a:solidFill>
              <a:schemeClr val="accent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alibri" panose="020F0502020204030204" pitchFamily="34" charset="0"/>
              </a:rPr>
              <a:t>DUA</a:t>
            </a:r>
          </a:p>
        </p:txBody>
      </p:sp>
      <p:sp>
        <p:nvSpPr>
          <p:cNvPr id="31" name="Rounded Rectangle 30"/>
          <p:cNvSpPr/>
          <p:nvPr/>
        </p:nvSpPr>
        <p:spPr bwMode="auto">
          <a:xfrm>
            <a:off x="2651718" y="4305719"/>
            <a:ext cx="838200" cy="457200"/>
          </a:xfrm>
          <a:prstGeom prst="roundRect">
            <a:avLst/>
          </a:prstGeom>
          <a:solidFill>
            <a:schemeClr val="accent1"/>
          </a:solidFill>
          <a:ln w="9525" cap="flat" cmpd="sng" algn="ctr">
            <a:solidFill>
              <a:schemeClr val="accent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alibri" panose="020F0502020204030204" pitchFamily="34" charset="0"/>
              </a:rPr>
              <a:t>MRC</a:t>
            </a:r>
          </a:p>
        </p:txBody>
      </p:sp>
      <p:sp>
        <p:nvSpPr>
          <p:cNvPr id="32" name="Rounded Rectangle 31"/>
          <p:cNvSpPr/>
          <p:nvPr/>
        </p:nvSpPr>
        <p:spPr bwMode="auto">
          <a:xfrm>
            <a:off x="5143500" y="4305719"/>
            <a:ext cx="838200" cy="457200"/>
          </a:xfrm>
          <a:prstGeom prst="roundRect">
            <a:avLst/>
          </a:prstGeom>
          <a:solidFill>
            <a:schemeClr val="accent1"/>
          </a:solidFill>
          <a:ln w="9525" cap="flat" cmpd="sng" algn="ctr">
            <a:solidFill>
              <a:schemeClr val="accent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alibri" panose="020F0502020204030204" pitchFamily="34" charset="0"/>
              </a:rPr>
              <a:t>DTA</a:t>
            </a:r>
          </a:p>
        </p:txBody>
      </p:sp>
      <p:sp>
        <p:nvSpPr>
          <p:cNvPr id="33" name="Rounded Rectangle 32"/>
          <p:cNvSpPr/>
          <p:nvPr/>
        </p:nvSpPr>
        <p:spPr bwMode="auto">
          <a:xfrm>
            <a:off x="6324600" y="4305719"/>
            <a:ext cx="838200" cy="457200"/>
          </a:xfrm>
          <a:prstGeom prst="roundRect">
            <a:avLst/>
          </a:prstGeom>
          <a:solidFill>
            <a:schemeClr val="accent1"/>
          </a:solidFill>
          <a:ln w="9525" cap="flat" cmpd="sng" algn="ctr">
            <a:solidFill>
              <a:schemeClr val="accent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alibri" panose="020F0502020204030204" pitchFamily="34" charset="0"/>
              </a:rPr>
              <a:t>ACLS</a:t>
            </a:r>
          </a:p>
        </p:txBody>
      </p:sp>
      <p:sp>
        <p:nvSpPr>
          <p:cNvPr id="34" name="Rounded Rectangle 33"/>
          <p:cNvSpPr/>
          <p:nvPr/>
        </p:nvSpPr>
        <p:spPr bwMode="auto">
          <a:xfrm>
            <a:off x="7467600" y="4305719"/>
            <a:ext cx="838200" cy="457200"/>
          </a:xfrm>
          <a:prstGeom prst="roundRect">
            <a:avLst/>
          </a:prstGeom>
          <a:solidFill>
            <a:schemeClr val="accent1"/>
          </a:solidFill>
          <a:ln w="9525" cap="flat" cmpd="sng" algn="ctr">
            <a:solidFill>
              <a:schemeClr val="accent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alibri" panose="020F0502020204030204" pitchFamily="34" charset="0"/>
              </a:rPr>
              <a:t>SCSEP</a:t>
            </a:r>
          </a:p>
        </p:txBody>
      </p:sp>
      <p:sp>
        <p:nvSpPr>
          <p:cNvPr id="35" name="Rounded Rectangle 34"/>
          <p:cNvSpPr/>
          <p:nvPr/>
        </p:nvSpPr>
        <p:spPr bwMode="auto">
          <a:xfrm>
            <a:off x="3860765" y="4305719"/>
            <a:ext cx="838200" cy="457200"/>
          </a:xfrm>
          <a:prstGeom prst="roundRect">
            <a:avLst/>
          </a:prstGeom>
          <a:solidFill>
            <a:schemeClr val="accent1"/>
          </a:solidFill>
          <a:ln w="9525" cap="flat" cmpd="sng" algn="ctr">
            <a:solidFill>
              <a:schemeClr val="accent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alibri" panose="020F0502020204030204" pitchFamily="34" charset="0"/>
              </a:rPr>
              <a:t>MCB</a:t>
            </a:r>
          </a:p>
        </p:txBody>
      </p:sp>
      <p:sp>
        <p:nvSpPr>
          <p:cNvPr id="37" name="Rounded Rectangle 36"/>
          <p:cNvSpPr/>
          <p:nvPr/>
        </p:nvSpPr>
        <p:spPr bwMode="auto">
          <a:xfrm>
            <a:off x="152400" y="4305719"/>
            <a:ext cx="1143000" cy="457200"/>
          </a:xfrm>
          <a:prstGeom prst="roundRect">
            <a:avLst/>
          </a:prstGeom>
          <a:solidFill>
            <a:schemeClr val="accent1"/>
          </a:solidFill>
          <a:ln w="9525" cap="flat" cmpd="sng" algn="ctr">
            <a:solidFill>
              <a:schemeClr val="accent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dirty="0" smtClean="0">
                <a:latin typeface="Calibri" panose="020F0502020204030204" pitchFamily="34" charset="0"/>
              </a:rPr>
              <a:t>DCS</a:t>
            </a:r>
          </a:p>
        </p:txBody>
      </p:sp>
      <p:sp>
        <p:nvSpPr>
          <p:cNvPr id="5" name="Rectangle 4"/>
          <p:cNvSpPr/>
          <p:nvPr/>
        </p:nvSpPr>
        <p:spPr>
          <a:xfrm>
            <a:off x="914400" y="76200"/>
            <a:ext cx="4747847" cy="892552"/>
          </a:xfrm>
          <a:prstGeom prst="rect">
            <a:avLst/>
          </a:prstGeom>
        </p:spPr>
        <p:txBody>
          <a:bodyPr wrap="square">
            <a:spAutoFit/>
          </a:bodyPr>
          <a:lstStyle/>
          <a:p>
            <a:r>
              <a:rPr lang="en-US" sz="2800" b="1" dirty="0">
                <a:solidFill>
                  <a:srgbClr val="FFC000"/>
                </a:solidFill>
                <a:latin typeface="Calibri" panose="020F0502020204030204" pitchFamily="34" charset="0"/>
              </a:rPr>
              <a:t>LOCAL AREA </a:t>
            </a:r>
            <a:r>
              <a:rPr lang="en-US" sz="2800" b="1" dirty="0" smtClean="0">
                <a:solidFill>
                  <a:srgbClr val="FFC000"/>
                </a:solidFill>
                <a:latin typeface="Calibri" panose="020F0502020204030204" pitchFamily="34" charset="0"/>
              </a:rPr>
              <a:t>COMPOSITION</a:t>
            </a:r>
          </a:p>
          <a:p>
            <a:r>
              <a:rPr lang="en-US" sz="2400" b="1" dirty="0" smtClean="0">
                <a:solidFill>
                  <a:srgbClr val="FFC000"/>
                </a:solidFill>
                <a:latin typeface="Calibri" panose="020F0502020204030204" pitchFamily="34" charset="0"/>
              </a:rPr>
              <a:t>Under WIOA</a:t>
            </a:r>
            <a:endParaRPr lang="en-US" sz="2400" b="1" dirty="0">
              <a:solidFill>
                <a:srgbClr val="FFC000"/>
              </a:solidFill>
              <a:latin typeface="Calibri" panose="020F0502020204030204" pitchFamily="34" charset="0"/>
            </a:endParaRPr>
          </a:p>
        </p:txBody>
      </p:sp>
      <p:sp>
        <p:nvSpPr>
          <p:cNvPr id="2" name="TextBox 1"/>
          <p:cNvSpPr txBox="1"/>
          <p:nvPr/>
        </p:nvSpPr>
        <p:spPr>
          <a:xfrm>
            <a:off x="2719753" y="4800600"/>
            <a:ext cx="3465563" cy="1569660"/>
          </a:xfrm>
          <a:prstGeom prst="rect">
            <a:avLst/>
          </a:prstGeom>
          <a:noFill/>
        </p:spPr>
        <p:txBody>
          <a:bodyPr wrap="square" rtlCol="0">
            <a:spAutoFit/>
          </a:bodyPr>
          <a:lstStyle/>
          <a:p>
            <a:r>
              <a:rPr lang="en-US" sz="1600" dirty="0">
                <a:latin typeface="Calibri" panose="020F0502020204030204" pitchFamily="34" charset="0"/>
              </a:rPr>
              <a:t>DCS – WIOA </a:t>
            </a:r>
            <a:r>
              <a:rPr lang="en-US" sz="1600" dirty="0" smtClean="0">
                <a:latin typeface="Calibri" panose="020F0502020204030204" pitchFamily="34" charset="0"/>
              </a:rPr>
              <a:t>Title I</a:t>
            </a:r>
            <a:r>
              <a:rPr lang="en-US" sz="1600" dirty="0">
                <a:latin typeface="Calibri" panose="020F0502020204030204" pitchFamily="34" charset="0"/>
              </a:rPr>
              <a:t>, </a:t>
            </a:r>
            <a:r>
              <a:rPr lang="en-US" sz="1600" dirty="0" smtClean="0">
                <a:latin typeface="Calibri" panose="020F0502020204030204" pitchFamily="34" charset="0"/>
              </a:rPr>
              <a:t>W-P</a:t>
            </a:r>
            <a:r>
              <a:rPr lang="en-US" sz="1600" dirty="0">
                <a:latin typeface="Calibri" panose="020F0502020204030204" pitchFamily="34" charset="0"/>
              </a:rPr>
              <a:t>, Trade, JVSG</a:t>
            </a:r>
          </a:p>
          <a:p>
            <a:r>
              <a:rPr lang="en-US" sz="1600" dirty="0">
                <a:latin typeface="Calibri" panose="020F0502020204030204" pitchFamily="34" charset="0"/>
              </a:rPr>
              <a:t>DUA – Unemployment Compensation</a:t>
            </a:r>
          </a:p>
          <a:p>
            <a:r>
              <a:rPr lang="en-US" sz="1600" dirty="0">
                <a:latin typeface="Calibri" panose="020F0502020204030204" pitchFamily="34" charset="0"/>
              </a:rPr>
              <a:t>MRC </a:t>
            </a:r>
            <a:r>
              <a:rPr lang="en-US" sz="1600" dirty="0" smtClean="0">
                <a:latin typeface="Calibri" panose="020F0502020204030204" pitchFamily="34" charset="0"/>
              </a:rPr>
              <a:t>and MCB -  Voc. Rehab.</a:t>
            </a:r>
            <a:endParaRPr lang="en-US" sz="1600" dirty="0">
              <a:latin typeface="Calibri" panose="020F0502020204030204" pitchFamily="34" charset="0"/>
            </a:endParaRPr>
          </a:p>
          <a:p>
            <a:r>
              <a:rPr lang="en-US" sz="1600" dirty="0" smtClean="0">
                <a:latin typeface="Calibri" panose="020F0502020204030204" pitchFamily="34" charset="0"/>
              </a:rPr>
              <a:t>DTA </a:t>
            </a:r>
            <a:r>
              <a:rPr lang="en-US" sz="1600" dirty="0">
                <a:latin typeface="Calibri" panose="020F0502020204030204" pitchFamily="34" charset="0"/>
              </a:rPr>
              <a:t>– Transitional </a:t>
            </a:r>
            <a:r>
              <a:rPr lang="en-US" sz="1600" dirty="0" smtClean="0">
                <a:latin typeface="Calibri" panose="020F0502020204030204" pitchFamily="34" charset="0"/>
              </a:rPr>
              <a:t>Assistance</a:t>
            </a:r>
            <a:endParaRPr lang="en-US" sz="1600" dirty="0">
              <a:latin typeface="Calibri" panose="020F0502020204030204" pitchFamily="34" charset="0"/>
            </a:endParaRPr>
          </a:p>
          <a:p>
            <a:r>
              <a:rPr lang="en-US" sz="1600" dirty="0">
                <a:latin typeface="Calibri" panose="020F0502020204030204" pitchFamily="34" charset="0"/>
              </a:rPr>
              <a:t>ACLS – WIOA </a:t>
            </a:r>
            <a:r>
              <a:rPr lang="en-US" sz="1600" dirty="0" smtClean="0">
                <a:latin typeface="Calibri" panose="020F0502020204030204" pitchFamily="34" charset="0"/>
              </a:rPr>
              <a:t>Title II</a:t>
            </a:r>
            <a:endParaRPr lang="en-US" sz="1600" dirty="0">
              <a:latin typeface="Calibri" panose="020F0502020204030204" pitchFamily="34" charset="0"/>
            </a:endParaRPr>
          </a:p>
          <a:p>
            <a:r>
              <a:rPr lang="en-US" sz="1600" dirty="0">
                <a:latin typeface="Calibri" panose="020F0502020204030204" pitchFamily="34" charset="0"/>
              </a:rPr>
              <a:t>SCSEP – WIOA </a:t>
            </a:r>
            <a:r>
              <a:rPr lang="en-US" sz="1600" dirty="0" smtClean="0">
                <a:latin typeface="Calibri" panose="020F0502020204030204" pitchFamily="34" charset="0"/>
              </a:rPr>
              <a:t>Title V</a:t>
            </a:r>
            <a:endParaRPr lang="en-US" sz="1600" dirty="0">
              <a:latin typeface="Calibri" panose="020F0502020204030204" pitchFamily="34" charset="0"/>
            </a:endParaRPr>
          </a:p>
        </p:txBody>
      </p:sp>
    </p:spTree>
    <p:extLst>
      <p:ext uri="{BB962C8B-B14F-4D97-AF65-F5344CB8AC3E}">
        <p14:creationId xmlns:p14="http://schemas.microsoft.com/office/powerpoint/2010/main" val="178531228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ags/tag10.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ags/tag11.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ags/tag12.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ags/tag2.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ags/tag3.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ags/tag4.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ags/tag5.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ags/tag6.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ags/tag7.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ags/tag8.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ags/tag9.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heme/_rels/theme7.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1_Blue Presentation Template - MA HHS - small logos">
  <a:themeElements>
    <a:clrScheme name="">
      <a:dk1>
        <a:srgbClr val="000000"/>
      </a:dk1>
      <a:lt1>
        <a:srgbClr val="FFFFFF"/>
      </a:lt1>
      <a:dk2>
        <a:srgbClr val="003366"/>
      </a:dk2>
      <a:lt2>
        <a:srgbClr val="B4B4B4"/>
      </a:lt2>
      <a:accent1>
        <a:srgbClr val="FFFFCC"/>
      </a:accent1>
      <a:accent2>
        <a:srgbClr val="003399"/>
      </a:accent2>
      <a:accent3>
        <a:srgbClr val="FFFFFF"/>
      </a:accent3>
      <a:accent4>
        <a:srgbClr val="000000"/>
      </a:accent4>
      <a:accent5>
        <a:srgbClr val="FFFFE2"/>
      </a:accent5>
      <a:accent6>
        <a:srgbClr val="002D8A"/>
      </a:accent6>
      <a:hlink>
        <a:srgbClr val="CCCCFF"/>
      </a:hlink>
      <a:folHlink>
        <a:srgbClr val="FFFFFF"/>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Blue Presentation Template - MA HHS - small logos">
  <a:themeElements>
    <a:clrScheme name="">
      <a:dk1>
        <a:srgbClr val="000000"/>
      </a:dk1>
      <a:lt1>
        <a:srgbClr val="FFFFFF"/>
      </a:lt1>
      <a:dk2>
        <a:srgbClr val="003366"/>
      </a:dk2>
      <a:lt2>
        <a:srgbClr val="B4B4B4"/>
      </a:lt2>
      <a:accent1>
        <a:srgbClr val="FFFFCC"/>
      </a:accent1>
      <a:accent2>
        <a:srgbClr val="003399"/>
      </a:accent2>
      <a:accent3>
        <a:srgbClr val="FFFFFF"/>
      </a:accent3>
      <a:accent4>
        <a:srgbClr val="000000"/>
      </a:accent4>
      <a:accent5>
        <a:srgbClr val="FFFFE2"/>
      </a:accent5>
      <a:accent6>
        <a:srgbClr val="002D8A"/>
      </a:accent6>
      <a:hlink>
        <a:srgbClr val="CCCCFF"/>
      </a:hlink>
      <a:folHlink>
        <a:srgbClr val="FFFFFF"/>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txDef>
      <a:spPr/>
      <a:bodyPr/>
      <a:lstStyle>
        <a:defPPr marL="0" indent="0">
          <a:buFont typeface="Wingdings" pitchFamily="2" charset="2"/>
          <a:buNone/>
          <a:defRPr sz="2400" dirty="0" smtClean="0">
            <a:solidFill>
              <a:schemeClr val="dk1"/>
            </a:solidFill>
            <a:latin typeface="Book Antiqua" pitchFamily="18" charset="0"/>
          </a:defRPr>
        </a:defPPr>
      </a:lstStyle>
    </a:tx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Blue Presentation Template - MA HHS - small logos">
  <a:themeElements>
    <a:clrScheme name="">
      <a:dk1>
        <a:srgbClr val="000000"/>
      </a:dk1>
      <a:lt1>
        <a:srgbClr val="FFFFFF"/>
      </a:lt1>
      <a:dk2>
        <a:srgbClr val="003366"/>
      </a:dk2>
      <a:lt2>
        <a:srgbClr val="B4B4B4"/>
      </a:lt2>
      <a:accent1>
        <a:srgbClr val="FFFFCC"/>
      </a:accent1>
      <a:accent2>
        <a:srgbClr val="003399"/>
      </a:accent2>
      <a:accent3>
        <a:srgbClr val="FFFFFF"/>
      </a:accent3>
      <a:accent4>
        <a:srgbClr val="000000"/>
      </a:accent4>
      <a:accent5>
        <a:srgbClr val="FFFFE2"/>
      </a:accent5>
      <a:accent6>
        <a:srgbClr val="002D8A"/>
      </a:accent6>
      <a:hlink>
        <a:srgbClr val="CCCCFF"/>
      </a:hlink>
      <a:folHlink>
        <a:srgbClr val="FFFFFF"/>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txDef>
      <a:spPr/>
      <a:bodyPr/>
      <a:lstStyle>
        <a:defPPr marL="0" indent="0">
          <a:buFont typeface="Wingdings" pitchFamily="2" charset="2"/>
          <a:buNone/>
          <a:defRPr sz="2400" dirty="0" smtClean="0">
            <a:solidFill>
              <a:schemeClr val="dk1"/>
            </a:solidFill>
            <a:latin typeface="Book Antiqua" pitchFamily="18" charset="0"/>
          </a:defRPr>
        </a:defPPr>
      </a:lstStyle>
    </a:tx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Blue Presentation Template - MA HHS - small logos">
  <a:themeElements>
    <a:clrScheme name="">
      <a:dk1>
        <a:srgbClr val="000000"/>
      </a:dk1>
      <a:lt1>
        <a:srgbClr val="FFFFFF"/>
      </a:lt1>
      <a:dk2>
        <a:srgbClr val="003366"/>
      </a:dk2>
      <a:lt2>
        <a:srgbClr val="B4B4B4"/>
      </a:lt2>
      <a:accent1>
        <a:srgbClr val="FFFFCC"/>
      </a:accent1>
      <a:accent2>
        <a:srgbClr val="003399"/>
      </a:accent2>
      <a:accent3>
        <a:srgbClr val="FFFFFF"/>
      </a:accent3>
      <a:accent4>
        <a:srgbClr val="000000"/>
      </a:accent4>
      <a:accent5>
        <a:srgbClr val="FFFFE2"/>
      </a:accent5>
      <a:accent6>
        <a:srgbClr val="002D8A"/>
      </a:accent6>
      <a:hlink>
        <a:srgbClr val="CCCCFF"/>
      </a:hlink>
      <a:folHlink>
        <a:srgbClr val="FFFFFF"/>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txDef>
      <a:spPr/>
      <a:bodyPr/>
      <a:lstStyle>
        <a:defPPr marL="0" indent="0">
          <a:buFont typeface="Wingdings" pitchFamily="2" charset="2"/>
          <a:buNone/>
          <a:defRPr sz="2400" dirty="0" smtClean="0">
            <a:solidFill>
              <a:schemeClr val="dk1"/>
            </a:solidFill>
            <a:latin typeface="Book Antiqua" pitchFamily="18" charset="0"/>
          </a:defRPr>
        </a:defPPr>
      </a:lstStyle>
    </a:tx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Blue Presentation Template - MA HHS - small logos">
  <a:themeElements>
    <a:clrScheme name="">
      <a:dk1>
        <a:srgbClr val="000000"/>
      </a:dk1>
      <a:lt1>
        <a:srgbClr val="FFFFFF"/>
      </a:lt1>
      <a:dk2>
        <a:srgbClr val="003366"/>
      </a:dk2>
      <a:lt2>
        <a:srgbClr val="B4B4B4"/>
      </a:lt2>
      <a:accent1>
        <a:srgbClr val="FFFFCC"/>
      </a:accent1>
      <a:accent2>
        <a:srgbClr val="003399"/>
      </a:accent2>
      <a:accent3>
        <a:srgbClr val="FFFFFF"/>
      </a:accent3>
      <a:accent4>
        <a:srgbClr val="000000"/>
      </a:accent4>
      <a:accent5>
        <a:srgbClr val="FFFFE2"/>
      </a:accent5>
      <a:accent6>
        <a:srgbClr val="002D8A"/>
      </a:accent6>
      <a:hlink>
        <a:srgbClr val="CCCCFF"/>
      </a:hlink>
      <a:folHlink>
        <a:srgbClr val="FFFFFF"/>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txDef>
      <a:spPr/>
      <a:bodyPr/>
      <a:lstStyle>
        <a:defPPr marL="0" indent="0">
          <a:buFont typeface="Wingdings" pitchFamily="2" charset="2"/>
          <a:buNone/>
          <a:defRPr sz="2400" dirty="0" smtClean="0">
            <a:solidFill>
              <a:schemeClr val="dk1"/>
            </a:solidFill>
            <a:latin typeface="Book Antiqua" pitchFamily="18" charset="0"/>
          </a:defRPr>
        </a:defPPr>
      </a:lstStyle>
    </a:tx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Blue Presentation Template - MA HHS - small logos">
  <a:themeElements>
    <a:clrScheme name="">
      <a:dk1>
        <a:srgbClr val="000000"/>
      </a:dk1>
      <a:lt1>
        <a:srgbClr val="FFFFFF"/>
      </a:lt1>
      <a:dk2>
        <a:srgbClr val="003366"/>
      </a:dk2>
      <a:lt2>
        <a:srgbClr val="B4B4B4"/>
      </a:lt2>
      <a:accent1>
        <a:srgbClr val="FFFFCC"/>
      </a:accent1>
      <a:accent2>
        <a:srgbClr val="003399"/>
      </a:accent2>
      <a:accent3>
        <a:srgbClr val="FFFFFF"/>
      </a:accent3>
      <a:accent4>
        <a:srgbClr val="000000"/>
      </a:accent4>
      <a:accent5>
        <a:srgbClr val="FFFFE2"/>
      </a:accent5>
      <a:accent6>
        <a:srgbClr val="002D8A"/>
      </a:accent6>
      <a:hlink>
        <a:srgbClr val="CCCCFF"/>
      </a:hlink>
      <a:folHlink>
        <a:srgbClr val="FFFFFF"/>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txDef>
      <a:spPr/>
      <a:bodyPr/>
      <a:lstStyle>
        <a:defPPr marL="0" indent="0">
          <a:buFont typeface="Wingdings" pitchFamily="2" charset="2"/>
          <a:buNone/>
          <a:defRPr sz="2400" dirty="0" smtClean="0">
            <a:solidFill>
              <a:schemeClr val="dk1"/>
            </a:solidFill>
            <a:latin typeface="Book Antiqua" pitchFamily="18" charset="0"/>
          </a:defRPr>
        </a:defPPr>
      </a:lstStyle>
    </a:tx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9169</TotalTime>
  <Words>1301</Words>
  <Application>Microsoft Office PowerPoint</Application>
  <PresentationFormat>On-screen Show (4:3)</PresentationFormat>
  <Paragraphs>207</Paragraphs>
  <Slides>18</Slides>
  <Notes>4</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18</vt:i4>
      </vt:variant>
    </vt:vector>
  </HeadingPairs>
  <TitlesOfParts>
    <vt:vector size="32" baseType="lpstr">
      <vt:lpstr>Arial</vt:lpstr>
      <vt:lpstr>Book Antiqua</vt:lpstr>
      <vt:lpstr>Calibri</vt:lpstr>
      <vt:lpstr>Century Gothic</vt:lpstr>
      <vt:lpstr>Symbol</vt:lpstr>
      <vt:lpstr>Wingdings</vt:lpstr>
      <vt:lpstr>Wingdings 3</vt:lpstr>
      <vt:lpstr>1_Blue Presentation Template - MA HHS - small logos</vt:lpstr>
      <vt:lpstr>2_Blue Presentation Template - MA HHS - small logos</vt:lpstr>
      <vt:lpstr>3_Blue Presentation Template - MA HHS - small logos</vt:lpstr>
      <vt:lpstr>4_Blue Presentation Template - MA HHS - small logos</vt:lpstr>
      <vt:lpstr>5_Blue Presentation Template - MA HHS - small logos</vt:lpstr>
      <vt:lpstr>6_Blue Presentation Template - MA HHS - small logos</vt:lpstr>
      <vt:lpstr>Ion</vt:lpstr>
      <vt:lpstr>One Stop Operator Procurement Training</vt:lpstr>
      <vt:lpstr>Welcome</vt:lpstr>
      <vt:lpstr>WebEx Housekeeping</vt:lpstr>
      <vt:lpstr>National State Peer to Peer Technical Assistance </vt:lpstr>
      <vt:lpstr>WIOA One Stop Operator Regulations </vt:lpstr>
      <vt:lpstr>PowerPoint Presentation</vt:lpstr>
      <vt:lpstr>PowerPoint Presentation</vt:lpstr>
      <vt:lpstr>PowerPoint Presentation</vt:lpstr>
      <vt:lpstr>PowerPoint Presentation</vt:lpstr>
      <vt:lpstr>One-Stop Operator Procurement PROCESS &amp; RULES</vt:lpstr>
      <vt:lpstr>PowerPoint Presentation</vt:lpstr>
      <vt:lpstr>DCS  OVERSIGHT ROLE (continued)</vt:lpstr>
      <vt:lpstr>PowerPoint Presentation</vt:lpstr>
      <vt:lpstr>PowerPoint Presentation</vt:lpstr>
      <vt:lpstr>PowerPoint Presentation</vt:lpstr>
      <vt:lpstr>PowerPoint Presentation</vt:lpstr>
      <vt:lpstr>PowerPoint Presentation</vt:lpstr>
      <vt:lpstr>PROCESS RULES OF THUMB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Advani, Ramesh (ANF)</dc:creator>
  <cp:lastModifiedBy>Alexander, Rosemary (EOL)</cp:lastModifiedBy>
  <cp:revision>869</cp:revision>
  <cp:lastPrinted>2017-10-02T19:51:04Z</cp:lastPrinted>
  <dcterms:created xsi:type="dcterms:W3CDTF">2014-04-27T20:43:35Z</dcterms:created>
  <dcterms:modified xsi:type="dcterms:W3CDTF">2018-04-06T18:06:44Z</dcterms:modified>
</cp:coreProperties>
</file>