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8.xml" ContentType="application/inkml+xml"/>
  <Override PartName="/ppt/ink/ink9.xml" ContentType="application/inkml+xml"/>
  <Override PartName="/ppt/notesSlides/notesSlide2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24.xml" ContentType="application/vnd.openxmlformats-officedocument.presentationml.notesSlide+xml"/>
  <Override PartName="/ppt/ink/ink13.xml" ContentType="application/inkml+xml"/>
  <Override PartName="/ppt/ink/ink1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9.xml" ContentType="application/vnd.openxmlformats-officedocument.presentationml.notesSlide+xml"/>
  <Override PartName="/ppt/ink/ink20.xml" ContentType="application/inkml+xml"/>
  <Override PartName="/ppt/ink/ink21.xml" ContentType="application/inkml+xml"/>
  <Override PartName="/ppt/notesSlides/notesSlide30.xml" ContentType="application/vnd.openxmlformats-officedocument.presentationml.notesSlide+xml"/>
  <Override PartName="/ppt/ink/ink22.xml" ContentType="application/inkml+xml"/>
  <Override PartName="/ppt/ink/ink23.xml" ContentType="application/inkml+xml"/>
  <Override PartName="/ppt/notesSlides/notesSlide31.xml" ContentType="application/vnd.openxmlformats-officedocument.presentationml.notesSlide+xml"/>
  <Override PartName="/ppt/ink/ink24.xml" ContentType="application/inkml+xml"/>
  <Override PartName="/ppt/ink/ink25.xml" ContentType="application/inkml+xml"/>
  <Override PartName="/ppt/notesSlides/notesSlide32.xml" ContentType="application/vnd.openxmlformats-officedocument.presentationml.notesSlide+xml"/>
  <Override PartName="/ppt/ink/ink26.xml" ContentType="application/inkml+xml"/>
  <Override PartName="/ppt/ink/ink2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298" r:id="rId22"/>
    <p:sldId id="321" r:id="rId23"/>
    <p:sldId id="327" r:id="rId24"/>
    <p:sldId id="300" r:id="rId25"/>
    <p:sldId id="344" r:id="rId26"/>
    <p:sldId id="343" r:id="rId27"/>
    <p:sldId id="345" r:id="rId28"/>
    <p:sldId id="346" r:id="rId29"/>
    <p:sldId id="301" r:id="rId30"/>
    <p:sldId id="302" r:id="rId31"/>
    <p:sldId id="303" r:id="rId32"/>
    <p:sldId id="329" r:id="rId33"/>
    <p:sldId id="352" r:id="rId34"/>
    <p:sldId id="370" r:id="rId35"/>
    <p:sldId id="356" r:id="rId36"/>
    <p:sldId id="354" r:id="rId37"/>
    <p:sldId id="357" r:id="rId38"/>
    <p:sldId id="367" r:id="rId39"/>
    <p:sldId id="368" r:id="rId40"/>
    <p:sldId id="358" r:id="rId41"/>
    <p:sldId id="366" r:id="rId42"/>
    <p:sldId id="365" r:id="rId43"/>
    <p:sldId id="306" r:id="rId44"/>
    <p:sldId id="374" r:id="rId45"/>
    <p:sldId id="305" r:id="rId46"/>
    <p:sldId id="371" r:id="rId47"/>
    <p:sldId id="314"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B5D"/>
    <a:srgbClr val="009876"/>
    <a:srgbClr val="06034B"/>
    <a:srgbClr val="001998"/>
    <a:srgbClr val="223651"/>
    <a:srgbClr val="139876"/>
    <a:srgbClr val="7D3379"/>
    <a:srgbClr val="53A4CF"/>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862CA-0430-4DC9-819E-55DC7E164E42}" v="85" dt="2025-04-16T12:03:03.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12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329CF657-072C-49CC-9262-0AC4CD2B2DD3}"/>
    <pc:docChg chg="modSld">
      <pc:chgData name="Letourneau, Brenda (DCS)" userId="d6661df6-1f99-4025-ac1e-1f63cb727339" providerId="ADAL" clId="{329CF657-072C-49CC-9262-0AC4CD2B2DD3}" dt="2025-02-07T19:06:36.020" v="109" actId="20577"/>
      <pc:docMkLst>
        <pc:docMk/>
      </pc:docMkLst>
      <pc:sldChg chg="modSp mod">
        <pc:chgData name="Letourneau, Brenda (DCS)" userId="d6661df6-1f99-4025-ac1e-1f63cb727339" providerId="ADAL" clId="{329CF657-072C-49CC-9262-0AC4CD2B2DD3}" dt="2025-02-07T18:31:58.463" v="3" actId="122"/>
        <pc:sldMkLst>
          <pc:docMk/>
          <pc:sldMk cId="3218971422" sldId="291"/>
        </pc:sldMkLst>
        <pc:spChg chg="mod">
          <ac:chgData name="Letourneau, Brenda (DCS)" userId="d6661df6-1f99-4025-ac1e-1f63cb727339" providerId="ADAL" clId="{329CF657-072C-49CC-9262-0AC4CD2B2DD3}" dt="2025-02-07T18:31:58.463" v="3" actId="122"/>
          <ac:spMkLst>
            <pc:docMk/>
            <pc:sldMk cId="3218971422" sldId="291"/>
            <ac:spMk id="3" creationId="{00000000-0000-0000-0000-000000000000}"/>
          </ac:spMkLst>
        </pc:spChg>
      </pc:sldChg>
      <pc:sldChg chg="modSp mod">
        <pc:chgData name="Letourneau, Brenda (DCS)" userId="d6661df6-1f99-4025-ac1e-1f63cb727339" providerId="ADAL" clId="{329CF657-072C-49CC-9262-0AC4CD2B2DD3}" dt="2025-02-07T19:06:36.020" v="109" actId="20577"/>
        <pc:sldMkLst>
          <pc:docMk/>
          <pc:sldMk cId="3328606026" sldId="314"/>
        </pc:sldMkLst>
        <pc:spChg chg="mod">
          <ac:chgData name="Letourneau, Brenda (DCS)" userId="d6661df6-1f99-4025-ac1e-1f63cb727339" providerId="ADAL" clId="{329CF657-072C-49CC-9262-0AC4CD2B2DD3}" dt="2025-02-07T19:06:36.020" v="109" actId="20577"/>
          <ac:spMkLst>
            <pc:docMk/>
            <pc:sldMk cId="3328606026" sldId="314"/>
            <ac:spMk id="35843" creationId="{00000000-0000-0000-0000-000000000000}"/>
          </ac:spMkLst>
        </pc:spChg>
      </pc:sldChg>
      <pc:sldChg chg="addSp modSp mod">
        <pc:chgData name="Letourneau, Brenda (DCS)" userId="d6661df6-1f99-4025-ac1e-1f63cb727339" providerId="ADAL" clId="{329CF657-072C-49CC-9262-0AC4CD2B2DD3}" dt="2025-02-07T19:04:55.100" v="105" actId="122"/>
        <pc:sldMkLst>
          <pc:docMk/>
          <pc:sldMk cId="176466516" sldId="337"/>
        </pc:sldMkLst>
        <pc:spChg chg="add mod">
          <ac:chgData name="Letourneau, Brenda (DCS)" userId="d6661df6-1f99-4025-ac1e-1f63cb727339" providerId="ADAL" clId="{329CF657-072C-49CC-9262-0AC4CD2B2DD3}" dt="2025-02-07T19:04:55.100" v="105" actId="122"/>
          <ac:spMkLst>
            <pc:docMk/>
            <pc:sldMk cId="176466516" sldId="337"/>
            <ac:spMk id="3" creationId="{6BC70397-4D36-508E-EF68-572D67E0A915}"/>
          </ac:spMkLst>
        </pc:spChg>
        <pc:graphicFrameChg chg="mod modGraphic">
          <ac:chgData name="Letourneau, Brenda (DCS)" userId="d6661df6-1f99-4025-ac1e-1f63cb727339" providerId="ADAL" clId="{329CF657-072C-49CC-9262-0AC4CD2B2DD3}" dt="2025-02-07T19:02:45.468" v="15" actId="14100"/>
          <ac:graphicFrameMkLst>
            <pc:docMk/>
            <pc:sldMk cId="176466516" sldId="337"/>
            <ac:graphicFrameMk id="7" creationId="{53DD741B-D49C-48BA-83F3-BF0590F6FB4C}"/>
          </ac:graphicFrameMkLst>
        </pc:graphicFrameChg>
      </pc:sldChg>
      <pc:sldChg chg="modSp mod">
        <pc:chgData name="Letourneau, Brenda (DCS)" userId="d6661df6-1f99-4025-ac1e-1f63cb727339" providerId="ADAL" clId="{329CF657-072C-49CC-9262-0AC4CD2B2DD3}" dt="2025-02-07T18:30:15.253" v="1" actId="255"/>
        <pc:sldMkLst>
          <pc:docMk/>
          <pc:sldMk cId="3111804881" sldId="339"/>
        </pc:sldMkLst>
        <pc:spChg chg="mod">
          <ac:chgData name="Letourneau, Brenda (DCS)" userId="d6661df6-1f99-4025-ac1e-1f63cb727339" providerId="ADAL" clId="{329CF657-072C-49CC-9262-0AC4CD2B2DD3}" dt="2025-02-07T18:30:15.253" v="1" actId="255"/>
          <ac:spMkLst>
            <pc:docMk/>
            <pc:sldMk cId="3111804881" sldId="339"/>
            <ac:spMk id="28675" creationId="{00000000-0000-0000-0000-000000000000}"/>
          </ac:spMkLst>
        </pc:spChg>
      </pc:sldChg>
      <pc:sldChg chg="modSp mod">
        <pc:chgData name="Letourneau, Brenda (DCS)" userId="d6661df6-1f99-4025-ac1e-1f63cb727339" providerId="ADAL" clId="{329CF657-072C-49CC-9262-0AC4CD2B2DD3}" dt="2025-02-07T19:05:26.019" v="107" actId="255"/>
        <pc:sldMkLst>
          <pc:docMk/>
          <pc:sldMk cId="552037672" sldId="340"/>
        </pc:sldMkLst>
        <pc:spChg chg="mod">
          <ac:chgData name="Letourneau, Brenda (DCS)" userId="d6661df6-1f99-4025-ac1e-1f63cb727339" providerId="ADAL" clId="{329CF657-072C-49CC-9262-0AC4CD2B2DD3}" dt="2025-02-07T19:05:26.019" v="107" actId="255"/>
          <ac:spMkLst>
            <pc:docMk/>
            <pc:sldMk cId="552037672" sldId="340"/>
            <ac:spMk id="3" creationId="{817CE39F-14B3-4A8C-8DF1-0ED518F8CF5D}"/>
          </ac:spMkLst>
        </pc:spChg>
      </pc:sldChg>
      <pc:sldChg chg="modSp mod">
        <pc:chgData name="Letourneau, Brenda (DCS)" userId="d6661df6-1f99-4025-ac1e-1f63cb727339" providerId="ADAL" clId="{329CF657-072C-49CC-9262-0AC4CD2B2DD3}" dt="2025-02-07T18:32:28.899" v="5" actId="255"/>
        <pc:sldMkLst>
          <pc:docMk/>
          <pc:sldMk cId="3827913091" sldId="373"/>
        </pc:sldMkLst>
        <pc:spChg chg="mod">
          <ac:chgData name="Letourneau, Brenda (DCS)" userId="d6661df6-1f99-4025-ac1e-1f63cb727339" providerId="ADAL" clId="{329CF657-072C-49CC-9262-0AC4CD2B2DD3}" dt="2025-02-07T18:32:28.899" v="5" actId="255"/>
          <ac:spMkLst>
            <pc:docMk/>
            <pc:sldMk cId="3827913091" sldId="373"/>
            <ac:spMk id="3" creationId="{00000000-0000-0000-0000-000000000000}"/>
          </ac:spMkLst>
        </pc:spChg>
      </pc:sldChg>
    </pc:docChg>
  </pc:docChgLst>
  <pc:docChgLst>
    <pc:chgData name="Letourneau, Brenda (DCS)" userId="d6661df6-1f99-4025-ac1e-1f63cb727339" providerId="ADAL" clId="{7612095F-54B2-4D01-A15D-BAC2047831B8}"/>
    <pc:docChg chg="modSld">
      <pc:chgData name="Letourneau, Brenda (DCS)" userId="d6661df6-1f99-4025-ac1e-1f63cb727339" providerId="ADAL" clId="{7612095F-54B2-4D01-A15D-BAC2047831B8}" dt="2025-01-03T13:42:38.741" v="25" actId="20577"/>
      <pc:docMkLst>
        <pc:docMk/>
      </pc:docMkLst>
      <pc:sldChg chg="modSp mod">
        <pc:chgData name="Letourneau, Brenda (DCS)" userId="d6661df6-1f99-4025-ac1e-1f63cb727339" providerId="ADAL" clId="{7612095F-54B2-4D01-A15D-BAC2047831B8}" dt="2025-01-03T13:42:38.741" v="25" actId="20577"/>
        <pc:sldMkLst>
          <pc:docMk/>
          <pc:sldMk cId="2086715375" sldId="256"/>
        </pc:sldMkLst>
      </pc:sldChg>
    </pc:docChg>
  </pc:docChgLst>
  <pc:docChgLst>
    <pc:chgData name="Letourneau, Brenda (DCS)" userId="d6661df6-1f99-4025-ac1e-1f63cb727339" providerId="ADAL" clId="{610862CA-0430-4DC9-819E-55DC7E164E42}"/>
    <pc:docChg chg="custSel modSld">
      <pc:chgData name="Letourneau, Brenda (DCS)" userId="d6661df6-1f99-4025-ac1e-1f63cb727339" providerId="ADAL" clId="{610862CA-0430-4DC9-819E-55DC7E164E42}" dt="2025-04-16T12:05:46.355" v="350" actId="14734"/>
      <pc:docMkLst>
        <pc:docMk/>
      </pc:docMkLst>
      <pc:sldChg chg="modSp mod">
        <pc:chgData name="Letourneau, Brenda (DCS)" userId="d6661df6-1f99-4025-ac1e-1f63cb727339" providerId="ADAL" clId="{610862CA-0430-4DC9-819E-55DC7E164E42}" dt="2025-04-14T19:20:27.726" v="4" actId="20577"/>
        <pc:sldMkLst>
          <pc:docMk/>
          <pc:sldMk cId="2086715375" sldId="256"/>
        </pc:sldMkLst>
        <pc:spChg chg="mod">
          <ac:chgData name="Letourneau, Brenda (DCS)" userId="d6661df6-1f99-4025-ac1e-1f63cb727339" providerId="ADAL" clId="{610862CA-0430-4DC9-819E-55DC7E164E42}" dt="2025-04-14T19:20:27.726" v="4" actId="20577"/>
          <ac:spMkLst>
            <pc:docMk/>
            <pc:sldMk cId="2086715375" sldId="256"/>
            <ac:spMk id="4" creationId="{00000000-0000-0000-0000-000000000000}"/>
          </ac:spMkLst>
        </pc:spChg>
      </pc:sldChg>
      <pc:sldChg chg="addSp modSp mod">
        <pc:chgData name="Letourneau, Brenda (DCS)" userId="d6661df6-1f99-4025-ac1e-1f63cb727339" providerId="ADAL" clId="{610862CA-0430-4DC9-819E-55DC7E164E42}" dt="2025-04-16T12:05:46.355" v="350" actId="14734"/>
        <pc:sldMkLst>
          <pc:docMk/>
          <pc:sldMk cId="1840473025" sldId="305"/>
        </pc:sldMkLst>
        <pc:graphicFrameChg chg="mod modGraphic">
          <ac:chgData name="Letourneau, Brenda (DCS)" userId="d6661df6-1f99-4025-ac1e-1f63cb727339" providerId="ADAL" clId="{610862CA-0430-4DC9-819E-55DC7E164E42}" dt="2025-04-16T12:05:46.355" v="350" actId="14734"/>
          <ac:graphicFrameMkLst>
            <pc:docMk/>
            <pc:sldMk cId="1840473025" sldId="305"/>
            <ac:graphicFrameMk id="5" creationId="{00000000-0000-0000-0000-000000000000}"/>
          </ac:graphicFrameMkLst>
        </pc:graphicFrameChg>
        <pc:graphicFrameChg chg="add mod modGraphic">
          <ac:chgData name="Letourneau, Brenda (DCS)" userId="d6661df6-1f99-4025-ac1e-1f63cb727339" providerId="ADAL" clId="{610862CA-0430-4DC9-819E-55DC7E164E42}" dt="2025-04-16T12:05:37.915" v="349" actId="20577"/>
          <ac:graphicFrameMkLst>
            <pc:docMk/>
            <pc:sldMk cId="1840473025" sldId="305"/>
            <ac:graphicFrameMk id="7" creationId="{A50592C0-C386-0939-7427-4FB1FB64A1E2}"/>
          </ac:graphicFrameMkLst>
        </pc:graphicFrameChg>
      </pc:sldChg>
      <pc:sldChg chg="modSp">
        <pc:chgData name="Letourneau, Brenda (DCS)" userId="d6661df6-1f99-4025-ac1e-1f63cb727339" providerId="ADAL" clId="{610862CA-0430-4DC9-819E-55DC7E164E42}" dt="2025-04-16T11:26:02.195" v="61" actId="20577"/>
        <pc:sldMkLst>
          <pc:docMk/>
          <pc:sldMk cId="530098637" sldId="325"/>
        </pc:sldMkLst>
        <pc:spChg chg="mod">
          <ac:chgData name="Letourneau, Brenda (DCS)" userId="d6661df6-1f99-4025-ac1e-1f63cb727339" providerId="ADAL" clId="{610862CA-0430-4DC9-819E-55DC7E164E42}" dt="2025-04-16T11:26:02.195" v="61" actId="20577"/>
          <ac:spMkLst>
            <pc:docMk/>
            <pc:sldMk cId="530098637" sldId="325"/>
            <ac:spMk id="3" creationId="{9B83FA3D-2C19-4327-8C81-A5C1D0BBE224}"/>
          </ac:spMkLst>
        </pc:spChg>
      </pc:sldChg>
      <pc:sldChg chg="modSp modNotesTx">
        <pc:chgData name="Letourneau, Brenda (DCS)" userId="d6661df6-1f99-4025-ac1e-1f63cb727339" providerId="ADAL" clId="{610862CA-0430-4DC9-819E-55DC7E164E42}" dt="2025-04-16T11:54:47.209" v="163" actId="20577"/>
        <pc:sldMkLst>
          <pc:docMk/>
          <pc:sldMk cId="2893900424" sldId="329"/>
        </pc:sldMkLst>
        <pc:spChg chg="mod">
          <ac:chgData name="Letourneau, Brenda (DCS)" userId="d6661df6-1f99-4025-ac1e-1f63cb727339" providerId="ADAL" clId="{610862CA-0430-4DC9-819E-55DC7E164E42}" dt="2025-04-16T11:53:57.758" v="161" actId="20577"/>
          <ac:spMkLst>
            <pc:docMk/>
            <pc:sldMk cId="2893900424" sldId="329"/>
            <ac:spMk id="3" creationId="{9B83FA3D-2C19-4327-8C81-A5C1D0BBE224}"/>
          </ac:spMkLst>
        </pc:spChg>
      </pc:sldChg>
      <pc:sldChg chg="modNotesTx">
        <pc:chgData name="Letourneau, Brenda (DCS)" userId="d6661df6-1f99-4025-ac1e-1f63cb727339" providerId="ADAL" clId="{610862CA-0430-4DC9-819E-55DC7E164E42}" dt="2025-04-16T11:34:33.275" v="87" actId="33524"/>
        <pc:sldMkLst>
          <pc:docMk/>
          <pc:sldMk cId="552037672" sldId="340"/>
        </pc:sldMkLst>
      </pc:sldChg>
      <pc:sldChg chg="modNotesTx">
        <pc:chgData name="Letourneau, Brenda (DCS)" userId="d6661df6-1f99-4025-ac1e-1f63cb727339" providerId="ADAL" clId="{610862CA-0430-4DC9-819E-55DC7E164E42}" dt="2025-04-16T11:38:18.939" v="125" actId="20577"/>
        <pc:sldMkLst>
          <pc:docMk/>
          <pc:sldMk cId="4161989961" sldId="341"/>
        </pc:sldMkLst>
      </pc:sldChg>
      <pc:sldChg chg="modNotesTx">
        <pc:chgData name="Letourneau, Brenda (DCS)" userId="d6661df6-1f99-4025-ac1e-1f63cb727339" providerId="ADAL" clId="{610862CA-0430-4DC9-819E-55DC7E164E42}" dt="2025-04-16T11:47:55.549" v="126" actId="6549"/>
        <pc:sldMkLst>
          <pc:docMk/>
          <pc:sldMk cId="2558379255" sldId="346"/>
        </pc:sldMkLst>
      </pc:sldChg>
      <pc:sldChg chg="modSp mod modNotesTx">
        <pc:chgData name="Letourneau, Brenda (DCS)" userId="d6661df6-1f99-4025-ac1e-1f63cb727339" providerId="ADAL" clId="{610862CA-0430-4DC9-819E-55DC7E164E42}" dt="2025-04-16T11:27:37.186" v="81" actId="20577"/>
        <pc:sldMkLst>
          <pc:docMk/>
          <pc:sldMk cId="602618723" sldId="372"/>
        </pc:sldMkLst>
        <pc:graphicFrameChg chg="modGraphic">
          <ac:chgData name="Letourneau, Brenda (DCS)" userId="d6661df6-1f99-4025-ac1e-1f63cb727339" providerId="ADAL" clId="{610862CA-0430-4DC9-819E-55DC7E164E42}" dt="2025-04-16T11:26:29.105" v="79" actId="20577"/>
          <ac:graphicFrameMkLst>
            <pc:docMk/>
            <pc:sldMk cId="602618723" sldId="372"/>
            <ac:graphicFrameMk id="10" creationId="{00000000-0000-0000-0000-000000000000}"/>
          </ac:graphicFrameMkLst>
        </pc:graphicFrameChg>
        <pc:graphicFrameChg chg="modGraphic">
          <ac:chgData name="Letourneau, Brenda (DCS)" userId="d6661df6-1f99-4025-ac1e-1f63cb727339" providerId="ADAL" clId="{610862CA-0430-4DC9-819E-55DC7E164E42}" dt="2025-04-16T11:26:15.408" v="69" actId="20577"/>
          <ac:graphicFrameMkLst>
            <pc:docMk/>
            <pc:sldMk cId="602618723" sldId="372"/>
            <ac:graphicFrameMk id="81188" creationId="{00000000-0000-0000-0000-000000000000}"/>
          </ac:graphicFrameMkLst>
        </pc:graphicFrameChg>
      </pc:sldChg>
    </pc:docChg>
  </pc:docChgLst>
  <pc:docChgLst>
    <pc:chgData name="Letourneau, Brenda (DCS)" userId="d6661df6-1f99-4025-ac1e-1f63cb727339" providerId="ADAL" clId="{B8FABBEA-ADCF-47E4-A80E-A1FB63D36482}"/>
    <pc:docChg chg="custSel modSld">
      <pc:chgData name="Letourneau, Brenda (DCS)" userId="d6661df6-1f99-4025-ac1e-1f63cb727339" providerId="ADAL" clId="{B8FABBEA-ADCF-47E4-A80E-A1FB63D36482}" dt="2024-10-03T11:44:20.466" v="199" actId="33524"/>
      <pc:docMkLst>
        <pc:docMk/>
      </pc:docMkLst>
      <pc:sldChg chg="modNotesTx">
        <pc:chgData name="Letourneau, Brenda (DCS)" userId="d6661df6-1f99-4025-ac1e-1f63cb727339" providerId="ADAL" clId="{B8FABBEA-ADCF-47E4-A80E-A1FB63D36482}" dt="2024-09-25T12:55:36.235" v="192" actId="20577"/>
        <pc:sldMkLst>
          <pc:docMk/>
          <pc:sldMk cId="2014824908" sldId="298"/>
        </pc:sldMkLst>
      </pc:sldChg>
      <pc:sldChg chg="modSp mod modNotesTx">
        <pc:chgData name="Letourneau, Brenda (DCS)" userId="d6661df6-1f99-4025-ac1e-1f63cb727339" providerId="ADAL" clId="{B8FABBEA-ADCF-47E4-A80E-A1FB63D36482}" dt="2024-10-03T11:44:20.466" v="199" actId="33524"/>
        <pc:sldMkLst>
          <pc:docMk/>
          <pc:sldMk cId="3328606026" sldId="314"/>
        </pc:sldMkLst>
      </pc:sldChg>
      <pc:sldChg chg="modSp mod">
        <pc:chgData name="Letourneau, Brenda (DCS)" userId="d6661df6-1f99-4025-ac1e-1f63cb727339" providerId="ADAL" clId="{B8FABBEA-ADCF-47E4-A80E-A1FB63D36482}" dt="2024-09-25T12:45:22.214" v="23" actId="20577"/>
        <pc:sldMkLst>
          <pc:docMk/>
          <pc:sldMk cId="176466516" sldId="337"/>
        </pc:sldMkLst>
      </pc:sldChg>
      <pc:sldChg chg="modNotesTx">
        <pc:chgData name="Letourneau, Brenda (DCS)" userId="d6661df6-1f99-4025-ac1e-1f63cb727339" providerId="ADAL" clId="{B8FABBEA-ADCF-47E4-A80E-A1FB63D36482}" dt="2024-09-25T12:50:24.028" v="119" actId="20577"/>
        <pc:sldMkLst>
          <pc:docMk/>
          <pc:sldMk cId="3263362682" sldId="342"/>
        </pc:sldMkLst>
      </pc:sldChg>
      <pc:sldChg chg="delSp modSp mod">
        <pc:chgData name="Letourneau, Brenda (DCS)" userId="d6661df6-1f99-4025-ac1e-1f63cb727339" providerId="ADAL" clId="{B8FABBEA-ADCF-47E4-A80E-A1FB63D36482}" dt="2024-09-25T13:03:43.327" v="195" actId="14100"/>
        <pc:sldMkLst>
          <pc:docMk/>
          <pc:sldMk cId="2106953007" sldId="3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4/16/2025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8:56.8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9:06.6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1118 27,'-4'-3,"0"0,1 1,-1-1,0 1,0 0,-1 0,1 0,0 1,-1 0,1-1,-1 2,1-1,-7 0,-68 0,54 1,-848 1,870-1,0 0,0 0,0 0,1 0,-1 0,0 1,0-1,0 1,0 0,0 0,0 0,1 0,-1 1,0-1,1 1,-1-1,1 1,0 0,0 0,-1 0,-1 3,1 0,1 0,0 0,0 0,1 0,-1 0,1 0,0 0,1 0,-1 1,1-1,1 8,-2-10,1 0,0 0,1 1,-1-1,0 0,1 0,0 0,-1 1,1-1,1 0,-1 0,0 0,1-1,-1 1,1 0,0-1,0 1,0-1,0 1,4 2,-1-2,0-1,0 1,0-1,0-1,0 1,0-1,0 0,0 0,1 0,-1-1,11 0,738-5,-736 6,-1 1,30 8,-32-7,-1 0,0-1,1 0,27 0,-37-3,-1 1,0-1,0 0,0 0,0 0,0-1,0 0,0 1,-1-1,1 0,-1-1,1 1,-1-1,0 1,0-1,0 0,0 0,0-1,-1 1,1 0,2-6,8-15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2:51.3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11.3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1343 26,'-118'2,"-125"-4,185-6,43 5,0 1,0 0,0 1,0 1,0 0,0 1,0 0,0 2,-19 4,12-2,-1-1,1-1,-1-1,-41-2,55 0,-130-10,84 0,10 1,-17 4,-1 3,-82 9,131-7,11-1,0 1,0 0,0-1,0 1,0 1,0-1,0 0,0 1,0-1,1 1,-1 0,0 0,-3 2,6-2,0-1,0 1,0 0,1-1,-1 1,0-1,0 1,1-1,-1 1,0 0,1-1,-1 1,1-1,-1 0,1 1,-1-1,1 1,-1-1,1 0,-1 1,1-1,0 0,-1 0,1 1,-1-1,1 0,0 0,-1 0,1 0,0 0,-1 0,1 0,0 0,-1 0,1 0,1 0,26 2,48-1,109-3,1-7,-134 5,-40 2,0 1,1 1,-1 0,1 0,12 3,34 7,94 3,273-13,-424 0,1 0,-1 1,0-1,1 1,-1 0,0 0,0 0,0 0,0 0,0 0,0 0,0 1,0-1,0 1,0 0,-1-1,1 1,-1 0,1 0,-1 0,0 0,0 0,0 0,0 0,1 5,-1-5,0 1,0 0,0-1,0 1,-1 0,0 0,1-1,-1 1,0 0,0 0,-1-1,1 1,-1 0,1 0,-1-1,0 1,0-1,0 1,0 0,0-1,-1 0,-1 4,-1-4,0-1,0 1,1 0,-1-1,-1 0,1 0,0 0,0 0,0-1,0 1,-1-1,1 0,-6-1,-33 4,18 5,0-2,0 0,-1-2,-29 1,28-2,0 0,0-2,0 0,0-1,-35-6,28 2,0 2,0 1,-56 6,-8 6,-110 6,154-16,-59-3,55-11,49 9,-1 1,0 1,0 0,-1 0,-11 0,-52 3,66-1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6.41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1904 53,'-213'-8,"37"-3,107 3,33 3,-45 0,-95 14,-278-9,319-9,-250 9,284-10,80 7,19 2,-1 0,0 1,1 0,-1-1,0 1,0 0,1 0,-1 0,-5 2,7-2,0 1,0 0,0 0,0 0,0-1,0 1,1 0,-1 0,0 0,0 0,1 1,-1-1,1 0,-1 0,1 0,-1 0,1 1,0-1,0 0,-1 0,1 1,0-1,0 0,0 0,0 1,1 1,-1-1,0 22,0 0,-2 0,-7 39,9-62,0 0,0-1,0 1,1 0,-1 0,0-1,1 1,-1 0,1-1,-1 1,1 0,-1-1,1 1,-1-1,1 1,-1-1,1 1,0-1,-1 1,1-1,0 1,0-1,-1 0,1 0,0 1,0-1,-1 0,1 0,0 0,0 0,0 0,-1 0,1 0,0 0,0 0,0 0,0 0,44-1,-35 0,68-1,150 4,131 7,-264-9,-40 9,-46-6,0-1,0 0,0 0,13-1,54 2,81 13,16 2,-104-15,75-7,172-5,-315 9,1 0,-1-1,1 1,-1-1,1 1,-1-1,0 0,1 0,-1 1,0-1,1 0,-1 0,0 0,0 0,0 0,0-1,0 1,0 0,0 0,0-1,-1 1,1-1,0 1,-1 0,1-1,-1 1,0-1,1 1,-1-1,0 0,0 1,0-1,0-1,-1-70,-1 46,2 20,1 4,-1 1,0 0,1 0,-1 0,0 0,0 0,0 0,-1 0,1-1,0 1,-1 0,1 0,-1 0,0 0,0 0,-2-3,-1 50,6-14,-1-22,0 0,-1 0,0 0,0 0,-1 0,-3 17,3-25,0 1,0-1,-1 0,1 0,0 0,0 0,0 0,-1 0,1-1,0 1,-1 0,1-1,-1 1,1-1,-1 1,1-1,-1 0,1 0,-1 0,1 0,-1 0,-1 0,-46-2,30 1,-87-2,-140 6,176 10,58-10,0 0,0-1,0 0,-1-1,1 0,-1-1,1 0,-15-3,-5-2,-50-1,48 4,-364 0,203 4,-20-10,174 5,29 3,0-1,0-1,0 0,-19-5,22 5,0 0,0 1,0 0,0 1,0 0,0 0,0 1,0 0,-9 3,-19 1,31-5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7.9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739 23,'-153'-2,"-128"3,223 0,-105-14,126 9,-4 1,35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29.1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5288 120,'-76'2,"-80"-4,35-7,70 0,39 6,-1 0,1 1,-20 0,-126-7,39 0,-31 0,-397 9,504-2,-57-10,57 6,-58-2,-548 8,553 10,20-3,47-3,0-2,0 0,0-2,-35-4,2-6,-86-1,22 1,-3 1,-170 0,-485 9,781 0,1 1,-1-1,1 1,-1-1,1 1,0 0,-1 0,1 0,0 0,0 0,0 1,-4 2,3-2,1 0,0-1,-1 0,1 1,0-1,-1 0,0 0,1 0,-1 0,0 0,-4 0,-223 0,111-3,-29-7,-121-1,149-7,119 17,-1 1,1-1,0 1,-1-1,1 1,0 0,-1-1,1 1,0 0,0 0,0 0,0 0,0 0,0 0,0 1,0-1,0 0,0 0,1 1,-1-1,1 0,-1 1,1-1,-1 0,1 1,0-1,-1 1,1-1,0 1,0 2,-2 53,2-49,-10 114,9-102,0-14,0 1,1 0,0 0,0-1,1 1,0 0,0-1,0 1,4 9,-1 2,-2 0,0 1,-1-1,-1 1,0 0,-5 23,1-11,-13 55,17-86,0 1,0 0,0-1,0 1,0-1,1 1,-1 0,0-1,0 1,1-1,-1 1,0-1,1 1,-1-1,1 1,-1-1,1 1,-1-1,1 1,-1-1,1 0,-1 1,1-1,-1 0,1 0,0 1,-1-1,1 0,-1 0,1 0,0 0,-1 0,1 0,0 0,0 0,37 4,-20-3,11 3,0-1,0-2,45-3,-7 0,72-7,2 6,135 6,-229 0,90 11,-45-3,183-2,-214-10,57 11,89 8,-4-9,65-6,-142-5,610 2,-592 11,-73-3,-1 0,-33-3,0-2,58-2,-93-2,1 0,-1 0,1 0,-1 0,0 0,1-1,-1 1,0-1,0 0,0 0,0 1,0-1,-1 0,1-1,-1 1,1 0,-1 0,0-1,1 1,-1-1,-1 1,1-1,0 1,0-6,12-69,-13-109,-3 123,7-69,-4 131,1-1,0 1,0-1,0 1,0 0,-1 0,2-1,-1 1,0 0,0 0,0 0,0 0,1 0,-1 0,0 1,1-1,2-1,0 0,-22 9,17-7,0 0,1 1,-1-1,0 1,0-1,0 0,1 1,-1 0,0-1,1 1,-1-1,0 1,1 0,-1-1,1 1,-1 0,1 0,-1-1,1 1,0 0,-1 0,1 0,0-1,0 1,0 0,-1 0,1 2,8 28,-4-22,1-1,0 1,0-1,12 13,-14-19,0 1,0-1,0 0,0 0,0 0,0-1,0 1,1-1,-1 1,1-1,-1 0,1-1,-1 1,1 0,5-1,58-5,-16-1,115-2,-164 8,41-1,-1 2,81 14,-29-6,-46-7,105-1,1-1,264 10,-298-10,-115-1,-1 1,1-1,-1 0,1 0,-1 0,1-1,7-3,-6 3,0-1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41.4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5164 140,'-3'-1,"0"-1,-1 0,1 1,-1 0,0 0,1 0,-1 0,0 0,0 1,1 0,-7 0,-2-1,-54-7,-606-46,508 53,-140 3,270-1,-530 6,329-26,-884 8,677 14,235-1,-216-4,-265-8,624 10,62 0,0 0,0 0,0 0,0 0,-1-1,1 1,0-1,0 1,0-1,0 0,0 0,1 0,-1 0,0 0,-2-2,4 2,0 1,0 0,-1 0,1 0,0-1,0 1,0 0,0 0,0 0,-1-1,1 1,0 0,0 0,0-1,0 1,0 0,0 0,0-1,0 1,0 0,0-1,0 1,0 0,0 0,0-1,0 1,1 0,-1 0,0 0,0-1,0 1,0 0,0 0,0-1,1 1,-1 0,0 0,1-1,20-5,30 2,0 0,-40 2,-16 2,1 0,0 0,0 0,0 0,0 1,0 0,0 0,0 0,1 0,-1 1,0-1,1 1,-1 0,1 0,-1 0,1 1,0-1,-4 5,0 2,0 0,0 1,1 0,-8 16,8-16,3-4,-1-1,0-1,0 1,-1-1,1 1,-1-1,0 0,-10 5,10-6,0 1,-1 0,1 0,0 0,1 1,-1-1,-4 7,8-9,0 0,0 1,0-1,1 0,-1 1,0-1,1 1,-1-1,1 1,0-1,0 0,0 1,0-1,1 1,-1-1,1 1,-1-1,1 1,0-1,0 0,0 0,0 1,2 2,0 1,0 0,0-1,1 1,-1-1,1 0,0 0,1 0,-1 0,1-1,0 0,0 0,1 0,-1-1,1 0,-1 0,1 0,0 0,0-1,1 0,-1-1,0 1,1-1,-1 0,0-1,1 1,-1-1,8-1,247-1,406-12,-52 8,-340 8,-11 18,-43-1,-55-6,41 1,199-5,-339-8,63-3,-127 2,0-1,0 0,0 1,-1-2,1 1,0 0,-1 0,1-1,-1 1,1-1,-1 0,0 0,0 0,1 0,-1 0,-1 0,1 0,0-1,-1 1,1-1,-1 1,0-1,1 0,-1 0,-1 1,1-1,0 0,-1 0,1 0,-1 0,0 0,0 0,0 0,-1-3,1 3,0-1,0 0,0 0,-1 1,1-1,-1 0,0 1,0-1,-1 1,1-1,-1 1,0-1,1 1,-1 0,-1 0,1 0,0 0,-1 0,0 1,1-1,-1 1,0 0,0-1,-1 1,1 1,0-1,-4-1,-32-4,0 1,0 3,-45 0,5 1,-514-3,315 8,-124 11,-8 0,299-13,13 1,-1-4,-126-20,-58-37,232 51,0 3,0 1,-79 6,32 0,40 5,49-5,0 0,-1-1,0 0,1-1,-1 0,1 0,-1-1,-16-3,18 0,0 0,0 0,1 0,-1-1,-8-8,-22-13,14 10,25 11,15 3,51 6,0 3,97 23,-63-9,95 29,-169-43,-7 1,-1 0,0 1,0 1,33 23,19 11,-8-11,112 42,-144-64,1-3,-1 0,2-2,-1-1,0-2,35-1,120 7,555-9,-731-1,-1-1,0 0,1 0,-1-1,0 0,15-8,-13 6,1 0,-1 1,1 0,13-1,193-39,-164 30,0 2,0 2,99-3,-129 13,10 0,-63 0,-9 1,14 0,1-1,-25-3,36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5:07.1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9 378,'0'-337,"-5"431,2-57,2 56,1-93,0 0,0 0,1 0,-1 0,0 0,0 0,0 0,0-1,0 1,0 0,1 0,-1 0,0 0,0 0,0 0,0 0,0 0,1 0,-1 0,0 0,0 0,0 0,0 0,0 0,1 0,-1 0,0 0,0 0,0 0,0 0,0 0,1 0,-1 0,0 0,0 0,0 1,0-1,0 0,0 0,1 0,-1 0,0 0,0 0,0 0,0 0,0 1,0-1,0 0,0 0,0 0,0 0,0 0,0 1,0-1,1 0,-1 0,0 0,0 1,12-24,6-35,-9 15,-6 36,-1 0,-1 0,1 0,-1 0,0-11,-1 15,0 1,-1-1,1 1,0-1,1 1,-1-1,0 1,1-1,-1 1,1-1,0 1,0-1,0 1,0 0,0 0,0-1,1 1,1-2,0 2,0 1,0-1,1 1,-1 0,0 0,0 1,1-1,-1 0,0 1,1 0,-1 0,1 0,4 1,21 0,128-1,443-11,-365 13,-151 0,91-4,-17-7,9 0,-165 9,40 0,62-8,-103 8,1 0,-1 0,1 0,-1 0,1 1,-1-1,1 0,-1 0,1 1,-1-1,0 1,1 0,-1-1,0 1,1 0,-1 0,0 0,0 0,0 0,0 0,0 0,0 0,0 0,0 0,0 1,0-1,-1 0,1 0,0 1,-1-1,1 1,-1-1,0 1,1-1,-1 1,0-1,0 1,0 1,1 12,0-1,-1 1,-2 17,0-7,-8 58,1-17,9-59,-1 5,0-1,0 1,-1-1,0 0,-5 15,1-89,5 58,-1 1,-1-1,1 1,0 0,-1 0,0 0,0 0,-1 0,1 0,-1 1,1 0,-1-1,0 2,-8-6,-65-28,77 36,-10-2,0 0,1 1,-1 0,0 1,0 0,0 0,0 1,-16 4,-25 0,-162 4,-14-11,-75 4,-255 8,370-11,201-6,9-5,2 1,-1 1,30-9,106 0,1 7,182 9,-203 3,-132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4/16/2025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unsure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employment, we will confirm employment through wage data. For the postsecondary education or training, this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7544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needs to be done for everyone who has attained a credential. This is a performance measure that is solely met by Moses data entry.</a:t>
            </a:r>
          </a:p>
        </p:txBody>
      </p:sp>
      <p:sp>
        <p:nvSpPr>
          <p:cNvPr id="4" name="Slide Number Placeholder 3"/>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42616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425123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391983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added the MSG the Goal Status will default to Pending.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255614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5655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2023 – June 2024? Yes, then he is included in the MSG for PY2024</a:t>
            </a:r>
          </a:p>
          <a:p>
            <a:r>
              <a:rPr lang="en-US" dirty="0">
                <a:cs typeface="Calibri"/>
              </a:rPr>
              <a:t>Yes, Danny completed his OJT training in May 2024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361514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161521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226177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152549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a:t>
            </a:r>
            <a:r>
              <a:rPr lang="en-US">
                <a:cs typeface="Calibri"/>
              </a:rPr>
              <a:t>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0156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558944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r>
              <a:rPr lang="en-US"/>
              <a:t>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44</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2024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customXml" Target="../ink/ink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image" Target="../media/image14.png"/><Relationship Id="rId5" Type="http://schemas.openxmlformats.org/officeDocument/2006/relationships/image" Target="../media/image25.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9.png"/><Relationship Id="rId4" Type="http://schemas.openxmlformats.org/officeDocument/2006/relationships/customXml" Target="../ink/ink8.xml"/></Relationships>
</file>

<file path=ppt/slides/_rels/slide27.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1.xml"/><Relationship Id="rId5" Type="http://schemas.openxmlformats.org/officeDocument/2006/relationships/image" Target="../media/image32.png"/><Relationship Id="rId4" Type="http://schemas.openxmlformats.org/officeDocument/2006/relationships/customXml" Target="../ink/ink10.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14.xml"/><Relationship Id="rId5" Type="http://schemas.openxmlformats.org/officeDocument/2006/relationships/image" Target="../media/image36.png"/><Relationship Id="rId4" Type="http://schemas.openxmlformats.org/officeDocument/2006/relationships/customXml" Target="../ink/ink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18.png"/><Relationship Id="rId7"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customXml" Target="../ink/ink16.xml"/><Relationship Id="rId9" Type="http://schemas.openxmlformats.org/officeDocument/2006/relationships/customXml" Target="../ink/ink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44.png"/><Relationship Id="rId4" Type="http://schemas.openxmlformats.org/officeDocument/2006/relationships/customXml" Target="../ink/ink2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3.xml"/><Relationship Id="rId5" Type="http://schemas.openxmlformats.org/officeDocument/2006/relationships/image" Target="../media/image47.png"/><Relationship Id="rId4" Type="http://schemas.openxmlformats.org/officeDocument/2006/relationships/customXml" Target="../ink/ink2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5.xml"/><Relationship Id="rId5" Type="http://schemas.openxmlformats.org/officeDocument/2006/relationships/image" Target="../media/image50.png"/><Relationship Id="rId4" Type="http://schemas.openxmlformats.org/officeDocument/2006/relationships/customXml" Target="../ink/ink24.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4.png"/><Relationship Id="rId7" Type="http://schemas.openxmlformats.org/officeDocument/2006/relationships/customXml" Target="../ink/ink2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customXml" Target="../ink/ink2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hyperlink" Target="mhttps://www.dol.gov/agencies/eta/performance/swi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customXml" Target="../ink/ink32.xml"/><Relationship Id="rId18" Type="http://schemas.openxmlformats.org/officeDocument/2006/relationships/image" Target="../media/image63.png"/><Relationship Id="rId3" Type="http://schemas.openxmlformats.org/officeDocument/2006/relationships/image" Target="../media/image31.png"/><Relationship Id="rId7" Type="http://schemas.openxmlformats.org/officeDocument/2006/relationships/customXml" Target="../ink/ink29.xml"/><Relationship Id="rId12" Type="http://schemas.openxmlformats.org/officeDocument/2006/relationships/image" Target="../media/image60.png"/><Relationship Id="rId17" Type="http://schemas.openxmlformats.org/officeDocument/2006/relationships/customXml" Target="../ink/ink34.xml"/><Relationship Id="rId2" Type="http://schemas.openxmlformats.org/officeDocument/2006/relationships/notesSlide" Target="../notesSlides/notesSlide34.xml"/><Relationship Id="rId16"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customXml" Target="../ink/ink31.xml"/><Relationship Id="rId5" Type="http://schemas.openxmlformats.org/officeDocument/2006/relationships/customXml" Target="../ink/ink28.xml"/><Relationship Id="rId15" Type="http://schemas.openxmlformats.org/officeDocument/2006/relationships/customXml" Target="../ink/ink33.xml"/><Relationship Id="rId10"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customXml" Target="../ink/ink30.xml"/><Relationship Id="rId1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11" Type="http://schemas.openxmlformats.org/officeDocument/2006/relationships/hyperlink" Target="https://www.dol.gov/sites/dolgov/files/ETA/advisories/TEGL/2019/TEGL%2011-19%20Change%201/TEGL%2011-19%20Change%201%20%28Complete%20Version%29.pdf"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3/TEGL%2010-16%20Change%203/TEGL%2010-16%2C%20Change%203.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l.gov/sites/dolgov/files/ETA/advisories/TEGL/2023/TEGL%2010-16%20Change%203/TEGL%2010-16%2C%20Change%203.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massworkforce-career-center-performance-reports-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1077318" y="3342116"/>
            <a:ext cx="7265279"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648142" y="3327155"/>
            <a:ext cx="6473629"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588076" y="3323344"/>
            <a:ext cx="865262"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282297" y="4251978"/>
            <a:ext cx="7089409"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566071" y="4232005"/>
            <a:ext cx="936545"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82798" y="4406558"/>
            <a:ext cx="734807"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68" y="3456374"/>
            <a:ext cx="501903"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698632" y="4395594"/>
            <a:ext cx="6840528"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40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40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7618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solidFill>
                  <a:srgbClr val="003B5D"/>
                </a:solidFill>
                <a:latin typeface="Century Gothic"/>
              </a:rPr>
              <a:t>Industry-recognized certification</a:t>
            </a:r>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dirty="0">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Associate or Bachelor’s degree (but not a graduate degree!)</a:t>
            </a:r>
          </a:p>
          <a:p>
            <a:pPr lvl="1" algn="ctr">
              <a:lnSpc>
                <a:spcPct val="150000"/>
              </a:lnSpc>
            </a:pPr>
            <a:r>
              <a:rPr lang="en-US" sz="2200" dirty="0">
                <a:solidFill>
                  <a:srgbClr val="003B5D"/>
                </a:solidFill>
                <a:latin typeface="Century Gothic"/>
                <a:cs typeface="Calibri"/>
                <a:hlinkClick r:id="rId3"/>
              </a:rPr>
              <a:t>USDOL Credential Tool</a:t>
            </a:r>
            <a:endParaRPr lang="en-US" sz="2200" dirty="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457200" y="1432560"/>
            <a:ext cx="8341360" cy="4693603"/>
          </a:xfrm>
        </p:spPr>
        <p:txBody>
          <a:bodyPr vert="horz" lIns="91440" tIns="45720" rIns="91440" bIns="45720" rtlCol="0" anchor="t">
            <a:normAutofit/>
          </a:bodyPr>
          <a:lstStyle/>
          <a:p>
            <a:pPr marL="0" indent="0">
              <a:buNone/>
            </a:pPr>
            <a:r>
              <a:rPr lang="en-US"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76400"/>
            <a:ext cx="7989887"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209655"/>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5FB04D-F2AD-FF99-5D80-83E9FC3692F9}"/>
                  </a:ext>
                </a:extLst>
              </p14:cNvPr>
              <p14:cNvContentPartPr/>
              <p14:nvPr/>
            </p14:nvContentPartPr>
            <p14:xfrm>
              <a:off x="4710888" y="2303424"/>
              <a:ext cx="413640" cy="66960"/>
            </p14:xfrm>
          </p:contentPart>
        </mc:Choice>
        <mc:Fallback xmlns="">
          <p:pic>
            <p:nvPicPr>
              <p:cNvPr id="5" name="Ink 4">
                <a:extLst>
                  <a:ext uri="{FF2B5EF4-FFF2-40B4-BE49-F238E27FC236}">
                    <a16:creationId xmlns:a16="http://schemas.microsoft.com/office/drawing/2014/main" id="{235FB04D-F2AD-FF99-5D80-83E9FC3692F9}"/>
                  </a:ext>
                </a:extLst>
              </p:cNvPr>
              <p:cNvPicPr/>
              <p:nvPr/>
            </p:nvPicPr>
            <p:blipFill>
              <a:blip r:embed="rId5"/>
              <a:stretch>
                <a:fillRect/>
              </a:stretch>
            </p:blipFill>
            <p:spPr>
              <a:xfrm>
                <a:off x="4674888" y="223142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A6E46F5-D362-DB76-A95F-D30E9840E398}"/>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Tree>
    <p:extLst>
      <p:ext uri="{BB962C8B-B14F-4D97-AF65-F5344CB8AC3E}">
        <p14:creationId xmlns:p14="http://schemas.microsoft.com/office/powerpoint/2010/main" val="201482490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p:cNvSpPr txBox="1"/>
          <p:nvPr/>
        </p:nvSpPr>
        <p:spPr>
          <a:xfrm>
            <a:off x="148856" y="1118446"/>
            <a:ext cx="8910084" cy="1107996"/>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2 </a:t>
            </a:r>
            <a:r>
              <a:rPr lang="en-US" b="1" dirty="0">
                <a:solidFill>
                  <a:schemeClr val="tx2"/>
                </a:solidFill>
                <a:latin typeface="Century Gothic"/>
              </a:rPr>
              <a:t>(for those only achieving High School equivalency</a:t>
            </a:r>
            <a:r>
              <a:rPr lang="en-US" sz="1600" b="1" dirty="0">
                <a:solidFill>
                  <a:schemeClr val="tx2"/>
                </a:solidFill>
                <a:latin typeface="Century Gothic"/>
              </a:rPr>
              <a:t>)</a:t>
            </a:r>
          </a:p>
          <a:p>
            <a:r>
              <a:rPr lang="en-US" sz="2400" b="1" dirty="0">
                <a:solidFill>
                  <a:schemeClr val="tx2"/>
                </a:solidFill>
                <a:latin typeface="Century Gothic"/>
              </a:rPr>
              <a:t>Retention Services – any month (1 – 12):</a:t>
            </a:r>
          </a:p>
        </p:txBody>
      </p:sp>
      <p:pic>
        <p:nvPicPr>
          <p:cNvPr id="5" name="Picture 4">
            <a:extLst>
              <a:ext uri="{FF2B5EF4-FFF2-40B4-BE49-F238E27FC236}">
                <a16:creationId xmlns:a16="http://schemas.microsoft.com/office/drawing/2014/main" id="{3A0FEE54-0499-4CE5-9722-171766B8EC45}"/>
              </a:ext>
            </a:extLst>
          </p:cNvPr>
          <p:cNvPicPr>
            <a:picLocks noChangeAspect="1"/>
          </p:cNvPicPr>
          <p:nvPr/>
        </p:nvPicPr>
        <p:blipFill>
          <a:blip r:embed="rId3"/>
          <a:stretch>
            <a:fillRect/>
          </a:stretch>
        </p:blipFill>
        <p:spPr>
          <a:xfrm>
            <a:off x="361217" y="2285609"/>
            <a:ext cx="8334275" cy="38105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F117ABD-BBC2-40FC-39B4-84FF4570738A}"/>
                  </a:ext>
                </a:extLst>
              </p14:cNvPr>
              <p14:cNvContentPartPr/>
              <p14:nvPr/>
            </p14:nvContentPartPr>
            <p14:xfrm>
              <a:off x="4752288" y="2804904"/>
              <a:ext cx="478080" cy="48600"/>
            </p14:xfrm>
          </p:contentPart>
        </mc:Choice>
        <mc:Fallback xmlns="">
          <p:pic>
            <p:nvPicPr>
              <p:cNvPr id="7" name="Ink 6">
                <a:extLst>
                  <a:ext uri="{FF2B5EF4-FFF2-40B4-BE49-F238E27FC236}">
                    <a16:creationId xmlns:a16="http://schemas.microsoft.com/office/drawing/2014/main" id="{FF117ABD-BBC2-40FC-39B4-84FF4570738A}"/>
                  </a:ext>
                </a:extLst>
              </p:cNvPr>
              <p:cNvPicPr/>
              <p:nvPr/>
            </p:nvPicPr>
            <p:blipFill>
              <a:blip r:embed="rId5"/>
              <a:stretch>
                <a:fillRect/>
              </a:stretch>
            </p:blipFill>
            <p:spPr>
              <a:xfrm>
                <a:off x="4716648" y="2732904"/>
                <a:ext cx="54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53EC26-0093-1649-E334-971BD819B19C}"/>
                  </a:ext>
                </a:extLst>
              </p14:cNvPr>
              <p14:cNvContentPartPr/>
              <p14:nvPr/>
            </p14:nvContentPartPr>
            <p14:xfrm>
              <a:off x="567288" y="2997504"/>
              <a:ext cx="438480" cy="37800"/>
            </p14:xfrm>
          </p:contentPart>
        </mc:Choice>
        <mc:Fallback xmlns="">
          <p:pic>
            <p:nvPicPr>
              <p:cNvPr id="8" name="Ink 7">
                <a:extLst>
                  <a:ext uri="{FF2B5EF4-FFF2-40B4-BE49-F238E27FC236}">
                    <a16:creationId xmlns:a16="http://schemas.microsoft.com/office/drawing/2014/main" id="{4B53EC26-0093-1649-E334-971BD819B19C}"/>
                  </a:ext>
                </a:extLst>
              </p:cNvPr>
              <p:cNvPicPr/>
              <p:nvPr/>
            </p:nvPicPr>
            <p:blipFill>
              <a:blip r:embed="rId7"/>
              <a:stretch>
                <a:fillRect/>
              </a:stretch>
            </p:blipFill>
            <p:spPr>
              <a:xfrm>
                <a:off x="531648" y="292550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2E9C03C-6556-F4DC-F251-3407AB7D6FF8}"/>
                  </a:ext>
                </a:extLst>
              </p14:cNvPr>
              <p14:cNvContentPartPr/>
              <p14:nvPr/>
            </p14:nvContentPartPr>
            <p14:xfrm>
              <a:off x="7879608" y="3986064"/>
              <a:ext cx="432360" cy="19440"/>
            </p14:xfrm>
          </p:contentPart>
        </mc:Choice>
        <mc:Fallback xmlns="">
          <p:pic>
            <p:nvPicPr>
              <p:cNvPr id="9" name="Ink 8">
                <a:extLst>
                  <a:ext uri="{FF2B5EF4-FFF2-40B4-BE49-F238E27FC236}">
                    <a16:creationId xmlns:a16="http://schemas.microsoft.com/office/drawing/2014/main" id="{32E9C03C-6556-F4DC-F251-3407AB7D6FF8}"/>
                  </a:ext>
                </a:extLst>
              </p:cNvPr>
              <p:cNvPicPr/>
              <p:nvPr/>
            </p:nvPicPr>
            <p:blipFill>
              <a:blip r:embed="rId9"/>
              <a:stretch>
                <a:fillRect/>
              </a:stretch>
            </p:blipFill>
            <p:spPr>
              <a:xfrm>
                <a:off x="7843968" y="3914424"/>
                <a:ext cx="504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59D0DA5-171F-85C5-C406-5218D52C1167}"/>
                  </a:ext>
                </a:extLst>
              </p14:cNvPr>
              <p14:cNvContentPartPr/>
              <p14:nvPr/>
            </p14:nvContentPartPr>
            <p14:xfrm>
              <a:off x="4673088" y="5887944"/>
              <a:ext cx="1554120" cy="46800"/>
            </p14:xfrm>
          </p:contentPart>
        </mc:Choice>
        <mc:Fallback xmlns="">
          <p:pic>
            <p:nvPicPr>
              <p:cNvPr id="10" name="Ink 9">
                <a:extLst>
                  <a:ext uri="{FF2B5EF4-FFF2-40B4-BE49-F238E27FC236}">
                    <a16:creationId xmlns:a16="http://schemas.microsoft.com/office/drawing/2014/main" id="{359D0DA5-171F-85C5-C406-5218D52C1167}"/>
                  </a:ext>
                </a:extLst>
              </p:cNvPr>
              <p:cNvPicPr/>
              <p:nvPr/>
            </p:nvPicPr>
            <p:blipFill>
              <a:blip r:embed="rId11"/>
              <a:stretch>
                <a:fillRect/>
              </a:stretch>
            </p:blipFill>
            <p:spPr>
              <a:xfrm>
                <a:off x="4655448" y="5851944"/>
                <a:ext cx="1589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53227F0-BC21-72E7-F779-D474B63B9037}"/>
                  </a:ext>
                </a:extLst>
              </p14:cNvPr>
              <p14:cNvContentPartPr/>
              <p14:nvPr/>
            </p14:nvContentPartPr>
            <p14:xfrm>
              <a:off x="4691808" y="5934024"/>
              <a:ext cx="1352520" cy="360"/>
            </p14:xfrm>
          </p:contentPart>
        </mc:Choice>
        <mc:Fallback xmlns="">
          <p:pic>
            <p:nvPicPr>
              <p:cNvPr id="11" name="Ink 10">
                <a:extLst>
                  <a:ext uri="{FF2B5EF4-FFF2-40B4-BE49-F238E27FC236}">
                    <a16:creationId xmlns:a16="http://schemas.microsoft.com/office/drawing/2014/main" id="{153227F0-BC21-72E7-F779-D474B63B9037}"/>
                  </a:ext>
                </a:extLst>
              </p:cNvPr>
              <p:cNvPicPr/>
              <p:nvPr/>
            </p:nvPicPr>
            <p:blipFill>
              <a:blip r:embed="rId13"/>
              <a:stretch>
                <a:fillRect/>
              </a:stretch>
            </p:blipFill>
            <p:spPr>
              <a:xfrm>
                <a:off x="4673808" y="5898384"/>
                <a:ext cx="1388160" cy="72000"/>
              </a:xfrm>
              <a:prstGeom prst="rect">
                <a:avLst/>
              </a:prstGeom>
            </p:spPr>
          </p:pic>
        </mc:Fallback>
      </mc:AlternateContent>
    </p:spTree>
    <p:extLst>
      <p:ext uri="{BB962C8B-B14F-4D97-AF65-F5344CB8AC3E}">
        <p14:creationId xmlns:p14="http://schemas.microsoft.com/office/powerpoint/2010/main" val="297503315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latin typeface="Calibri"/>
                <a:cs typeface="Calibri"/>
              </a:rPr>
              <a:t>April 2025</a:t>
            </a:r>
          </a:p>
          <a:p>
            <a:endParaRPr lang="en-US" dirty="0">
              <a:latin typeface="Calibri"/>
              <a:cs typeface="Calibri"/>
            </a:endParaRP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C940EAE9-2B9B-4375-AA76-964496CF96B9}"/>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7" name="Picture 6"/>
          <p:cNvPicPr>
            <a:picLocks noChangeAspect="1"/>
          </p:cNvPicPr>
          <p:nvPr/>
        </p:nvPicPr>
        <p:blipFill>
          <a:blip r:embed="rId3"/>
          <a:stretch>
            <a:fillRect/>
          </a:stretch>
        </p:blipFill>
        <p:spPr>
          <a:xfrm>
            <a:off x="457200" y="1674566"/>
            <a:ext cx="8003621" cy="431364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41120B6-AFC2-0BF8-CEA5-21CC36820A53}"/>
                  </a:ext>
                </a:extLst>
              </p14:cNvPr>
              <p14:cNvContentPartPr/>
              <p14:nvPr/>
            </p14:nvContentPartPr>
            <p14:xfrm>
              <a:off x="3399408" y="1773504"/>
              <a:ext cx="1245960" cy="110520"/>
            </p14:xfrm>
          </p:contentPart>
        </mc:Choice>
        <mc:Fallback xmlns="">
          <p:pic>
            <p:nvPicPr>
              <p:cNvPr id="8" name="Ink 7">
                <a:extLst>
                  <a:ext uri="{FF2B5EF4-FFF2-40B4-BE49-F238E27FC236}">
                    <a16:creationId xmlns:a16="http://schemas.microsoft.com/office/drawing/2014/main" id="{841120B6-AFC2-0BF8-CEA5-21CC36820A53}"/>
                  </a:ext>
                </a:extLst>
              </p:cNvPr>
              <p:cNvPicPr/>
              <p:nvPr/>
            </p:nvPicPr>
            <p:blipFill>
              <a:blip r:embed="rId5"/>
              <a:stretch>
                <a:fillRect/>
              </a:stretch>
            </p:blipFill>
            <p:spPr>
              <a:xfrm>
                <a:off x="3363768" y="1701864"/>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CAF038E-3D86-EAE6-A9D6-8DC7E80DF57E}"/>
                  </a:ext>
                </a:extLst>
              </p14:cNvPr>
              <p14:cNvContentPartPr/>
              <p14:nvPr/>
            </p14:nvContentPartPr>
            <p14:xfrm>
              <a:off x="577008" y="2111904"/>
              <a:ext cx="346680" cy="94320"/>
            </p14:xfrm>
          </p:contentPart>
        </mc:Choice>
        <mc:Fallback xmlns="">
          <p:pic>
            <p:nvPicPr>
              <p:cNvPr id="9" name="Ink 8">
                <a:extLst>
                  <a:ext uri="{FF2B5EF4-FFF2-40B4-BE49-F238E27FC236}">
                    <a16:creationId xmlns:a16="http://schemas.microsoft.com/office/drawing/2014/main" id="{0CAF038E-3D86-EAE6-A9D6-8DC7E80DF57E}"/>
                  </a:ext>
                </a:extLst>
              </p:cNvPr>
              <p:cNvPicPr/>
              <p:nvPr/>
            </p:nvPicPr>
            <p:blipFill>
              <a:blip r:embed="rId7"/>
              <a:stretch>
                <a:fillRect/>
              </a:stretch>
            </p:blipFill>
            <p:spPr>
              <a:xfrm>
                <a:off x="541368" y="2039904"/>
                <a:ext cx="418320" cy="237960"/>
              </a:xfrm>
              <a:prstGeom prst="rect">
                <a:avLst/>
              </a:prstGeom>
            </p:spPr>
          </p:pic>
        </mc:Fallback>
      </mc:AlternateContent>
    </p:spTree>
    <p:extLst>
      <p:ext uri="{BB962C8B-B14F-4D97-AF65-F5344CB8AC3E}">
        <p14:creationId xmlns:p14="http://schemas.microsoft.com/office/powerpoint/2010/main" val="314607685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EFD9EF6F-10CB-4DB9-8E3E-6F28013AA733}"/>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4DA24980-5ECF-49E9-8BE1-692E98DAD48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457200" y="1636634"/>
            <a:ext cx="7862419" cy="42359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0EDF120-DDE8-D579-42AA-D46F3C77B14E}"/>
                  </a:ext>
                </a:extLst>
              </p14:cNvPr>
              <p14:cNvContentPartPr/>
              <p14:nvPr/>
            </p14:nvContentPartPr>
            <p14:xfrm>
              <a:off x="3375648" y="1736424"/>
              <a:ext cx="1142640" cy="94680"/>
            </p14:xfrm>
          </p:contentPart>
        </mc:Choice>
        <mc:Fallback xmlns="">
          <p:pic>
            <p:nvPicPr>
              <p:cNvPr id="2" name="Ink 1">
                <a:extLst>
                  <a:ext uri="{FF2B5EF4-FFF2-40B4-BE49-F238E27FC236}">
                    <a16:creationId xmlns:a16="http://schemas.microsoft.com/office/drawing/2014/main" id="{60EDF120-DDE8-D579-42AA-D46F3C77B14E}"/>
                  </a:ext>
                </a:extLst>
              </p:cNvPr>
              <p:cNvPicPr/>
              <p:nvPr/>
            </p:nvPicPr>
            <p:blipFill>
              <a:blip r:embed="rId5"/>
              <a:stretch>
                <a:fillRect/>
              </a:stretch>
            </p:blipFill>
            <p:spPr>
              <a:xfrm>
                <a:off x="3340008" y="1664424"/>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8541252-D628-2984-B0C2-17BAB164FAD7}"/>
                  </a:ext>
                </a:extLst>
              </p14:cNvPr>
              <p14:cNvContentPartPr/>
              <p14:nvPr/>
            </p14:nvContentPartPr>
            <p14:xfrm>
              <a:off x="3439008" y="1717344"/>
              <a:ext cx="931680" cy="29520"/>
            </p14:xfrm>
          </p:contentPart>
        </mc:Choice>
        <mc:Fallback xmlns="">
          <p:pic>
            <p:nvPicPr>
              <p:cNvPr id="9" name="Ink 8">
                <a:extLst>
                  <a:ext uri="{FF2B5EF4-FFF2-40B4-BE49-F238E27FC236}">
                    <a16:creationId xmlns:a16="http://schemas.microsoft.com/office/drawing/2014/main" id="{A8541252-D628-2984-B0C2-17BAB164FAD7}"/>
                  </a:ext>
                </a:extLst>
              </p:cNvPr>
              <p:cNvPicPr/>
              <p:nvPr/>
            </p:nvPicPr>
            <p:blipFill>
              <a:blip r:embed="rId7"/>
              <a:stretch>
                <a:fillRect/>
              </a:stretch>
            </p:blipFill>
            <p:spPr>
              <a:xfrm>
                <a:off x="3403368" y="1645344"/>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9D8D5E0-722C-3948-A274-8446978F491E}"/>
                  </a:ext>
                </a:extLst>
              </p14:cNvPr>
              <p14:cNvContentPartPr/>
              <p14:nvPr/>
            </p14:nvContentPartPr>
            <p14:xfrm>
              <a:off x="629208" y="2004624"/>
              <a:ext cx="305640" cy="101520"/>
            </p14:xfrm>
          </p:contentPart>
        </mc:Choice>
        <mc:Fallback xmlns="">
          <p:pic>
            <p:nvPicPr>
              <p:cNvPr id="10" name="Ink 9">
                <a:extLst>
                  <a:ext uri="{FF2B5EF4-FFF2-40B4-BE49-F238E27FC236}">
                    <a16:creationId xmlns:a16="http://schemas.microsoft.com/office/drawing/2014/main" id="{59D8D5E0-722C-3948-A274-8446978F491E}"/>
                  </a:ext>
                </a:extLst>
              </p:cNvPr>
              <p:cNvPicPr/>
              <p:nvPr/>
            </p:nvPicPr>
            <p:blipFill>
              <a:blip r:embed="rId9"/>
              <a:stretch>
                <a:fillRect/>
              </a:stretch>
            </p:blipFill>
            <p:spPr>
              <a:xfrm>
                <a:off x="593568" y="1932984"/>
                <a:ext cx="377280" cy="245160"/>
              </a:xfrm>
              <a:prstGeom prst="rect">
                <a:avLst/>
              </a:prstGeom>
            </p:spPr>
          </p:pic>
        </mc:Fallback>
      </mc:AlternateContent>
    </p:spTree>
    <p:extLst>
      <p:ext uri="{BB962C8B-B14F-4D97-AF65-F5344CB8AC3E}">
        <p14:creationId xmlns:p14="http://schemas.microsoft.com/office/powerpoint/2010/main" val="71122286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D4D08C3A-7F7B-40A4-BE2E-F35D7FE8C10F}"/>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89525589-B021-4ED4-BA80-56ACE36F04F5}"/>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639192" y="1637688"/>
            <a:ext cx="7675665" cy="41600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FA659E-8B11-430F-9FB3-77E2882ECFAF}"/>
                  </a:ext>
                </a:extLst>
              </p14:cNvPr>
              <p14:cNvContentPartPr/>
              <p14:nvPr/>
            </p14:nvContentPartPr>
            <p14:xfrm>
              <a:off x="3472128" y="1732104"/>
              <a:ext cx="1081440" cy="126360"/>
            </p14:xfrm>
          </p:contentPart>
        </mc:Choice>
        <mc:Fallback xmlns="">
          <p:pic>
            <p:nvPicPr>
              <p:cNvPr id="2" name="Ink 1">
                <a:extLst>
                  <a:ext uri="{FF2B5EF4-FFF2-40B4-BE49-F238E27FC236}">
                    <a16:creationId xmlns:a16="http://schemas.microsoft.com/office/drawing/2014/main" id="{09FA659E-8B11-430F-9FB3-77E2882ECFAF}"/>
                  </a:ext>
                </a:extLst>
              </p:cNvPr>
              <p:cNvPicPr/>
              <p:nvPr/>
            </p:nvPicPr>
            <p:blipFill>
              <a:blip r:embed="rId5"/>
              <a:stretch>
                <a:fillRect/>
              </a:stretch>
            </p:blipFill>
            <p:spPr>
              <a:xfrm>
                <a:off x="3436488" y="1660464"/>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756344C-DF23-0099-5552-6EA250607F67}"/>
                  </a:ext>
                </a:extLst>
              </p14:cNvPr>
              <p14:cNvContentPartPr/>
              <p14:nvPr/>
            </p14:nvContentPartPr>
            <p14:xfrm>
              <a:off x="775368" y="2029464"/>
              <a:ext cx="312840" cy="159480"/>
            </p14:xfrm>
          </p:contentPart>
        </mc:Choice>
        <mc:Fallback xmlns="">
          <p:pic>
            <p:nvPicPr>
              <p:cNvPr id="9" name="Ink 8">
                <a:extLst>
                  <a:ext uri="{FF2B5EF4-FFF2-40B4-BE49-F238E27FC236}">
                    <a16:creationId xmlns:a16="http://schemas.microsoft.com/office/drawing/2014/main" id="{F756344C-DF23-0099-5552-6EA250607F67}"/>
                  </a:ext>
                </a:extLst>
              </p:cNvPr>
              <p:cNvPicPr/>
              <p:nvPr/>
            </p:nvPicPr>
            <p:blipFill>
              <a:blip r:embed="rId7"/>
              <a:stretch>
                <a:fillRect/>
              </a:stretch>
            </p:blipFill>
            <p:spPr>
              <a:xfrm>
                <a:off x="739368" y="1957824"/>
                <a:ext cx="384480" cy="303120"/>
              </a:xfrm>
              <a:prstGeom prst="rect">
                <a:avLst/>
              </a:prstGeom>
            </p:spPr>
          </p:pic>
        </mc:Fallback>
      </mc:AlternateContent>
    </p:spTree>
    <p:extLst>
      <p:ext uri="{BB962C8B-B14F-4D97-AF65-F5344CB8AC3E}">
        <p14:creationId xmlns:p14="http://schemas.microsoft.com/office/powerpoint/2010/main" val="90425912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2024. He completed the training on May 7, 2024 at which time he became a full-time employee.</a:t>
            </a:r>
          </a:p>
          <a:p>
            <a:r>
              <a:rPr lang="en-US" sz="2400" dirty="0">
                <a:solidFill>
                  <a:srgbClr val="009876"/>
                </a:solidFill>
                <a:latin typeface="Century Gothic"/>
              </a:rPr>
              <a:t>Is Danny included in the Measurable Skill Gains indicator for PY2024 (July 1, 2023 – June 30, 2024)?</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636776"/>
            <a:ext cx="9144000" cy="4498672"/>
          </a:xfrm>
        </p:spPr>
        <p:txBody>
          <a:bodyPr vert="horz" lIns="91440" tIns="45720" rIns="91440" bIns="45720" rtlCol="0" anchor="t">
            <a:normAutofit/>
          </a:bodyPr>
          <a:lstStyle/>
          <a:p>
            <a:pPr marL="0" indent="0">
              <a:buFont typeface="Arial" pitchFamily="34" charset="0"/>
              <a:buNone/>
            </a:pPr>
            <a:r>
              <a:rPr lang="en-US" altLang="en-US" sz="2400" dirty="0">
                <a:solidFill>
                  <a:srgbClr val="003B5D"/>
                </a:solidFill>
                <a:latin typeface="Century Gothic"/>
              </a:rPr>
              <a:t>Performance Topics:</a:t>
            </a:r>
          </a:p>
          <a:p>
            <a:pPr lvl="1" indent="-287020">
              <a:buFont typeface="Courier New" panose="02070309020205020404" pitchFamily="49" charset="0"/>
              <a:buChar char="o"/>
            </a:pPr>
            <a:r>
              <a:rPr lang="en-US" altLang="en-US" dirty="0">
                <a:solidFill>
                  <a:srgbClr val="003B5D"/>
                </a:solidFill>
                <a:latin typeface="Century Gothic"/>
              </a:rPr>
              <a:t>Brief Background on Federal Reporting</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WIOA Performance Indicators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MOSES Data Entry Impact</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Review Performance Scenarios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b="1" dirty="0">
                <a:solidFill>
                  <a:srgbClr val="003B5D"/>
                </a:solidFill>
                <a:latin typeface="Century Gothic"/>
              </a:rPr>
              <a:t>Blue/Bold</a:t>
            </a:r>
            <a:r>
              <a:rPr lang="en-US" altLang="en-US" dirty="0">
                <a:solidFill>
                  <a:srgbClr val="003B5D"/>
                </a:solidFill>
                <a:latin typeface="Century Gothic"/>
              </a:rPr>
              <a:t> Services Discussion</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Notes, Exits, and the 90 Day Clock</a:t>
            </a:r>
            <a:endParaRPr lang="en-US" altLang="en-US"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35</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C46C94B-A219-4A20-3D48-53EA2ED9AAAE}"/>
                  </a:ext>
                </a:extLst>
              </p14:cNvPr>
              <p14:cNvContentPartPr/>
              <p14:nvPr/>
            </p14:nvContentPartPr>
            <p14:xfrm>
              <a:off x="4874143" y="1836926"/>
              <a:ext cx="516960" cy="131400"/>
            </p14:xfrm>
          </p:contentPart>
        </mc:Choice>
        <mc:Fallback xmlns="">
          <p:pic>
            <p:nvPicPr>
              <p:cNvPr id="4" name="Ink 3">
                <a:extLst>
                  <a:ext uri="{FF2B5EF4-FFF2-40B4-BE49-F238E27FC236}">
                    <a16:creationId xmlns:a16="http://schemas.microsoft.com/office/drawing/2014/main" id="{EC46C94B-A219-4A20-3D48-53EA2ED9AAAE}"/>
                  </a:ext>
                </a:extLst>
              </p:cNvPr>
              <p:cNvPicPr/>
              <p:nvPr/>
            </p:nvPicPr>
            <p:blipFill>
              <a:blip r:embed="rId5"/>
              <a:stretch>
                <a:fillRect/>
              </a:stretch>
            </p:blipFill>
            <p:spPr>
              <a:xfrm>
                <a:off x="4838143" y="1764926"/>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32C224-2A48-B1ED-5710-A0F320BE1A13}"/>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F490494-B7DF-D302-B70C-CA78B950AFD6}"/>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712E8E2-5FEA-8D81-7469-2C7AF09CBF52}"/>
                  </a:ext>
                </a:extLst>
              </p14:cNvPr>
              <p14:cNvContentPartPr/>
              <p14:nvPr/>
            </p14:nvContentPartPr>
            <p14:xfrm>
              <a:off x="449743" y="2115206"/>
              <a:ext cx="502560" cy="141120"/>
            </p14:xfrm>
          </p:contentPart>
        </mc:Choice>
        <mc:Fallback xmlns="">
          <p:pic>
            <p:nvPicPr>
              <p:cNvPr id="9" name="Ink 8">
                <a:extLst>
                  <a:ext uri="{FF2B5EF4-FFF2-40B4-BE49-F238E27FC236}">
                    <a16:creationId xmlns:a16="http://schemas.microsoft.com/office/drawing/2014/main" id="{8712E8E2-5FEA-8D81-7469-2C7AF09CBF52}"/>
                  </a:ext>
                </a:extLst>
              </p:cNvPr>
              <p:cNvPicPr/>
              <p:nvPr/>
            </p:nvPicPr>
            <p:blipFill>
              <a:blip r:embed="rId10"/>
              <a:stretch>
                <a:fillRect/>
              </a:stretch>
            </p:blipFill>
            <p:spPr>
              <a:xfrm>
                <a:off x="413743" y="2043566"/>
                <a:ext cx="574200" cy="284760"/>
              </a:xfrm>
              <a:prstGeom prst="rect">
                <a:avLst/>
              </a:prstGeom>
            </p:spPr>
          </p:pic>
        </mc:Fallback>
      </mc:AlternateContent>
    </p:spTree>
    <p:extLst>
      <p:ext uri="{BB962C8B-B14F-4D97-AF65-F5344CB8AC3E}">
        <p14:creationId xmlns:p14="http://schemas.microsoft.com/office/powerpoint/2010/main" val="273887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5CE7A6-7B29-4799-E5C0-FB1C5A66F2E5}"/>
                  </a:ext>
                </a:extLst>
              </p14:cNvPr>
              <p14:cNvContentPartPr/>
              <p14:nvPr/>
            </p14:nvContentPartPr>
            <p14:xfrm>
              <a:off x="4907623" y="1506086"/>
              <a:ext cx="535320" cy="136800"/>
            </p14:xfrm>
          </p:contentPart>
        </mc:Choice>
        <mc:Fallback xmlns="">
          <p:pic>
            <p:nvPicPr>
              <p:cNvPr id="2" name="Ink 1">
                <a:extLst>
                  <a:ext uri="{FF2B5EF4-FFF2-40B4-BE49-F238E27FC236}">
                    <a16:creationId xmlns:a16="http://schemas.microsoft.com/office/drawing/2014/main" id="{F65CE7A6-7B29-4799-E5C0-FB1C5A66F2E5}"/>
                  </a:ext>
                </a:extLst>
              </p:cNvPr>
              <p:cNvPicPr/>
              <p:nvPr/>
            </p:nvPicPr>
            <p:blipFill>
              <a:blip r:embed="rId5"/>
              <a:stretch>
                <a:fillRect/>
              </a:stretch>
            </p:blipFill>
            <p:spPr>
              <a:xfrm>
                <a:off x="4871623" y="1434086"/>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73D4D2-1C48-102C-C4D5-C4460AB5AB3B}"/>
                  </a:ext>
                </a:extLst>
              </p14:cNvPr>
              <p14:cNvContentPartPr/>
              <p14:nvPr/>
            </p14:nvContentPartPr>
            <p14:xfrm>
              <a:off x="406543" y="1793366"/>
              <a:ext cx="482040" cy="124200"/>
            </p14:xfrm>
          </p:contentPart>
        </mc:Choice>
        <mc:Fallback xmlns="">
          <p:pic>
            <p:nvPicPr>
              <p:cNvPr id="4" name="Ink 3">
                <a:extLst>
                  <a:ext uri="{FF2B5EF4-FFF2-40B4-BE49-F238E27FC236}">
                    <a16:creationId xmlns:a16="http://schemas.microsoft.com/office/drawing/2014/main" id="{3873D4D2-1C48-102C-C4D5-C4460AB5AB3B}"/>
                  </a:ext>
                </a:extLst>
              </p:cNvPr>
              <p:cNvPicPr/>
              <p:nvPr/>
            </p:nvPicPr>
            <p:blipFill>
              <a:blip r:embed="rId7"/>
              <a:stretch>
                <a:fillRect/>
              </a:stretch>
            </p:blipFill>
            <p:spPr>
              <a:xfrm>
                <a:off x="370543" y="1721366"/>
                <a:ext cx="553680" cy="267840"/>
              </a:xfrm>
              <a:prstGeom prst="rect">
                <a:avLst/>
              </a:prstGeom>
            </p:spPr>
          </p:pic>
        </mc:Fallback>
      </mc:AlternateContent>
    </p:spTree>
    <p:extLst>
      <p:ext uri="{BB962C8B-B14F-4D97-AF65-F5344CB8AC3E}">
        <p14:creationId xmlns:p14="http://schemas.microsoft.com/office/powerpoint/2010/main" val="2677154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2" name="TextBox 1"/>
          <p:cNvSpPr txBox="1"/>
          <p:nvPr/>
        </p:nvSpPr>
        <p:spPr>
          <a:xfrm>
            <a:off x="434340" y="2609385"/>
            <a:ext cx="6412509"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p:pic>
        <p:nvPicPr>
          <p:cNvPr id="8" name="Picture 7"/>
          <p:cNvPicPr>
            <a:picLocks noChangeAspect="1"/>
          </p:cNvPicPr>
          <p:nvPr/>
        </p:nvPicPr>
        <p:blipFill>
          <a:blip r:embed="rId3"/>
          <a:stretch>
            <a:fillRect/>
          </a:stretch>
        </p:blipFill>
        <p:spPr>
          <a:xfrm>
            <a:off x="434339" y="1719971"/>
            <a:ext cx="8330519" cy="425615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2E63D9-407F-2FB6-4EAE-B1EFE12487C6}"/>
                  </a:ext>
                </a:extLst>
              </p14:cNvPr>
              <p14:cNvContentPartPr/>
              <p14:nvPr/>
            </p14:nvContentPartPr>
            <p14:xfrm>
              <a:off x="4790263" y="2115206"/>
              <a:ext cx="486360" cy="74160"/>
            </p14:xfrm>
          </p:contentPart>
        </mc:Choice>
        <mc:Fallback xmlns="">
          <p:pic>
            <p:nvPicPr>
              <p:cNvPr id="3" name="Ink 2">
                <a:extLst>
                  <a:ext uri="{FF2B5EF4-FFF2-40B4-BE49-F238E27FC236}">
                    <a16:creationId xmlns:a16="http://schemas.microsoft.com/office/drawing/2014/main" id="{0A2E63D9-407F-2FB6-4EAE-B1EFE12487C6}"/>
                  </a:ext>
                </a:extLst>
              </p:cNvPr>
              <p:cNvPicPr/>
              <p:nvPr/>
            </p:nvPicPr>
            <p:blipFill>
              <a:blip r:embed="rId5"/>
              <a:stretch>
                <a:fillRect/>
              </a:stretch>
            </p:blipFill>
            <p:spPr>
              <a:xfrm>
                <a:off x="4754263" y="2043206"/>
                <a:ext cx="558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5EAE57D-CB86-B463-E257-7C4188D2B89C}"/>
                  </a:ext>
                </a:extLst>
              </p14:cNvPr>
              <p14:cNvContentPartPr/>
              <p14:nvPr/>
            </p14:nvContentPartPr>
            <p14:xfrm>
              <a:off x="564223" y="2359646"/>
              <a:ext cx="481320" cy="63000"/>
            </p14:xfrm>
          </p:contentPart>
        </mc:Choice>
        <mc:Fallback xmlns="">
          <p:pic>
            <p:nvPicPr>
              <p:cNvPr id="9" name="Ink 8">
                <a:extLst>
                  <a:ext uri="{FF2B5EF4-FFF2-40B4-BE49-F238E27FC236}">
                    <a16:creationId xmlns:a16="http://schemas.microsoft.com/office/drawing/2014/main" id="{A5EAE57D-CB86-B463-E257-7C4188D2B89C}"/>
                  </a:ext>
                </a:extLst>
              </p:cNvPr>
              <p:cNvPicPr/>
              <p:nvPr/>
            </p:nvPicPr>
            <p:blipFill>
              <a:blip r:embed="rId7"/>
              <a:stretch>
                <a:fillRect/>
              </a:stretch>
            </p:blipFill>
            <p:spPr>
              <a:xfrm>
                <a:off x="528223" y="2287646"/>
                <a:ext cx="552960" cy="206640"/>
              </a:xfrm>
              <a:prstGeom prst="rect">
                <a:avLst/>
              </a:prstGeom>
            </p:spPr>
          </p:pic>
        </mc:Fallback>
      </mc:AlternateContent>
    </p:spTree>
    <p:extLst>
      <p:ext uri="{BB962C8B-B14F-4D97-AF65-F5344CB8AC3E}">
        <p14:creationId xmlns:p14="http://schemas.microsoft.com/office/powerpoint/2010/main" val="1029246972"/>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E64D20-B29E-4279-AA41-E81BD1AF6261}"/>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1B677CEF-4AF0-48C1-9440-94E1A8634702}"/>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6056EC41-74EF-4710-97F1-0EE747FC384D}"/>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pic>
        <p:nvPicPr>
          <p:cNvPr id="3" name="Content Placeholder 2"/>
          <p:cNvPicPr>
            <a:picLocks noGrp="1" noChangeAspect="1"/>
          </p:cNvPicPr>
          <p:nvPr>
            <p:ph idx="1"/>
          </p:nvPr>
        </p:nvPicPr>
        <p:blipFill>
          <a:blip r:embed="rId3"/>
          <a:stretch>
            <a:fillRect/>
          </a:stretch>
        </p:blipFill>
        <p:spPr>
          <a:xfrm>
            <a:off x="214884" y="1674025"/>
            <a:ext cx="8604590" cy="4403389"/>
          </a:xfrm>
          <a:prstGeom prst="rect">
            <a:avLst/>
          </a:prstGeom>
        </p:spPr>
      </p:pic>
      <p:sp>
        <p:nvSpPr>
          <p:cNvPr id="7" name="TextBox 6"/>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EA0430-8875-5210-0144-28B004FDF4B4}"/>
                  </a:ext>
                </a:extLst>
              </p14:cNvPr>
              <p14:cNvContentPartPr/>
              <p14:nvPr/>
            </p14:nvContentPartPr>
            <p14:xfrm>
              <a:off x="4743463" y="1818926"/>
              <a:ext cx="516960" cy="167760"/>
            </p14:xfrm>
          </p:contentPart>
        </mc:Choice>
        <mc:Fallback xmlns="">
          <p:pic>
            <p:nvPicPr>
              <p:cNvPr id="2" name="Ink 1">
                <a:extLst>
                  <a:ext uri="{FF2B5EF4-FFF2-40B4-BE49-F238E27FC236}">
                    <a16:creationId xmlns:a16="http://schemas.microsoft.com/office/drawing/2014/main" id="{1EEA0430-8875-5210-0144-28B004FDF4B4}"/>
                  </a:ext>
                </a:extLst>
              </p:cNvPr>
              <p:cNvPicPr/>
              <p:nvPr/>
            </p:nvPicPr>
            <p:blipFill>
              <a:blip r:embed="rId5"/>
              <a:stretch>
                <a:fillRect/>
              </a:stretch>
            </p:blipFill>
            <p:spPr>
              <a:xfrm>
                <a:off x="4707463" y="1746926"/>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14EDB25-531F-CFD3-DC07-FC3B7003D38B}"/>
                  </a:ext>
                </a:extLst>
              </p14:cNvPr>
              <p14:cNvContentPartPr/>
              <p14:nvPr/>
            </p14:nvContentPartPr>
            <p14:xfrm>
              <a:off x="384583" y="2159486"/>
              <a:ext cx="476280" cy="140040"/>
            </p14:xfrm>
          </p:contentPart>
        </mc:Choice>
        <mc:Fallback xmlns="">
          <p:pic>
            <p:nvPicPr>
              <p:cNvPr id="8" name="Ink 7">
                <a:extLst>
                  <a:ext uri="{FF2B5EF4-FFF2-40B4-BE49-F238E27FC236}">
                    <a16:creationId xmlns:a16="http://schemas.microsoft.com/office/drawing/2014/main" id="{014EDB25-531F-CFD3-DC07-FC3B7003D38B}"/>
                  </a:ext>
                </a:extLst>
              </p:cNvPr>
              <p:cNvPicPr/>
              <p:nvPr/>
            </p:nvPicPr>
            <p:blipFill>
              <a:blip r:embed="rId7"/>
              <a:stretch>
                <a:fillRect/>
              </a:stretch>
            </p:blipFill>
            <p:spPr>
              <a:xfrm>
                <a:off x="348943" y="2087486"/>
                <a:ext cx="547920" cy="283680"/>
              </a:xfrm>
              <a:prstGeom prst="rect">
                <a:avLst/>
              </a:prstGeom>
            </p:spPr>
          </p:pic>
        </mc:Fallback>
      </mc:AlternateContent>
    </p:spTree>
    <p:extLst>
      <p:ext uri="{BB962C8B-B14F-4D97-AF65-F5344CB8AC3E}">
        <p14:creationId xmlns:p14="http://schemas.microsoft.com/office/powerpoint/2010/main" val="3350309925"/>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00362" y="1400302"/>
            <a:ext cx="8865218" cy="4446587"/>
          </a:xfrm>
          <a:prstGeom prst="rect">
            <a:avLst/>
          </a:prstGeom>
          <a:noFill/>
          <a:ln>
            <a:noFill/>
          </a:ln>
        </p:spPr>
        <p:txBody>
          <a:bodyPr lIns="91425" tIns="45700" rIns="91425" bIns="45700" anchor="t" anchorCtr="0">
            <a:no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i="0" dirty="0">
              <a:solidFill>
                <a:srgbClr val="7F7F7F"/>
              </a:solidFill>
              <a:ea typeface="Questrial"/>
              <a:cs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2" name="Picture 1"/>
          <p:cNvPicPr>
            <a:picLocks noChangeAspect="1"/>
          </p:cNvPicPr>
          <p:nvPr/>
        </p:nvPicPr>
        <p:blipFill>
          <a:blip r:embed="rId3"/>
          <a:stretch>
            <a:fillRect/>
          </a:stretch>
        </p:blipFill>
        <p:spPr>
          <a:xfrm>
            <a:off x="178420" y="2073048"/>
            <a:ext cx="6771428" cy="402857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CE87B2D5-9A85-6A1D-84E2-4CD42B8A65AF}"/>
              </a:ext>
            </a:extLst>
          </p:cNvPr>
          <p:cNvPicPr>
            <a:picLocks noChangeAspect="1"/>
          </p:cNvPicPr>
          <p:nvPr/>
        </p:nvPicPr>
        <p:blipFill>
          <a:blip r:embed="rId4"/>
          <a:stretch>
            <a:fillRect/>
          </a:stretch>
        </p:blipFill>
        <p:spPr>
          <a:xfrm>
            <a:off x="4675520" y="1304498"/>
            <a:ext cx="4290060" cy="264943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107EBB6-6867-BE19-A1B0-0C6C4A9B18A1}"/>
                  </a:ext>
                </a:extLst>
              </p14:cNvPr>
              <p14:cNvContentPartPr/>
              <p14:nvPr/>
            </p14:nvContentPartPr>
            <p14:xfrm>
              <a:off x="6941623" y="1715606"/>
              <a:ext cx="218520" cy="41040"/>
            </p14:xfrm>
          </p:contentPart>
        </mc:Choice>
        <mc:Fallback xmlns="">
          <p:pic>
            <p:nvPicPr>
              <p:cNvPr id="8" name="Ink 7">
                <a:extLst>
                  <a:ext uri="{FF2B5EF4-FFF2-40B4-BE49-F238E27FC236}">
                    <a16:creationId xmlns:a16="http://schemas.microsoft.com/office/drawing/2014/main" id="{A107EBB6-6867-BE19-A1B0-0C6C4A9B18A1}"/>
                  </a:ext>
                </a:extLst>
              </p:cNvPr>
              <p:cNvPicPr/>
              <p:nvPr/>
            </p:nvPicPr>
            <p:blipFill>
              <a:blip r:embed="rId6"/>
              <a:stretch>
                <a:fillRect/>
              </a:stretch>
            </p:blipFill>
            <p:spPr>
              <a:xfrm>
                <a:off x="6923623" y="1679606"/>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8645597-FD87-2121-288E-03E77317DC5B}"/>
                  </a:ext>
                </a:extLst>
              </p14:cNvPr>
              <p14:cNvContentPartPr/>
              <p14:nvPr/>
            </p14:nvContentPartPr>
            <p14:xfrm>
              <a:off x="6102823" y="1871486"/>
              <a:ext cx="405720" cy="70920"/>
            </p14:xfrm>
          </p:contentPart>
        </mc:Choice>
        <mc:Fallback xmlns="">
          <p:pic>
            <p:nvPicPr>
              <p:cNvPr id="9" name="Ink 8">
                <a:extLst>
                  <a:ext uri="{FF2B5EF4-FFF2-40B4-BE49-F238E27FC236}">
                    <a16:creationId xmlns:a16="http://schemas.microsoft.com/office/drawing/2014/main" id="{F8645597-FD87-2121-288E-03E77317DC5B}"/>
                  </a:ext>
                </a:extLst>
              </p:cNvPr>
              <p:cNvPicPr/>
              <p:nvPr/>
            </p:nvPicPr>
            <p:blipFill>
              <a:blip r:embed="rId8"/>
              <a:stretch>
                <a:fillRect/>
              </a:stretch>
            </p:blipFill>
            <p:spPr>
              <a:xfrm>
                <a:off x="6084823" y="1835846"/>
                <a:ext cx="441360" cy="142560"/>
              </a:xfrm>
              <a:prstGeom prst="rect">
                <a:avLst/>
              </a:prstGeom>
            </p:spPr>
          </p:pic>
        </mc:Fallback>
      </mc:AlternateContent>
    </p:spTree>
    <p:extLst>
      <p:ext uri="{BB962C8B-B14F-4D97-AF65-F5344CB8AC3E}">
        <p14:creationId xmlns:p14="http://schemas.microsoft.com/office/powerpoint/2010/main" val="259098196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PIRL is 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hlinkClick r:id="rId8"/>
              </a:rPr>
              <a:t>SWIS = State Wage Interchange System</a:t>
            </a:r>
            <a:endParaRPr lang="en-US" sz="1400" dirty="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17" name="Picture 16" descr="Graphical user interface, text, application, email&#10;&#10;Description automatically generated">
            <a:extLst>
              <a:ext uri="{FF2B5EF4-FFF2-40B4-BE49-F238E27FC236}">
                <a16:creationId xmlns:a16="http://schemas.microsoft.com/office/drawing/2014/main" id="{E9EE5EDD-DA14-38B5-DEC2-A78E2E9BCE2B}"/>
              </a:ext>
            </a:extLst>
          </p:cNvPr>
          <p:cNvPicPr>
            <a:picLocks noChangeAspect="1"/>
          </p:cNvPicPr>
          <p:nvPr/>
        </p:nvPicPr>
        <p:blipFill rotWithShape="1">
          <a:blip r:embed="rId3"/>
          <a:srcRect l="954" t="2750" r="2574" b="3774"/>
          <a:stretch/>
        </p:blipFill>
        <p:spPr>
          <a:xfrm>
            <a:off x="658812" y="1230235"/>
            <a:ext cx="7628709" cy="392957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B7949DCD-9A08-7D1B-3FA6-F63707413318}"/>
              </a:ext>
            </a:extLst>
          </p:cNvPr>
          <p:cNvPicPr>
            <a:picLocks noChangeAspect="1"/>
          </p:cNvPicPr>
          <p:nvPr/>
        </p:nvPicPr>
        <p:blipFill rotWithShape="1">
          <a:blip r:embed="rId4"/>
          <a:srcRect l="1816" r="8223" b="16294"/>
          <a:stretch/>
        </p:blipFill>
        <p:spPr>
          <a:xfrm>
            <a:off x="5161144" y="5159806"/>
            <a:ext cx="3126377" cy="1008095"/>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4C0E25F-F47E-7B3B-188A-3EFDB7DCF6F4}"/>
                  </a:ext>
                </a:extLst>
              </p14:cNvPr>
              <p14:cNvContentPartPr/>
              <p14:nvPr/>
            </p14:nvContentPartPr>
            <p14:xfrm>
              <a:off x="5643097" y="3570625"/>
              <a:ext cx="360" cy="360"/>
            </p14:xfrm>
          </p:contentPart>
        </mc:Choice>
        <mc:Fallback xmlns="">
          <p:pic>
            <p:nvPicPr>
              <p:cNvPr id="20" name="Ink 19">
                <a:extLst>
                  <a:ext uri="{FF2B5EF4-FFF2-40B4-BE49-F238E27FC236}">
                    <a16:creationId xmlns:a16="http://schemas.microsoft.com/office/drawing/2014/main" id="{94C0E25F-F47E-7B3B-188A-3EFDB7DCF6F4}"/>
                  </a:ext>
                </a:extLst>
              </p:cNvPr>
              <p:cNvPicPr/>
              <p:nvPr/>
            </p:nvPicPr>
            <p:blipFill>
              <a:blip r:embed="rId6"/>
              <a:stretch>
                <a:fillRect/>
              </a:stretch>
            </p:blipFill>
            <p:spPr>
              <a:xfrm>
                <a:off x="5625097" y="353498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29FDD5F4-D8F9-80C2-6355-B605A6DAF42B}"/>
                  </a:ext>
                </a:extLst>
              </p14:cNvPr>
              <p14:cNvContentPartPr/>
              <p14:nvPr/>
            </p14:nvContentPartPr>
            <p14:xfrm>
              <a:off x="5159617" y="3568105"/>
              <a:ext cx="485640" cy="76680"/>
            </p14:xfrm>
          </p:contentPart>
        </mc:Choice>
        <mc:Fallback xmlns="">
          <p:pic>
            <p:nvPicPr>
              <p:cNvPr id="21" name="Ink 20">
                <a:extLst>
                  <a:ext uri="{FF2B5EF4-FFF2-40B4-BE49-F238E27FC236}">
                    <a16:creationId xmlns:a16="http://schemas.microsoft.com/office/drawing/2014/main" id="{29FDD5F4-D8F9-80C2-6355-B605A6DAF42B}"/>
                  </a:ext>
                </a:extLst>
              </p:cNvPr>
              <p:cNvPicPr/>
              <p:nvPr/>
            </p:nvPicPr>
            <p:blipFill>
              <a:blip r:embed="rId8"/>
              <a:stretch>
                <a:fillRect/>
              </a:stretch>
            </p:blipFill>
            <p:spPr>
              <a:xfrm>
                <a:off x="5141617" y="3532105"/>
                <a:ext cx="521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93D78178-F317-3531-E180-FE405EC81810}"/>
                  </a:ext>
                </a:extLst>
              </p14:cNvPr>
              <p14:cNvContentPartPr/>
              <p14:nvPr/>
            </p14:nvContentPartPr>
            <p14:xfrm>
              <a:off x="5157817" y="4496185"/>
              <a:ext cx="690480" cy="90720"/>
            </p14:xfrm>
          </p:contentPart>
        </mc:Choice>
        <mc:Fallback xmlns="">
          <p:pic>
            <p:nvPicPr>
              <p:cNvPr id="22" name="Ink 21">
                <a:extLst>
                  <a:ext uri="{FF2B5EF4-FFF2-40B4-BE49-F238E27FC236}">
                    <a16:creationId xmlns:a16="http://schemas.microsoft.com/office/drawing/2014/main" id="{93D78178-F317-3531-E180-FE405EC81810}"/>
                  </a:ext>
                </a:extLst>
              </p:cNvPr>
              <p:cNvPicPr/>
              <p:nvPr/>
            </p:nvPicPr>
            <p:blipFill>
              <a:blip r:embed="rId10"/>
              <a:stretch>
                <a:fillRect/>
              </a:stretch>
            </p:blipFill>
            <p:spPr>
              <a:xfrm>
                <a:off x="5140177" y="4460185"/>
                <a:ext cx="726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93F0BE51-19B3-04B0-246F-45FBF1DBD0F5}"/>
                  </a:ext>
                </a:extLst>
              </p14:cNvPr>
              <p14:cNvContentPartPr/>
              <p14:nvPr/>
            </p14:nvContentPartPr>
            <p14:xfrm>
              <a:off x="5544097" y="4526785"/>
              <a:ext cx="266400" cy="8640"/>
            </p14:xfrm>
          </p:contentPart>
        </mc:Choice>
        <mc:Fallback xmlns="">
          <p:pic>
            <p:nvPicPr>
              <p:cNvPr id="23" name="Ink 22">
                <a:extLst>
                  <a:ext uri="{FF2B5EF4-FFF2-40B4-BE49-F238E27FC236}">
                    <a16:creationId xmlns:a16="http://schemas.microsoft.com/office/drawing/2014/main" id="{93F0BE51-19B3-04B0-246F-45FBF1DBD0F5}"/>
                  </a:ext>
                </a:extLst>
              </p:cNvPr>
              <p:cNvPicPr/>
              <p:nvPr/>
            </p:nvPicPr>
            <p:blipFill>
              <a:blip r:embed="rId12"/>
              <a:stretch>
                <a:fillRect/>
              </a:stretch>
            </p:blipFill>
            <p:spPr>
              <a:xfrm>
                <a:off x="5526097" y="4491145"/>
                <a:ext cx="302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19F47E6D-6A64-890A-484D-6E0205D66E4A}"/>
                  </a:ext>
                </a:extLst>
              </p14:cNvPr>
              <p14:cNvContentPartPr/>
              <p14:nvPr/>
            </p14:nvContentPartPr>
            <p14:xfrm>
              <a:off x="5164657" y="5463105"/>
              <a:ext cx="1903680" cy="256680"/>
            </p14:xfrm>
          </p:contentPart>
        </mc:Choice>
        <mc:Fallback xmlns="">
          <p:pic>
            <p:nvPicPr>
              <p:cNvPr id="24" name="Ink 23">
                <a:extLst>
                  <a:ext uri="{FF2B5EF4-FFF2-40B4-BE49-F238E27FC236}">
                    <a16:creationId xmlns:a16="http://schemas.microsoft.com/office/drawing/2014/main" id="{19F47E6D-6A64-890A-484D-6E0205D66E4A}"/>
                  </a:ext>
                </a:extLst>
              </p:cNvPr>
              <p:cNvPicPr/>
              <p:nvPr/>
            </p:nvPicPr>
            <p:blipFill>
              <a:blip r:embed="rId14"/>
              <a:stretch>
                <a:fillRect/>
              </a:stretch>
            </p:blipFill>
            <p:spPr>
              <a:xfrm>
                <a:off x="5147017" y="5427465"/>
                <a:ext cx="19393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A6220906-FCD5-D557-F839-7684ABE3D0E3}"/>
                  </a:ext>
                </a:extLst>
              </p14:cNvPr>
              <p14:cNvContentPartPr/>
              <p14:nvPr/>
            </p14:nvContentPartPr>
            <p14:xfrm>
              <a:off x="5195617" y="5505945"/>
              <a:ext cx="1859400" cy="164160"/>
            </p14:xfrm>
          </p:contentPart>
        </mc:Choice>
        <mc:Fallback xmlns="">
          <p:pic>
            <p:nvPicPr>
              <p:cNvPr id="25" name="Ink 24">
                <a:extLst>
                  <a:ext uri="{FF2B5EF4-FFF2-40B4-BE49-F238E27FC236}">
                    <a16:creationId xmlns:a16="http://schemas.microsoft.com/office/drawing/2014/main" id="{A6220906-FCD5-D557-F839-7684ABE3D0E3}"/>
                  </a:ext>
                </a:extLst>
              </p:cNvPr>
              <p:cNvPicPr/>
              <p:nvPr/>
            </p:nvPicPr>
            <p:blipFill>
              <a:blip r:embed="rId16"/>
              <a:stretch>
                <a:fillRect/>
              </a:stretch>
            </p:blipFill>
            <p:spPr>
              <a:xfrm>
                <a:off x="5177617" y="5470305"/>
                <a:ext cx="1895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DC298B2C-BC00-038B-9FFB-8230540BFC0F}"/>
                  </a:ext>
                </a:extLst>
              </p14:cNvPr>
              <p14:cNvContentPartPr/>
              <p14:nvPr/>
            </p14:nvContentPartPr>
            <p14:xfrm>
              <a:off x="5166097" y="4369091"/>
              <a:ext cx="689040" cy="136440"/>
            </p14:xfrm>
          </p:contentPart>
        </mc:Choice>
        <mc:Fallback xmlns="">
          <p:pic>
            <p:nvPicPr>
              <p:cNvPr id="26" name="Ink 25">
                <a:extLst>
                  <a:ext uri="{FF2B5EF4-FFF2-40B4-BE49-F238E27FC236}">
                    <a16:creationId xmlns:a16="http://schemas.microsoft.com/office/drawing/2014/main" id="{DC298B2C-BC00-038B-9FFB-8230540BFC0F}"/>
                  </a:ext>
                </a:extLst>
              </p:cNvPr>
              <p:cNvPicPr/>
              <p:nvPr/>
            </p:nvPicPr>
            <p:blipFill>
              <a:blip r:embed="rId18"/>
              <a:stretch>
                <a:fillRect/>
              </a:stretch>
            </p:blipFill>
            <p:spPr>
              <a:xfrm>
                <a:off x="5148097" y="4333091"/>
                <a:ext cx="724680" cy="208080"/>
              </a:xfrm>
              <a:prstGeom prst="rect">
                <a:avLst/>
              </a:prstGeom>
            </p:spPr>
          </p:pic>
        </mc:Fallback>
      </mc:AlternateContent>
    </p:spTree>
    <p:extLst>
      <p:ext uri="{BB962C8B-B14F-4D97-AF65-F5344CB8AC3E}">
        <p14:creationId xmlns:p14="http://schemas.microsoft.com/office/powerpoint/2010/main" val="405075420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42</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1368095506"/>
              </p:ext>
            </p:extLst>
          </p:nvPr>
        </p:nvGraphicFramePr>
        <p:xfrm>
          <a:off x="100584" y="1246909"/>
          <a:ext cx="8951976" cy="4602320"/>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20000"/>
                    </a:ext>
                  </a:extLst>
                </a:gridCol>
                <a:gridCol w="5304875">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933777">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059844">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graphicFrame>
        <p:nvGraphicFramePr>
          <p:cNvPr id="7" name="Table 6">
            <a:extLst>
              <a:ext uri="{FF2B5EF4-FFF2-40B4-BE49-F238E27FC236}">
                <a16:creationId xmlns:a16="http://schemas.microsoft.com/office/drawing/2014/main" id="{A50592C0-C386-0939-7427-4FB1FB64A1E2}"/>
              </a:ext>
            </a:extLst>
          </p:cNvPr>
          <p:cNvGraphicFramePr>
            <a:graphicFrameLocks noGrp="1"/>
          </p:cNvGraphicFramePr>
          <p:nvPr>
            <p:extLst>
              <p:ext uri="{D42A27DB-BD31-4B8C-83A1-F6EECF244321}">
                <p14:modId xmlns:p14="http://schemas.microsoft.com/office/powerpoint/2010/main" val="2175893479"/>
              </p:ext>
            </p:extLst>
          </p:nvPr>
        </p:nvGraphicFramePr>
        <p:xfrm>
          <a:off x="100584" y="5852160"/>
          <a:ext cx="8951976" cy="870966"/>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948699842"/>
                    </a:ext>
                  </a:extLst>
                </a:gridCol>
                <a:gridCol w="5304875">
                  <a:extLst>
                    <a:ext uri="{9D8B030D-6E8A-4147-A177-3AD203B41FA5}">
                      <a16:colId xmlns:a16="http://schemas.microsoft.com/office/drawing/2014/main" val="4189582573"/>
                    </a:ext>
                  </a:extLst>
                </a:gridCol>
              </a:tblGrid>
              <a:tr h="870966">
                <a:tc>
                  <a:txBody>
                    <a:bodyPr/>
                    <a:lstStyle/>
                    <a:p>
                      <a:pPr marL="0" marR="0">
                        <a:lnSpc>
                          <a:spcPct val="115000"/>
                        </a:lnSpc>
                        <a:spcBef>
                          <a:spcPts val="0"/>
                        </a:spcBef>
                        <a:spcAft>
                          <a:spcPts val="0"/>
                        </a:spcAft>
                      </a:pPr>
                      <a:r>
                        <a:rPr lang="en-US" sz="1400" dirty="0">
                          <a:solidFill>
                            <a:schemeClr val="tx2"/>
                          </a:solidFill>
                          <a:effectLst/>
                          <a:latin typeface="Century Gothic"/>
                          <a:ea typeface="Calibri"/>
                          <a:cs typeface="Times New Roman"/>
                        </a:rPr>
                        <a:t>Median Wages  2</a:t>
                      </a:r>
                      <a:r>
                        <a:rPr lang="en-US" sz="1400" baseline="30000" dirty="0">
                          <a:solidFill>
                            <a:schemeClr val="tx2"/>
                          </a:solidFill>
                          <a:effectLst/>
                          <a:latin typeface="Century Gothic"/>
                          <a:ea typeface="Calibri"/>
                          <a:cs typeface="Times New Roman"/>
                        </a:rPr>
                        <a:t>nd</a:t>
                      </a:r>
                      <a:r>
                        <a:rPr lang="en-US" sz="1400" dirty="0">
                          <a:solidFill>
                            <a:schemeClr val="tx2"/>
                          </a:solidFill>
                          <a:effectLst/>
                          <a:latin typeface="Century Gothic"/>
                          <a:ea typeface="Calibri"/>
                          <a:cs typeface="Times New Roman"/>
                        </a:rPr>
                        <a:t> Quarter After Exit</a:t>
                      </a: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SWIS and DUA systems or Supplemental MOSES Data</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93357073"/>
                  </a:ext>
                </a:extLst>
              </a:tr>
            </a:tbl>
          </a:graphicData>
        </a:graphic>
      </p:graphicFrame>
    </p:spTree>
    <p:extLst>
      <p:ext uri="{BB962C8B-B14F-4D97-AF65-F5344CB8AC3E}">
        <p14:creationId xmlns:p14="http://schemas.microsoft.com/office/powerpoint/2010/main" val="184047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43</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62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00FF"/>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4">
                  <a:extLst>
                    <a:ext uri="{A12FA001-AC4F-418D-AE19-62706E023703}">
                      <ahyp:hlinkClr xmlns:ahyp="http://schemas.microsoft.com/office/drawing/2018/hyperlinkcolor" val="tx"/>
                    </a:ext>
                  </a:extLst>
                </a:hlinkClick>
              </a:rPr>
              <a:t>Department of Labor TEGL 10-16 Change 3 Performance Accountability</a:t>
            </a:r>
            <a:endParaRPr lang="en-US" altLang="en-US" sz="2500" dirty="0">
              <a:solidFill>
                <a:srgbClr val="0000FF"/>
              </a:solidFill>
              <a:latin typeface="Century Gothic"/>
            </a:endParaRPr>
          </a:p>
          <a:p>
            <a:pPr>
              <a:lnSpc>
                <a:spcPct val="110000"/>
              </a:lnSpc>
            </a:pPr>
            <a:r>
              <a:rPr lang="en-US" sz="2500" dirty="0">
                <a:solidFill>
                  <a:srgbClr val="0000FF"/>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00FF"/>
              </a:solidFill>
              <a:latin typeface="Century Gothic"/>
            </a:endParaRPr>
          </a:p>
          <a:p>
            <a:pPr>
              <a:lnSpc>
                <a:spcPct val="110000"/>
              </a:lnSpc>
            </a:pPr>
            <a:r>
              <a:rPr lang="en-US" sz="2500" dirty="0" err="1">
                <a:solidFill>
                  <a:srgbClr val="0000FF"/>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00FF"/>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00FF"/>
              </a:solidFill>
              <a:latin typeface="Century Gothic"/>
            </a:endParaRPr>
          </a:p>
          <a:p>
            <a:pPr>
              <a:lnSpc>
                <a:spcPct val="110000"/>
              </a:lnSpc>
            </a:pPr>
            <a:r>
              <a:rPr lang="en-US" sz="2500" dirty="0">
                <a:solidFill>
                  <a:srgbClr val="003B5D"/>
                </a:solidFill>
                <a:latin typeface="Century Gothic"/>
                <a:hlinkClick r:id="rId11"/>
              </a:rPr>
              <a:t>Negotiations and Sanctions Guidance WIOA TEGL11-19 Change 1</a:t>
            </a:r>
          </a:p>
          <a:p>
            <a:pPr lvl="1" indent="-287020"/>
            <a:endParaRPr lang="en-US" altLang="en-US" sz="2100" b="1" dirty="0">
              <a:solidFill>
                <a:srgbClr val="000000"/>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44</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106780040"/>
              </p:ext>
            </p:extLst>
          </p:nvPr>
        </p:nvGraphicFramePr>
        <p:xfrm>
          <a:off x="-13252" y="1161287"/>
          <a:ext cx="9157251" cy="4608625"/>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22466">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08616">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564889">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2023 – Dec 2023</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
        <p:nvSpPr>
          <p:cNvPr id="3" name="TextBox 2">
            <a:extLst>
              <a:ext uri="{FF2B5EF4-FFF2-40B4-BE49-F238E27FC236}">
                <a16:creationId xmlns:a16="http://schemas.microsoft.com/office/drawing/2014/main" id="{6BC70397-4D36-508E-EF68-572D67E0A915}"/>
              </a:ext>
            </a:extLst>
          </p:cNvPr>
          <p:cNvSpPr txBox="1"/>
          <p:nvPr/>
        </p:nvSpPr>
        <p:spPr>
          <a:xfrm>
            <a:off x="173736" y="5843016"/>
            <a:ext cx="8686800" cy="369332"/>
          </a:xfrm>
          <a:prstGeom prst="rect">
            <a:avLst/>
          </a:prstGeom>
          <a:noFill/>
        </p:spPr>
        <p:txBody>
          <a:bodyPr wrap="square" rtlCol="0">
            <a:spAutoFit/>
          </a:bodyPr>
          <a:lstStyle/>
          <a:p>
            <a:pPr algn="ctr"/>
            <a:r>
              <a:rPr lang="en-US" dirty="0">
                <a:hlinkClick r:id="rId3"/>
              </a:rPr>
              <a:t>TEGL 1-16 Change 3: Performance Accountability Guidance for WIOA Core Programs</a:t>
            </a:r>
            <a:endParaRPr lang="en-US" dirty="0"/>
          </a:p>
        </p:txBody>
      </p:sp>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38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8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and completes edibility with her, Nancy is enrolled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2024 and gets a job immediately. In August 2024,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777622296"/>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206670635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SharedWithUsers xmlns="57c4ec8b-a22b-49c8-bff1-1ccfcb8122c5">
      <UserInfo>
        <DisplayName>Cartier, Thomas (DCS)</DisplayName>
        <AccountId>31</AccountId>
        <AccountType/>
      </UserInfo>
      <UserInfo>
        <DisplayName>Burke, Matthew (DCS)</DisplayName>
        <AccountId>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39316719cec17beba02901ff50727d9c">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dbe3e515bdbe1536917ec18fc39533e"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0DB64-A226-449F-98E7-33C9BDFA1F68}">
  <ds:schemaRefs>
    <ds:schemaRef ds:uri="57c4ec8b-a22b-49c8-bff1-1ccfcb8122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c3c36e-fc25-4c3d-aaae-22fd2ed05591"/>
    <ds:schemaRef ds:uri="http://www.w3.org/XML/1998/namespace"/>
    <ds:schemaRef ds:uri="http://purl.org/dc/dcmitype/"/>
  </ds:schemaRefs>
</ds:datastoreItem>
</file>

<file path=customXml/itemProps2.xml><?xml version="1.0" encoding="utf-8"?>
<ds:datastoreItem xmlns:ds="http://schemas.openxmlformats.org/officeDocument/2006/customXml" ds:itemID="{DFD53719-307A-463C-AFA4-A715F1D2F28D}">
  <ds:schemaRefs>
    <ds:schemaRef ds:uri="http://schemas.microsoft.com/sharepoint/v3/contenttype/forms"/>
  </ds:schemaRefs>
</ds:datastoreItem>
</file>

<file path=customXml/itemProps3.xml><?xml version="1.0" encoding="utf-8"?>
<ds:datastoreItem xmlns:ds="http://schemas.openxmlformats.org/officeDocument/2006/customXml" ds:itemID="{D757C6C0-1784-469B-BF40-73891E46F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8869</TotalTime>
  <Words>4872</Words>
  <Application>Microsoft Office PowerPoint</Application>
  <PresentationFormat>On-screen Show (4:3)</PresentationFormat>
  <Paragraphs>544</Paragraphs>
  <Slides>44</Slides>
  <Notes>35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Century Gothic</vt:lpstr>
      <vt:lpstr>Courier New</vt:lpstr>
      <vt:lpstr>Georgia</vt:lpstr>
      <vt:lpstr>inherit</vt:lpstr>
      <vt:lpstr>Lucida Grande</vt:lpstr>
      <vt:lpstr>Questrial</vt:lpstr>
      <vt:lpstr>Wingdings</vt: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1276</cp:revision>
  <cp:lastPrinted>2018-09-06T11:57:44Z</cp:lastPrinted>
  <dcterms:created xsi:type="dcterms:W3CDTF">2018-04-17T17:15:10Z</dcterms:created>
  <dcterms:modified xsi:type="dcterms:W3CDTF">2025-04-16T12:05:47Z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