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A7F180-0F3F-49F5-A41F-344F0AFCCF33}" v="2" dt="2021-04-09T14:25:05.097"/>
    <p1510:client id="{749FEE47-0077-4DE9-9AED-7D1172D764E4}" v="3" dt="2021-04-08T16:39:57.9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54A7F180-0F3F-49F5-A41F-344F0AFCCF33}"/>
    <pc:docChg chg="modSld">
      <pc:chgData name="Coq, Arielle T (DPH)" userId="4aac495c-e6bc-4871-991b-5cbd029c71f4" providerId="ADAL" clId="{54A7F180-0F3F-49F5-A41F-344F0AFCCF33}" dt="2021-04-09T14:25:05.097" v="1" actId="1076"/>
      <pc:docMkLst>
        <pc:docMk/>
      </pc:docMkLst>
      <pc:sldChg chg="addSp modSp mod">
        <pc:chgData name="Coq, Arielle T (DPH)" userId="4aac495c-e6bc-4871-991b-5cbd029c71f4" providerId="ADAL" clId="{54A7F180-0F3F-49F5-A41F-344F0AFCCF33}" dt="2021-04-09T14:25:05.097" v="1" actId="1076"/>
        <pc:sldMkLst>
          <pc:docMk/>
          <pc:sldMk cId="1776995749" sldId="274"/>
        </pc:sldMkLst>
        <pc:graphicFrameChg chg="add mod">
          <ac:chgData name="Coq, Arielle T (DPH)" userId="4aac495c-e6bc-4871-991b-5cbd029c71f4" providerId="ADAL" clId="{54A7F180-0F3F-49F5-A41F-344F0AFCCF33}" dt="2021-04-09T14:25:05.097" v="1" actId="1076"/>
          <ac:graphicFrameMkLst>
            <pc:docMk/>
            <pc:sldMk cId="1776995749" sldId="274"/>
            <ac:graphicFrameMk id="2" creationId="{3F827B57-DDF7-4C70-967D-9F6D2DEA117B}"/>
          </ac:graphicFrameMkLst>
        </pc:graphicFrameChg>
      </pc:sldChg>
    </pc:docChg>
  </pc:docChgLst>
  <pc:docChgLst>
    <pc:chgData name="Reid, Michelle (DPH)" userId="3afdc34b-dadf-4ab5-ad26-84f6332c48e3" providerId="ADAL" clId="{305AF861-8ADB-453E-82E8-BBD5E18D86B9}"/>
    <pc:docChg chg="custSel modSld">
      <pc:chgData name="Reid, Michelle (DPH)" userId="3afdc34b-dadf-4ab5-ad26-84f6332c48e3" providerId="ADAL" clId="{305AF861-8ADB-453E-82E8-BBD5E18D86B9}" dt="2021-04-08T23:17:06.940" v="10" actId="3064"/>
      <pc:docMkLst>
        <pc:docMk/>
      </pc:docMkLst>
      <pc:sldChg chg="modSp mod">
        <pc:chgData name="Reid, Michelle (DPH)" userId="3afdc34b-dadf-4ab5-ad26-84f6332c48e3" providerId="ADAL" clId="{305AF861-8ADB-453E-82E8-BBD5E18D86B9}" dt="2021-04-08T23:10:21.816" v="3" actId="20577"/>
        <pc:sldMkLst>
          <pc:docMk/>
          <pc:sldMk cId="3437272428" sldId="266"/>
        </pc:sldMkLst>
        <pc:spChg chg="mod">
          <ac:chgData name="Reid, Michelle (DPH)" userId="3afdc34b-dadf-4ab5-ad26-84f6332c48e3" providerId="ADAL" clId="{305AF861-8ADB-453E-82E8-BBD5E18D86B9}" dt="2021-04-08T23:09:51.356" v="1" actId="13926"/>
          <ac:spMkLst>
            <pc:docMk/>
            <pc:sldMk cId="3437272428" sldId="266"/>
            <ac:spMk id="3" creationId="{ED7907DD-4508-46A8-B98F-0FDEF5ED0337}"/>
          </ac:spMkLst>
        </pc:spChg>
        <pc:graphicFrameChg chg="modGraphic">
          <ac:chgData name="Reid, Michelle (DPH)" userId="3afdc34b-dadf-4ab5-ad26-84f6332c48e3" providerId="ADAL" clId="{305AF861-8ADB-453E-82E8-BBD5E18D86B9}" dt="2021-04-08T23:10:21.816" v="3"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305AF861-8ADB-453E-82E8-BBD5E18D86B9}" dt="2021-04-08T23:14:25.317" v="6"/>
        <pc:sldMkLst>
          <pc:docMk/>
          <pc:sldMk cId="2692492634" sldId="268"/>
        </pc:sldMkLst>
        <pc:graphicFrameChg chg="modGraphic">
          <ac:chgData name="Reid, Michelle (DPH)" userId="3afdc34b-dadf-4ab5-ad26-84f6332c48e3" providerId="ADAL" clId="{305AF861-8ADB-453E-82E8-BBD5E18D86B9}" dt="2021-04-08T23:14:25.317" v="6"/>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305AF861-8ADB-453E-82E8-BBD5E18D86B9}" dt="2021-04-08T23:09:37.683" v="0" actId="13926"/>
        <pc:sldMkLst>
          <pc:docMk/>
          <pc:sldMk cId="2887077757" sldId="292"/>
        </pc:sldMkLst>
        <pc:spChg chg="mod">
          <ac:chgData name="Reid, Michelle (DPH)" userId="3afdc34b-dadf-4ab5-ad26-84f6332c48e3" providerId="ADAL" clId="{305AF861-8ADB-453E-82E8-BBD5E18D86B9}" dt="2021-04-08T23:09:37.683" v="0" actId="13926"/>
          <ac:spMkLst>
            <pc:docMk/>
            <pc:sldMk cId="2887077757" sldId="292"/>
            <ac:spMk id="6" creationId="{1969D6DE-8958-4FC5-99C7-55A7F881A900}"/>
          </ac:spMkLst>
        </pc:spChg>
      </pc:sldChg>
      <pc:sldChg chg="modSp mod">
        <pc:chgData name="Reid, Michelle (DPH)" userId="3afdc34b-dadf-4ab5-ad26-84f6332c48e3" providerId="ADAL" clId="{305AF861-8ADB-453E-82E8-BBD5E18D86B9}" dt="2021-04-08T23:15:40.532" v="9" actId="121"/>
        <pc:sldMkLst>
          <pc:docMk/>
          <pc:sldMk cId="638870137" sldId="294"/>
        </pc:sldMkLst>
        <pc:graphicFrameChg chg="modGraphic">
          <ac:chgData name="Reid, Michelle (DPH)" userId="3afdc34b-dadf-4ab5-ad26-84f6332c48e3" providerId="ADAL" clId="{305AF861-8ADB-453E-82E8-BBD5E18D86B9}" dt="2021-04-08T23:15:40.532" v="9" actId="121"/>
          <ac:graphicFrameMkLst>
            <pc:docMk/>
            <pc:sldMk cId="638870137" sldId="294"/>
            <ac:graphicFrameMk id="4" creationId="{4CB58B0C-C94E-4495-951A-A31C1D283971}"/>
          </ac:graphicFrameMkLst>
        </pc:graphicFrameChg>
        <pc:graphicFrameChg chg="modGraphic">
          <ac:chgData name="Reid, Michelle (DPH)" userId="3afdc34b-dadf-4ab5-ad26-84f6332c48e3" providerId="ADAL" clId="{305AF861-8ADB-453E-82E8-BBD5E18D86B9}" dt="2021-04-08T23:15:28.522" v="7" actId="20577"/>
          <ac:graphicFrameMkLst>
            <pc:docMk/>
            <pc:sldMk cId="638870137" sldId="294"/>
            <ac:graphicFrameMk id="5" creationId="{A7DF9D62-E3BE-4E6C-93D2-9B56ACF2148B}"/>
          </ac:graphicFrameMkLst>
        </pc:graphicFrameChg>
      </pc:sldChg>
      <pc:sldChg chg="modSp mod">
        <pc:chgData name="Reid, Michelle (DPH)" userId="3afdc34b-dadf-4ab5-ad26-84f6332c48e3" providerId="ADAL" clId="{305AF861-8ADB-453E-82E8-BBD5E18D86B9}" dt="2021-04-08T23:17:06.940" v="10" actId="3064"/>
        <pc:sldMkLst>
          <pc:docMk/>
          <pc:sldMk cId="310562512" sldId="295"/>
        </pc:sldMkLst>
        <pc:graphicFrameChg chg="modGraphic">
          <ac:chgData name="Reid, Michelle (DPH)" userId="3afdc34b-dadf-4ab5-ad26-84f6332c48e3" providerId="ADAL" clId="{305AF861-8ADB-453E-82E8-BBD5E18D86B9}" dt="2021-04-08T23:17:06.940" v="10" actId="3064"/>
          <ac:graphicFrameMkLst>
            <pc:docMk/>
            <pc:sldMk cId="310562512" sldId="295"/>
            <ac:graphicFrameMk id="7" creationId="{605E144A-8B73-4509-B5A1-46BDBC416354}"/>
          </ac:graphicFrameMkLst>
        </pc:graphicFrameChg>
      </pc:sldChg>
    </pc:docChg>
  </pc:docChgLst>
  <pc:docChgLst>
    <pc:chgData name="Walsh, Renee (DPH)" userId="S::renee.walsh@mass.gov::765e1f1d-1214-4c70-9985-3b2cff859230" providerId="AD" clId="Web-{749FEE47-0077-4DE9-9AED-7D1172D764E4}"/>
    <pc:docChg chg="modSld">
      <pc:chgData name="Walsh, Renee (DPH)" userId="S::renee.walsh@mass.gov::765e1f1d-1214-4c70-9985-3b2cff859230" providerId="AD" clId="Web-{749FEE47-0077-4DE9-9AED-7D1172D764E4}" dt="2021-04-08T16:39:57.984" v="1"/>
      <pc:docMkLst>
        <pc:docMk/>
      </pc:docMkLst>
      <pc:sldChg chg="modSp">
        <pc:chgData name="Walsh, Renee (DPH)" userId="S::renee.walsh@mass.gov::765e1f1d-1214-4c70-9985-3b2cff859230" providerId="AD" clId="Web-{749FEE47-0077-4DE9-9AED-7D1172D764E4}" dt="2021-04-08T16:39:57.984" v="1"/>
        <pc:sldMkLst>
          <pc:docMk/>
          <pc:sldMk cId="2692492634" sldId="268"/>
        </pc:sldMkLst>
        <pc:graphicFrameChg chg="modGraphic">
          <ac:chgData name="Walsh, Renee (DPH)" userId="S::renee.walsh@mass.gov::765e1f1d-1214-4c70-9985-3b2cff859230" providerId="AD" clId="Web-{749FEE47-0077-4DE9-9AED-7D1172D764E4}" dt="2021-04-08T16:39:57.984" v="1"/>
          <ac:graphicFrameMkLst>
            <pc:docMk/>
            <pc:sldMk cId="2692492634" sldId="268"/>
            <ac:graphicFrameMk id="11" creationId="{92744045-DF14-4CCE-BA71-9B1B7F3FC19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004" y="1922806"/>
            <a:ext cx="10337562" cy="2803019"/>
          </a:xfrm>
        </p:spPr>
        <p:txBody>
          <a:bodyPr/>
          <a:lstStyle/>
          <a:p>
            <a:pPr algn="ctr"/>
            <a:r>
              <a:rPr lang="en-US" sz="6000"/>
              <a:t>Vaccination Data Report</a:t>
            </a:r>
            <a:br>
              <a:rPr lang="en-US" sz="6000"/>
            </a:br>
            <a:r>
              <a:rPr lang="en-US" sz="6000"/>
              <a:t>Worcester</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531514114"/>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Worcester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18,526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1,641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Worcester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Worcester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900714866"/>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13,087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1237713"/>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Worcester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13,639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Worcester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960531936"/>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Worcester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19,431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7,081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841707825"/>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Worcester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20,081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307629597"/>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20,101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Worcester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92247522"/>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Worcester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3,381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1,151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2,230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Worcester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3F827B57-DDF7-4C70-967D-9F6D2DEA117B}"/>
              </a:ext>
            </a:extLst>
          </p:cNvPr>
          <p:cNvGraphicFramePr>
            <a:graphicFrameLocks noGrp="1"/>
          </p:cNvGraphicFramePr>
          <p:nvPr>
            <p:extLst>
              <p:ext uri="{D42A27DB-BD31-4B8C-83A1-F6EECF244321}">
                <p14:modId xmlns:p14="http://schemas.microsoft.com/office/powerpoint/2010/main" val="396880712"/>
              </p:ext>
            </p:extLst>
          </p:nvPr>
        </p:nvGraphicFramePr>
        <p:xfrm>
          <a:off x="4297019" y="105870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Worcester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Worcester</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Worcester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Worcester</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Worcester</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782379508"/>
              </p:ext>
            </p:extLst>
          </p:nvPr>
        </p:nvGraphicFramePr>
        <p:xfrm>
          <a:off x="391865" y="2127113"/>
          <a:ext cx="11655094" cy="148566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Worcester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Worcester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Worcester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95846390"/>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Worcester</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88,630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46,263.9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Worcester</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Worcester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02506334"/>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Worcester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24,144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33,360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Worcester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Worcester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Worcester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Worcester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765469967"/>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Worcester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57,504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Worcester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Worcester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429899350"/>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Worcester</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8,489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56240954"/>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Worcester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33,720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627343687"/>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Worcester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33,188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23,855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Worcester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ECBE5A-9942-4817-BDAE-B7BE534B8F2B}"/>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Worcester 4/9/2021</vt:lpstr>
      <vt:lpstr>Worcester – Benchmarks</vt:lpstr>
      <vt:lpstr>PowerPoint Presentation</vt:lpstr>
      <vt:lpstr>Vaccine Administration </vt:lpstr>
      <vt:lpstr>Total Doses and Dose Administration Rate/100,000 Population for Worcester Compared to Statewide as of 4/7/2021</vt:lpstr>
      <vt:lpstr>Count and Percentage of Population for First Dose, Partially, and Fully Vaccinated for Worcester Compared to Statewide as of 4/7/2021</vt:lpstr>
      <vt:lpstr>First Dose</vt:lpstr>
      <vt:lpstr>Counts and Percentages of Population with a First Dose by Demographics for Worcester Compared to Statewide as of 4/7/2021  contd.</vt:lpstr>
      <vt:lpstr>Counts and Percentages of Population with a First Dose by Demographics for Worcester Compared to Statewide as of 4/7/2021 </vt:lpstr>
      <vt:lpstr>Partially vaccinated</vt:lpstr>
      <vt:lpstr>Counts and Percentages of Population Partially Vaccinated by Demographics for Worcester Compared to Statewide as of 4/7/2021 contd.</vt:lpstr>
      <vt:lpstr>Counts and Percentages of Population Partially Vaccinated by Demographics for Worcester Compared to Statewide as of 4/7/2021</vt:lpstr>
      <vt:lpstr>Fully vaccinated</vt:lpstr>
      <vt:lpstr>Counts and Percentages of Population Fully Vaccinated by Demographics for Worcester Compared to Statewide as of 4/7/2021 contd. </vt:lpstr>
      <vt:lpstr>Counts and Percentages of Population Fully Vaccinated by Demographics for Worcester Compared to Statewide as of 4/7/2021</vt:lpstr>
      <vt:lpstr>Missing Race/Ethnicity Count and Percentage of Population Vaccinated for Worcester Compared to Statewide as of 4/7/2021</vt:lpstr>
      <vt:lpstr>PowerPoint Presentation</vt:lpstr>
      <vt:lpstr>COVID-19 Case Counts and Rates for 20 Prioritized Communities</vt:lpstr>
      <vt:lpstr>Background </vt:lpstr>
      <vt:lpstr> Profile of Worcester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2021-04-09T14:25:06Z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