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docProps/app.xml" ContentType="application/vnd.openxmlformats-officedocument.extended-properties+xml"/>
  <Override PartName="/docProps/core.xml" ContentType="application/vnd.openxmlformats-package.core-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colors6.xml" ContentType="application/vnd.openxmlformats-officedocument.drawingml.diagramColors+xml"/>
  <Override PartName="/ppt/diagrams/colors7.xml" ContentType="application/vnd.openxmlformats-officedocument.drawingml.diagramColors+xml"/>
  <Override PartName="/ppt/diagrams/colors8.xml" ContentType="application/vnd.openxmlformats-officedocument.drawingml.diagramColors+xml"/>
  <Override PartName="/ppt/diagrams/colors9.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drawing6.xml" ContentType="application/vnd.ms-office.drawingml.diagramDrawing+xml"/>
  <Override PartName="/ppt/diagrams/drawing7.xml" ContentType="application/vnd.ms-office.drawingml.diagramDrawing+xml"/>
  <Override PartName="/ppt/diagrams/drawing8.xml" ContentType="application/vnd.ms-office.drawingml.diagramDrawing+xml"/>
  <Override PartName="/ppt/diagrams/drawing9.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layout6.xml" ContentType="application/vnd.openxmlformats-officedocument.drawingml.diagramLayout+xml"/>
  <Override PartName="/ppt/diagrams/layout7.xml" ContentType="application/vnd.openxmlformats-officedocument.drawingml.diagramLayout+xml"/>
  <Override PartName="/ppt/diagrams/layout8.xml" ContentType="application/vnd.openxmlformats-officedocument.drawingml.diagramLayout+xml"/>
  <Override PartName="/ppt/diagrams/layout9.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diagrams/quickStyle6.xml" ContentType="application/vnd.openxmlformats-officedocument.drawingml.diagramStyle+xml"/>
  <Override PartName="/ppt/diagrams/quickStyle7.xml" ContentType="application/vnd.openxmlformats-officedocument.drawingml.diagramStyle+xml"/>
  <Override PartName="/ppt/diagrams/quickStyle8.xml" ContentType="application/vnd.openxmlformats-officedocument.drawingml.diagramStyle+xml"/>
  <Override PartName="/ppt/diagrams/quickStyle9.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5" r:id="rId1"/>
  </p:sldMasterIdLst>
  <p:notesMasterIdLst>
    <p:notesMasterId r:id="rId44"/>
  </p:notesMasterIdLst>
  <p:handoutMasterIdLst>
    <p:handoutMasterId r:id="rId45"/>
  </p:handoutMasterIdLst>
  <p:sldIdLst>
    <p:sldId id="256" r:id="rId2"/>
    <p:sldId id="269" r:id="rId3"/>
    <p:sldId id="294" r:id="rId4"/>
    <p:sldId id="278" r:id="rId5"/>
    <p:sldId id="296" r:id="rId6"/>
    <p:sldId id="303" r:id="rId7"/>
    <p:sldId id="283" r:id="rId8"/>
    <p:sldId id="297" r:id="rId9"/>
    <p:sldId id="288" r:id="rId10"/>
    <p:sldId id="292" r:id="rId11"/>
    <p:sldId id="271" r:id="rId12"/>
    <p:sldId id="295" r:id="rId13"/>
    <p:sldId id="291" r:id="rId14"/>
    <p:sldId id="289" r:id="rId15"/>
    <p:sldId id="311" r:id="rId16"/>
    <p:sldId id="293" r:id="rId17"/>
    <p:sldId id="324" r:id="rId18"/>
    <p:sldId id="323" r:id="rId19"/>
    <p:sldId id="299" r:id="rId20"/>
    <p:sldId id="301" r:id="rId21"/>
    <p:sldId id="307" r:id="rId22"/>
    <p:sldId id="313" r:id="rId23"/>
    <p:sldId id="315" r:id="rId24"/>
    <p:sldId id="314" r:id="rId25"/>
    <p:sldId id="316" r:id="rId26"/>
    <p:sldId id="317" r:id="rId27"/>
    <p:sldId id="309" r:id="rId28"/>
    <p:sldId id="308" r:id="rId29"/>
    <p:sldId id="302" r:id="rId30"/>
    <p:sldId id="312" r:id="rId31"/>
    <p:sldId id="318" r:id="rId32"/>
    <p:sldId id="319" r:id="rId33"/>
    <p:sldId id="320" r:id="rId34"/>
    <p:sldId id="321" r:id="rId35"/>
    <p:sldId id="322" r:id="rId36"/>
    <p:sldId id="300" r:id="rId37"/>
    <p:sldId id="304" r:id="rId38"/>
    <p:sldId id="305" r:id="rId39"/>
    <p:sldId id="306" r:id="rId40"/>
    <p:sldId id="310" r:id="rId41"/>
    <p:sldId id="287" r:id="rId42"/>
    <p:sldId id="290" r:id="rId43"/>
  </p:sldIdLst>
  <p:sldSz cx="9144000" cy="5143500" type="screen16x9"/>
  <p:notesSz cx="7010400" cy="92964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7236" autoAdjust="0"/>
    <p:restoredTop sz="94172" autoAdjust="0"/>
  </p:normalViewPr>
  <p:slideViewPr>
    <p:cSldViewPr>
      <p:cViewPr>
        <p:scale>
          <a:sx n="107" d="100"/>
          <a:sy n="107" d="100"/>
        </p:scale>
        <p:origin x="-108" y="-55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Relationships xmlns="http://schemas.openxmlformats.org/package/2006/relationships">
  <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slide" Target="slides/slide35.xml"/>
  <Relationship Id="rId37" Type="http://schemas.openxmlformats.org/officeDocument/2006/relationships/slide" Target="slides/slide36.xml"/>
  <Relationship Id="rId38" Type="http://schemas.openxmlformats.org/officeDocument/2006/relationships/slide" Target="slides/slide37.xml"/>
  <Relationship Id="rId39" Type="http://schemas.openxmlformats.org/officeDocument/2006/relationships/slide" Target="slides/slide38.xml"/>
  <Relationship Id="rId4" Type="http://schemas.openxmlformats.org/officeDocument/2006/relationships/slide" Target="slides/slide3.xml"/>
  <Relationship Id="rId40" Type="http://schemas.openxmlformats.org/officeDocument/2006/relationships/slide" Target="slides/slide39.xml"/>
  <Relationship Id="rId41" Type="http://schemas.openxmlformats.org/officeDocument/2006/relationships/slide" Target="slides/slide40.xml"/>
  <Relationship Id="rId42" Type="http://schemas.openxmlformats.org/officeDocument/2006/relationships/slide" Target="slides/slide41.xml"/>
  <Relationship Id="rId43" Type="http://schemas.openxmlformats.org/officeDocument/2006/relationships/slide" Target="slides/slide42.xml"/>
  <Relationship Id="rId44" Type="http://schemas.openxmlformats.org/officeDocument/2006/relationships/notesMaster" Target="notesMasters/notesMaster1.xml"/>
  <Relationship Id="rId45" Type="http://schemas.openxmlformats.org/officeDocument/2006/relationships/handoutMaster" Target="handoutMasters/handoutMaster1.xml"/>
  <Relationship Id="rId46" Type="http://schemas.openxmlformats.org/officeDocument/2006/relationships/presProps" Target="presProps.xml"/>
  <Relationship Id="rId47" Type="http://schemas.openxmlformats.org/officeDocument/2006/relationships/viewProps" Target="viewProps.xml"/>
  <Relationship Id="rId48" Type="http://schemas.openxmlformats.org/officeDocument/2006/relationships/theme" Target="theme/theme1.xml"/>
  <Relationship Id="rId49" Type="http://schemas.openxmlformats.org/officeDocument/2006/relationships/tableStyles" Target="tableStyles.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2B37A8-00C4-4B42-A0C4-5C27FB469798}"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US"/>
        </a:p>
      </dgm:t>
    </dgm:pt>
    <dgm:pt modelId="{AFB9E66D-43B6-45EC-BEA0-0119E4C9C114}">
      <dgm:prSet phldrT="[Text]" custT="1"/>
      <dgm:spPr/>
      <dgm:t>
        <a:bodyPr/>
        <a:lstStyle/>
        <a:p>
          <a:r>
            <a:rPr lang="en-US" sz="2000" b="1" dirty="0" smtClean="0"/>
            <a:t>National Career Readiness Certificate (NCRC)</a:t>
          </a:r>
          <a:endParaRPr lang="en-US" sz="2000" b="1" dirty="0"/>
        </a:p>
      </dgm:t>
    </dgm:pt>
    <dgm:pt modelId="{F9541B01-4968-4B2C-B265-3B7C027C6A4F}" type="parTrans" cxnId="{2EB2DC31-E20A-4119-A48E-FE3AAA6E6A3F}">
      <dgm:prSet/>
      <dgm:spPr/>
      <dgm:t>
        <a:bodyPr/>
        <a:lstStyle/>
        <a:p>
          <a:endParaRPr lang="en-US"/>
        </a:p>
      </dgm:t>
    </dgm:pt>
    <dgm:pt modelId="{53D1C039-4FAF-4F37-B865-C82C036D7029}" type="sibTrans" cxnId="{2EB2DC31-E20A-4119-A48E-FE3AAA6E6A3F}">
      <dgm:prSet/>
      <dgm:spPr/>
      <dgm:t>
        <a:bodyPr/>
        <a:lstStyle/>
        <a:p>
          <a:endParaRPr lang="en-US"/>
        </a:p>
      </dgm:t>
    </dgm:pt>
    <dgm:pt modelId="{67643DA6-792F-4494-BA4A-D9B4D40B91C3}">
      <dgm:prSet phldrT="[Text]" custT="1"/>
      <dgm:spPr/>
      <dgm:t>
        <a:bodyPr/>
        <a:lstStyle/>
        <a:p>
          <a:r>
            <a:rPr lang="en-US" sz="1600" b="1" i="1" dirty="0" smtClean="0">
              <a:solidFill>
                <a:schemeClr val="accent2">
                  <a:lumMod val="50000"/>
                  <a:lumOff val="50000"/>
                </a:schemeClr>
              </a:solidFill>
            </a:rPr>
            <a:t>WorkKeys Testing Sites     </a:t>
          </a:r>
          <a:r>
            <a:rPr lang="en-US" sz="1200" b="1" i="1" dirty="0" smtClean="0">
              <a:solidFill>
                <a:schemeClr val="accent2">
                  <a:lumMod val="50000"/>
                  <a:lumOff val="50000"/>
                </a:schemeClr>
              </a:solidFill>
            </a:rPr>
            <a:t>(40 total) </a:t>
          </a:r>
          <a:r>
            <a:rPr lang="en-US" sz="1200" b="0" i="1" dirty="0" smtClean="0">
              <a:solidFill>
                <a:schemeClr val="accent2">
                  <a:lumMod val="50000"/>
                  <a:lumOff val="50000"/>
                </a:schemeClr>
              </a:solidFill>
            </a:rPr>
            <a:t>(Career Centers &amp; community colleges)</a:t>
          </a:r>
          <a:endParaRPr lang="en-US" sz="1200" b="0" i="1" dirty="0">
            <a:solidFill>
              <a:schemeClr val="accent2">
                <a:lumMod val="50000"/>
                <a:lumOff val="50000"/>
              </a:schemeClr>
            </a:solidFill>
          </a:endParaRPr>
        </a:p>
      </dgm:t>
    </dgm:pt>
    <dgm:pt modelId="{E953A78B-B737-4872-99A6-68642D383B32}" type="parTrans" cxnId="{9F315290-A954-462D-83AD-D3E76CDC8186}">
      <dgm:prSet/>
      <dgm:spPr/>
      <dgm:t>
        <a:bodyPr/>
        <a:lstStyle/>
        <a:p>
          <a:endParaRPr lang="en-US"/>
        </a:p>
      </dgm:t>
    </dgm:pt>
    <dgm:pt modelId="{BCDB5EA2-35AB-4FDF-B1ED-43126A8521CA}" type="sibTrans" cxnId="{9F315290-A954-462D-83AD-D3E76CDC8186}">
      <dgm:prSet/>
      <dgm:spPr/>
      <dgm:t>
        <a:bodyPr/>
        <a:lstStyle/>
        <a:p>
          <a:endParaRPr lang="en-US"/>
        </a:p>
      </dgm:t>
    </dgm:pt>
    <dgm:pt modelId="{7A780852-33A1-452A-A12B-F539CB7F80E8}">
      <dgm:prSet phldrT="[Text]" custT="1"/>
      <dgm:spPr/>
      <dgm:t>
        <a:bodyPr/>
        <a:lstStyle/>
        <a:p>
          <a:r>
            <a:rPr lang="en-US" sz="1200" b="1" dirty="0" smtClean="0"/>
            <a:t>Evaluate numeracy, literacy</a:t>
          </a:r>
          <a:endParaRPr lang="en-US" sz="1200" b="1" dirty="0"/>
        </a:p>
      </dgm:t>
    </dgm:pt>
    <dgm:pt modelId="{8EEC1313-C331-49BB-B6AA-9BACB138ACCC}" type="parTrans" cxnId="{DDEA1723-BC86-4633-B109-F1A938FB5622}">
      <dgm:prSet/>
      <dgm:spPr/>
      <dgm:t>
        <a:bodyPr/>
        <a:lstStyle/>
        <a:p>
          <a:endParaRPr lang="en-US"/>
        </a:p>
      </dgm:t>
    </dgm:pt>
    <dgm:pt modelId="{ECEDEA2B-25E8-436D-AA49-CC736BA8F34F}" type="sibTrans" cxnId="{DDEA1723-BC86-4633-B109-F1A938FB5622}">
      <dgm:prSet/>
      <dgm:spPr/>
      <dgm:t>
        <a:bodyPr/>
        <a:lstStyle/>
        <a:p>
          <a:endParaRPr lang="en-US"/>
        </a:p>
      </dgm:t>
    </dgm:pt>
    <dgm:pt modelId="{7BC8248E-5CB5-480D-98D3-FDE101D0D964}">
      <dgm:prSet phldrT="[Text]" custT="1"/>
      <dgm:spPr/>
      <dgm:t>
        <a:bodyPr/>
        <a:lstStyle/>
        <a:p>
          <a:r>
            <a:rPr lang="en-US" sz="1200" b="1" dirty="0" smtClean="0"/>
            <a:t>Examinee earns credential</a:t>
          </a:r>
          <a:endParaRPr lang="en-US" sz="1200" b="1" dirty="0"/>
        </a:p>
      </dgm:t>
    </dgm:pt>
    <dgm:pt modelId="{6F76F851-55C8-4043-8E2C-53918BB952C3}" type="parTrans" cxnId="{2A6A68AC-28EC-4C3E-8B75-31B471EAB7B3}">
      <dgm:prSet/>
      <dgm:spPr/>
      <dgm:t>
        <a:bodyPr/>
        <a:lstStyle/>
        <a:p>
          <a:endParaRPr lang="en-US"/>
        </a:p>
      </dgm:t>
    </dgm:pt>
    <dgm:pt modelId="{6E1AD497-78C7-4623-B145-EA5BA4DC3451}" type="sibTrans" cxnId="{2A6A68AC-28EC-4C3E-8B75-31B471EAB7B3}">
      <dgm:prSet/>
      <dgm:spPr/>
      <dgm:t>
        <a:bodyPr/>
        <a:lstStyle/>
        <a:p>
          <a:endParaRPr lang="en-US"/>
        </a:p>
      </dgm:t>
    </dgm:pt>
    <dgm:pt modelId="{A9772CEE-59B7-431D-BDC0-B7F9D147BA2B}">
      <dgm:prSet phldrT="[Text]" custT="1"/>
      <dgm:spPr/>
      <dgm:t>
        <a:bodyPr/>
        <a:lstStyle/>
        <a:p>
          <a:endParaRPr lang="en-US" sz="1200" b="0" i="1" dirty="0">
            <a:solidFill>
              <a:schemeClr val="accent2">
                <a:lumMod val="50000"/>
                <a:lumOff val="50000"/>
              </a:schemeClr>
            </a:solidFill>
          </a:endParaRPr>
        </a:p>
      </dgm:t>
    </dgm:pt>
    <dgm:pt modelId="{F1E446CE-1A33-48A1-8D0B-5F9470BE64A4}" type="parTrans" cxnId="{91A631FE-8565-476C-828A-5C6D43E25DBB}">
      <dgm:prSet/>
      <dgm:spPr/>
      <dgm:t>
        <a:bodyPr/>
        <a:lstStyle/>
        <a:p>
          <a:endParaRPr lang="en-US"/>
        </a:p>
      </dgm:t>
    </dgm:pt>
    <dgm:pt modelId="{EF98564A-26D7-437D-BB28-07416C8DB709}" type="sibTrans" cxnId="{91A631FE-8565-476C-828A-5C6D43E25DBB}">
      <dgm:prSet/>
      <dgm:spPr/>
      <dgm:t>
        <a:bodyPr/>
        <a:lstStyle/>
        <a:p>
          <a:endParaRPr lang="en-US"/>
        </a:p>
      </dgm:t>
    </dgm:pt>
    <dgm:pt modelId="{2EC8F306-0DA0-4B59-948E-FA2430271319}" type="pres">
      <dgm:prSet presAssocID="{4F2B37A8-00C4-4B42-A0C4-5C27FB469798}" presName="Name0" presStyleCnt="0">
        <dgm:presLayoutVars>
          <dgm:dir/>
          <dgm:animLvl val="lvl"/>
          <dgm:resizeHandles val="exact"/>
        </dgm:presLayoutVars>
      </dgm:prSet>
      <dgm:spPr/>
      <dgm:t>
        <a:bodyPr/>
        <a:lstStyle/>
        <a:p>
          <a:endParaRPr lang="en-US"/>
        </a:p>
      </dgm:t>
    </dgm:pt>
    <dgm:pt modelId="{EF09D7C8-4ECA-4A44-A4E7-691622C4279D}" type="pres">
      <dgm:prSet presAssocID="{4F2B37A8-00C4-4B42-A0C4-5C27FB469798}" presName="tSp" presStyleCnt="0"/>
      <dgm:spPr/>
    </dgm:pt>
    <dgm:pt modelId="{DCA8EEAE-7F08-486D-9FCC-9DCC1C2D9030}" type="pres">
      <dgm:prSet presAssocID="{4F2B37A8-00C4-4B42-A0C4-5C27FB469798}" presName="bSp" presStyleCnt="0"/>
      <dgm:spPr/>
    </dgm:pt>
    <dgm:pt modelId="{8998D600-8081-433F-927E-E80DAF5F6554}" type="pres">
      <dgm:prSet presAssocID="{4F2B37A8-00C4-4B42-A0C4-5C27FB469798}" presName="process" presStyleCnt="0"/>
      <dgm:spPr/>
    </dgm:pt>
    <dgm:pt modelId="{792CA11C-F454-4AE9-B898-A783DA0E552F}" type="pres">
      <dgm:prSet presAssocID="{AFB9E66D-43B6-45EC-BEA0-0119E4C9C114}" presName="composite1" presStyleCnt="0"/>
      <dgm:spPr/>
    </dgm:pt>
    <dgm:pt modelId="{429D53BF-DDD8-4F8B-B217-67E87A24788C}" type="pres">
      <dgm:prSet presAssocID="{AFB9E66D-43B6-45EC-BEA0-0119E4C9C114}" presName="dummyNode1" presStyleLbl="node1" presStyleIdx="0" presStyleCnt="1"/>
      <dgm:spPr/>
    </dgm:pt>
    <dgm:pt modelId="{46581924-9B36-433D-81B9-1A4AA58ECAFC}" type="pres">
      <dgm:prSet presAssocID="{AFB9E66D-43B6-45EC-BEA0-0119E4C9C114}" presName="childNode1" presStyleLbl="bgAcc1" presStyleIdx="0" presStyleCnt="1" custScaleX="163824" custScaleY="146950">
        <dgm:presLayoutVars>
          <dgm:bulletEnabled val="1"/>
        </dgm:presLayoutVars>
      </dgm:prSet>
      <dgm:spPr/>
      <dgm:t>
        <a:bodyPr/>
        <a:lstStyle/>
        <a:p>
          <a:endParaRPr lang="en-US"/>
        </a:p>
      </dgm:t>
    </dgm:pt>
    <dgm:pt modelId="{2D67F0A7-4357-4916-B5EC-7B45033A1472}" type="pres">
      <dgm:prSet presAssocID="{AFB9E66D-43B6-45EC-BEA0-0119E4C9C114}" presName="childNode1tx" presStyleLbl="bgAcc1" presStyleIdx="0" presStyleCnt="1">
        <dgm:presLayoutVars>
          <dgm:bulletEnabled val="1"/>
        </dgm:presLayoutVars>
      </dgm:prSet>
      <dgm:spPr/>
      <dgm:t>
        <a:bodyPr/>
        <a:lstStyle/>
        <a:p>
          <a:endParaRPr lang="en-US"/>
        </a:p>
      </dgm:t>
    </dgm:pt>
    <dgm:pt modelId="{A8AA7D1C-5848-45C5-98CD-7EA632E63D67}" type="pres">
      <dgm:prSet presAssocID="{AFB9E66D-43B6-45EC-BEA0-0119E4C9C114}" presName="parentNode1" presStyleLbl="node1" presStyleIdx="0" presStyleCnt="1" custScaleX="117041" custScaleY="235591" custLinFactNeighborX="22155" custLinFactNeighborY="12538">
        <dgm:presLayoutVars>
          <dgm:chMax val="1"/>
          <dgm:bulletEnabled val="1"/>
        </dgm:presLayoutVars>
      </dgm:prSet>
      <dgm:spPr/>
      <dgm:t>
        <a:bodyPr/>
        <a:lstStyle/>
        <a:p>
          <a:endParaRPr lang="en-US"/>
        </a:p>
      </dgm:t>
    </dgm:pt>
    <dgm:pt modelId="{3DFA52CF-17F4-4D2F-AF1C-C5D7383B4EB0}" type="pres">
      <dgm:prSet presAssocID="{AFB9E66D-43B6-45EC-BEA0-0119E4C9C114}" presName="connSite1" presStyleCnt="0"/>
      <dgm:spPr/>
    </dgm:pt>
  </dgm:ptLst>
  <dgm:cxnLst>
    <dgm:cxn modelId="{1CC11AC5-29B5-494F-A040-860BF8458E09}" type="presOf" srcId="{7BC8248E-5CB5-480D-98D3-FDE101D0D964}" destId="{2D67F0A7-4357-4916-B5EC-7B45033A1472}" srcOrd="1" destOrd="3" presId="urn:microsoft.com/office/officeart/2005/8/layout/hProcess4"/>
    <dgm:cxn modelId="{18DB497B-803E-4E1B-8889-43096FAC5FBD}" type="presOf" srcId="{67643DA6-792F-4494-BA4A-D9B4D40B91C3}" destId="{46581924-9B36-433D-81B9-1A4AA58ECAFC}" srcOrd="0" destOrd="1" presId="urn:microsoft.com/office/officeart/2005/8/layout/hProcess4"/>
    <dgm:cxn modelId="{4BDE1A81-400E-43F6-BE34-AE887ACD21BB}" type="presOf" srcId="{A9772CEE-59B7-431D-BDC0-B7F9D147BA2B}" destId="{2D67F0A7-4357-4916-B5EC-7B45033A1472}" srcOrd="1" destOrd="0" presId="urn:microsoft.com/office/officeart/2005/8/layout/hProcess4"/>
    <dgm:cxn modelId="{2A6A68AC-28EC-4C3E-8B75-31B471EAB7B3}" srcId="{AFB9E66D-43B6-45EC-BEA0-0119E4C9C114}" destId="{7BC8248E-5CB5-480D-98D3-FDE101D0D964}" srcOrd="3" destOrd="0" parTransId="{6F76F851-55C8-4043-8E2C-53918BB952C3}" sibTransId="{6E1AD497-78C7-4623-B145-EA5BA4DC3451}"/>
    <dgm:cxn modelId="{51B4CDDE-94D8-4EA0-9401-7F4F21E90ED4}" type="presOf" srcId="{7BC8248E-5CB5-480D-98D3-FDE101D0D964}" destId="{46581924-9B36-433D-81B9-1A4AA58ECAFC}" srcOrd="0" destOrd="3" presId="urn:microsoft.com/office/officeart/2005/8/layout/hProcess4"/>
    <dgm:cxn modelId="{DDEA1723-BC86-4633-B109-F1A938FB5622}" srcId="{AFB9E66D-43B6-45EC-BEA0-0119E4C9C114}" destId="{7A780852-33A1-452A-A12B-F539CB7F80E8}" srcOrd="2" destOrd="0" parTransId="{8EEC1313-C331-49BB-B6AA-9BACB138ACCC}" sibTransId="{ECEDEA2B-25E8-436D-AA49-CC736BA8F34F}"/>
    <dgm:cxn modelId="{A641A91E-F904-4DA7-B116-3652A681C176}" type="presOf" srcId="{67643DA6-792F-4494-BA4A-D9B4D40B91C3}" destId="{2D67F0A7-4357-4916-B5EC-7B45033A1472}" srcOrd="1" destOrd="1" presId="urn:microsoft.com/office/officeart/2005/8/layout/hProcess4"/>
    <dgm:cxn modelId="{91A631FE-8565-476C-828A-5C6D43E25DBB}" srcId="{AFB9E66D-43B6-45EC-BEA0-0119E4C9C114}" destId="{A9772CEE-59B7-431D-BDC0-B7F9D147BA2B}" srcOrd="0" destOrd="0" parTransId="{F1E446CE-1A33-48A1-8D0B-5F9470BE64A4}" sibTransId="{EF98564A-26D7-437D-BB28-07416C8DB709}"/>
    <dgm:cxn modelId="{E3DFC8CF-9DFF-4D91-948A-1640222387D5}" type="presOf" srcId="{A9772CEE-59B7-431D-BDC0-B7F9D147BA2B}" destId="{46581924-9B36-433D-81B9-1A4AA58ECAFC}" srcOrd="0" destOrd="0" presId="urn:microsoft.com/office/officeart/2005/8/layout/hProcess4"/>
    <dgm:cxn modelId="{9F315290-A954-462D-83AD-D3E76CDC8186}" srcId="{AFB9E66D-43B6-45EC-BEA0-0119E4C9C114}" destId="{67643DA6-792F-4494-BA4A-D9B4D40B91C3}" srcOrd="1" destOrd="0" parTransId="{E953A78B-B737-4872-99A6-68642D383B32}" sibTransId="{BCDB5EA2-35AB-4FDF-B1ED-43126A8521CA}"/>
    <dgm:cxn modelId="{057B0D49-24BF-4845-911E-4DAB5AB3DE2D}" type="presOf" srcId="{7A780852-33A1-452A-A12B-F539CB7F80E8}" destId="{46581924-9B36-433D-81B9-1A4AA58ECAFC}" srcOrd="0" destOrd="2" presId="urn:microsoft.com/office/officeart/2005/8/layout/hProcess4"/>
    <dgm:cxn modelId="{BDA97C96-9E9C-40F0-A229-F4A5D813A912}" type="presOf" srcId="{4F2B37A8-00C4-4B42-A0C4-5C27FB469798}" destId="{2EC8F306-0DA0-4B59-948E-FA2430271319}" srcOrd="0" destOrd="0" presId="urn:microsoft.com/office/officeart/2005/8/layout/hProcess4"/>
    <dgm:cxn modelId="{8AD9C0E1-35B8-4B27-9BD1-B810BF966ECB}" type="presOf" srcId="{7A780852-33A1-452A-A12B-F539CB7F80E8}" destId="{2D67F0A7-4357-4916-B5EC-7B45033A1472}" srcOrd="1" destOrd="2" presId="urn:microsoft.com/office/officeart/2005/8/layout/hProcess4"/>
    <dgm:cxn modelId="{2891D1D5-2525-431B-8B4A-1C66AFD7B39A}" type="presOf" srcId="{AFB9E66D-43B6-45EC-BEA0-0119E4C9C114}" destId="{A8AA7D1C-5848-45C5-98CD-7EA632E63D67}" srcOrd="0" destOrd="0" presId="urn:microsoft.com/office/officeart/2005/8/layout/hProcess4"/>
    <dgm:cxn modelId="{2EB2DC31-E20A-4119-A48E-FE3AAA6E6A3F}" srcId="{4F2B37A8-00C4-4B42-A0C4-5C27FB469798}" destId="{AFB9E66D-43B6-45EC-BEA0-0119E4C9C114}" srcOrd="0" destOrd="0" parTransId="{F9541B01-4968-4B2C-B265-3B7C027C6A4F}" sibTransId="{53D1C039-4FAF-4F37-B865-C82C036D7029}"/>
    <dgm:cxn modelId="{E8356363-8803-4F28-83CB-75118D802CAA}" type="presParOf" srcId="{2EC8F306-0DA0-4B59-948E-FA2430271319}" destId="{EF09D7C8-4ECA-4A44-A4E7-691622C4279D}" srcOrd="0" destOrd="0" presId="urn:microsoft.com/office/officeart/2005/8/layout/hProcess4"/>
    <dgm:cxn modelId="{E3EF8688-950A-49CD-90F3-A0535325FFD6}" type="presParOf" srcId="{2EC8F306-0DA0-4B59-948E-FA2430271319}" destId="{DCA8EEAE-7F08-486D-9FCC-9DCC1C2D9030}" srcOrd="1" destOrd="0" presId="urn:microsoft.com/office/officeart/2005/8/layout/hProcess4"/>
    <dgm:cxn modelId="{329304C8-067D-47C8-A03B-F42B4F34C586}" type="presParOf" srcId="{2EC8F306-0DA0-4B59-948E-FA2430271319}" destId="{8998D600-8081-433F-927E-E80DAF5F6554}" srcOrd="2" destOrd="0" presId="urn:microsoft.com/office/officeart/2005/8/layout/hProcess4"/>
    <dgm:cxn modelId="{1A2A6EB9-E5C7-4838-AD4A-831544E9CD2E}" type="presParOf" srcId="{8998D600-8081-433F-927E-E80DAF5F6554}" destId="{792CA11C-F454-4AE9-B898-A783DA0E552F}" srcOrd="0" destOrd="0" presId="urn:microsoft.com/office/officeart/2005/8/layout/hProcess4"/>
    <dgm:cxn modelId="{2267CA32-180B-4D36-8054-3AC5C6EAA243}" type="presParOf" srcId="{792CA11C-F454-4AE9-B898-A783DA0E552F}" destId="{429D53BF-DDD8-4F8B-B217-67E87A24788C}" srcOrd="0" destOrd="0" presId="urn:microsoft.com/office/officeart/2005/8/layout/hProcess4"/>
    <dgm:cxn modelId="{59FC3C1D-11DA-4457-9118-E21C8F68599B}" type="presParOf" srcId="{792CA11C-F454-4AE9-B898-A783DA0E552F}" destId="{46581924-9B36-433D-81B9-1A4AA58ECAFC}" srcOrd="1" destOrd="0" presId="urn:microsoft.com/office/officeart/2005/8/layout/hProcess4"/>
    <dgm:cxn modelId="{87AA3580-8E84-40A4-953F-AFED0C601130}" type="presParOf" srcId="{792CA11C-F454-4AE9-B898-A783DA0E552F}" destId="{2D67F0A7-4357-4916-B5EC-7B45033A1472}" srcOrd="2" destOrd="0" presId="urn:microsoft.com/office/officeart/2005/8/layout/hProcess4"/>
    <dgm:cxn modelId="{19C30195-3E88-4BEF-A9FB-49BF81ABCFA4}" type="presParOf" srcId="{792CA11C-F454-4AE9-B898-A783DA0E552F}" destId="{A8AA7D1C-5848-45C5-98CD-7EA632E63D67}" srcOrd="3" destOrd="0" presId="urn:microsoft.com/office/officeart/2005/8/layout/hProcess4"/>
    <dgm:cxn modelId="{F46A6790-E4F6-4A2D-884D-0ED5CA8BE997}" type="presParOf" srcId="{792CA11C-F454-4AE9-B898-A783DA0E552F}" destId="{3DFA52CF-17F4-4D2F-AF1C-C5D7383B4EB0}"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80C76B4-4031-4064-9A29-DCD4F2C92A17}" type="doc">
      <dgm:prSet loTypeId="urn:microsoft.com/office/officeart/2005/8/layout/process1" loCatId="process" qsTypeId="urn:microsoft.com/office/officeart/2005/8/quickstyle/simple1" qsCatId="simple" csTypeId="urn:microsoft.com/office/officeart/2005/8/colors/colorful1" csCatId="colorful" phldr="1"/>
      <dgm:spPr/>
      <dgm:t>
        <a:bodyPr/>
        <a:lstStyle/>
        <a:p>
          <a:endParaRPr lang="en-US"/>
        </a:p>
      </dgm:t>
    </dgm:pt>
    <dgm:pt modelId="{70B092C3-0D08-4C86-BCAC-7446F068F5C8}">
      <dgm:prSet phldrT="[Text]" custT="1"/>
      <dgm:spPr/>
      <dgm:t>
        <a:bodyPr/>
        <a:lstStyle/>
        <a:p>
          <a:r>
            <a:rPr lang="en-US" sz="1100" dirty="0" smtClean="0"/>
            <a:t>Review WKIV Testing Policies &amp; Requirements</a:t>
          </a:r>
        </a:p>
      </dgm:t>
    </dgm:pt>
    <dgm:pt modelId="{F0E77E49-A584-4066-917B-402BB03DD843}" type="parTrans" cxnId="{3FE35408-68ED-47D0-9DAD-46DCA543A3C0}">
      <dgm:prSet/>
      <dgm:spPr/>
      <dgm:t>
        <a:bodyPr/>
        <a:lstStyle/>
        <a:p>
          <a:endParaRPr lang="en-US"/>
        </a:p>
      </dgm:t>
    </dgm:pt>
    <dgm:pt modelId="{5D2CA487-9E8C-4C5E-A978-82852A990A67}" type="sibTrans" cxnId="{3FE35408-68ED-47D0-9DAD-46DCA543A3C0}">
      <dgm:prSet/>
      <dgm:spPr/>
      <dgm:t>
        <a:bodyPr/>
        <a:lstStyle/>
        <a:p>
          <a:endParaRPr lang="en-US"/>
        </a:p>
      </dgm:t>
    </dgm:pt>
    <dgm:pt modelId="{CC1712F3-CDE5-4C0C-BA5B-E55F47544A9C}">
      <dgm:prSet phldrT="[Text]"/>
      <dgm:spPr/>
      <dgm:t>
        <a:bodyPr/>
        <a:lstStyle/>
        <a:p>
          <a:r>
            <a:rPr lang="en-US" dirty="0" smtClean="0"/>
            <a:t>Administering WorkKeys Exam</a:t>
          </a:r>
          <a:endParaRPr lang="en-US" dirty="0"/>
        </a:p>
      </dgm:t>
    </dgm:pt>
    <dgm:pt modelId="{7FB8A415-9752-408E-8B97-B5A8915C145E}" type="parTrans" cxnId="{4D385148-561D-44EC-980F-171C5CA07391}">
      <dgm:prSet/>
      <dgm:spPr/>
      <dgm:t>
        <a:bodyPr/>
        <a:lstStyle/>
        <a:p>
          <a:endParaRPr lang="en-US"/>
        </a:p>
      </dgm:t>
    </dgm:pt>
    <dgm:pt modelId="{F33A3EE3-40DD-4BD2-B858-110958B540E3}" type="sibTrans" cxnId="{4D385148-561D-44EC-980F-171C5CA07391}">
      <dgm:prSet/>
      <dgm:spPr/>
      <dgm:t>
        <a:bodyPr/>
        <a:lstStyle/>
        <a:p>
          <a:endParaRPr lang="en-US"/>
        </a:p>
      </dgm:t>
    </dgm:pt>
    <dgm:pt modelId="{ECF11673-77E8-43D4-A520-BDA3111B56DE}">
      <dgm:prSet phldrT="[Text]"/>
      <dgm:spPr/>
      <dgm:t>
        <a:bodyPr/>
        <a:lstStyle/>
        <a:p>
          <a:r>
            <a:rPr lang="en-US" dirty="0" smtClean="0"/>
            <a:t>Post-Exam Procedures</a:t>
          </a:r>
          <a:endParaRPr lang="en-US" dirty="0"/>
        </a:p>
      </dgm:t>
    </dgm:pt>
    <dgm:pt modelId="{624FDABD-5B89-49E8-8FD3-D7FA8F4980D1}" type="parTrans" cxnId="{36C0CB22-5346-473B-BB20-E8D0872900CF}">
      <dgm:prSet/>
      <dgm:spPr/>
      <dgm:t>
        <a:bodyPr/>
        <a:lstStyle/>
        <a:p>
          <a:endParaRPr lang="en-US"/>
        </a:p>
      </dgm:t>
    </dgm:pt>
    <dgm:pt modelId="{0B70C387-6962-401A-8A8F-CEAC8CAF8D9D}" type="sibTrans" cxnId="{36C0CB22-5346-473B-BB20-E8D0872900CF}">
      <dgm:prSet/>
      <dgm:spPr/>
      <dgm:t>
        <a:bodyPr/>
        <a:lstStyle/>
        <a:p>
          <a:endParaRPr lang="en-US"/>
        </a:p>
      </dgm:t>
    </dgm:pt>
    <dgm:pt modelId="{F4AD6ACE-5172-432A-B8C8-C1A6E81D04A5}">
      <dgm:prSet phldrT="[Text]" custT="1"/>
      <dgm:spPr/>
      <dgm:t>
        <a:bodyPr/>
        <a:lstStyle/>
        <a:p>
          <a:r>
            <a:rPr lang="en-US" sz="1100" dirty="0" smtClean="0"/>
            <a:t>Preliminary Steps to Scheduling WorkKeys Exam</a:t>
          </a:r>
        </a:p>
      </dgm:t>
    </dgm:pt>
    <dgm:pt modelId="{1BBB7BAF-469D-4E2B-AE7C-9DF42E8E9087}" type="parTrans" cxnId="{C587AA57-7441-4B9B-9834-4164EB786448}">
      <dgm:prSet/>
      <dgm:spPr/>
      <dgm:t>
        <a:bodyPr/>
        <a:lstStyle/>
        <a:p>
          <a:endParaRPr lang="en-US"/>
        </a:p>
      </dgm:t>
    </dgm:pt>
    <dgm:pt modelId="{916A5C2F-7FE9-4F40-86A7-C9B5B6758D6B}" type="sibTrans" cxnId="{C587AA57-7441-4B9B-9834-4164EB786448}">
      <dgm:prSet/>
      <dgm:spPr/>
      <dgm:t>
        <a:bodyPr/>
        <a:lstStyle/>
        <a:p>
          <a:endParaRPr lang="en-US"/>
        </a:p>
      </dgm:t>
    </dgm:pt>
    <dgm:pt modelId="{ED1DD385-D7DE-4077-B134-E482B6591E6B}" type="pres">
      <dgm:prSet presAssocID="{380C76B4-4031-4064-9A29-DCD4F2C92A17}" presName="Name0" presStyleCnt="0">
        <dgm:presLayoutVars>
          <dgm:dir/>
          <dgm:resizeHandles val="exact"/>
        </dgm:presLayoutVars>
      </dgm:prSet>
      <dgm:spPr/>
      <dgm:t>
        <a:bodyPr/>
        <a:lstStyle/>
        <a:p>
          <a:endParaRPr lang="en-US"/>
        </a:p>
      </dgm:t>
    </dgm:pt>
    <dgm:pt modelId="{8E1ED705-0C20-4E92-9F7F-4DF34AFDD8A9}" type="pres">
      <dgm:prSet presAssocID="{70B092C3-0D08-4C86-BCAC-7446F068F5C8}" presName="node" presStyleLbl="node1" presStyleIdx="0" presStyleCnt="4">
        <dgm:presLayoutVars>
          <dgm:bulletEnabled val="1"/>
        </dgm:presLayoutVars>
      </dgm:prSet>
      <dgm:spPr/>
      <dgm:t>
        <a:bodyPr/>
        <a:lstStyle/>
        <a:p>
          <a:endParaRPr lang="en-US"/>
        </a:p>
      </dgm:t>
    </dgm:pt>
    <dgm:pt modelId="{945C0BB8-3EAB-47CF-89BA-C3FC5E477352}" type="pres">
      <dgm:prSet presAssocID="{5D2CA487-9E8C-4C5E-A978-82852A990A67}" presName="sibTrans" presStyleLbl="sibTrans2D1" presStyleIdx="0" presStyleCnt="3"/>
      <dgm:spPr/>
      <dgm:t>
        <a:bodyPr/>
        <a:lstStyle/>
        <a:p>
          <a:endParaRPr lang="en-US"/>
        </a:p>
      </dgm:t>
    </dgm:pt>
    <dgm:pt modelId="{BCAB20AE-D1D9-43D8-AEC7-36F957D74D66}" type="pres">
      <dgm:prSet presAssocID="{5D2CA487-9E8C-4C5E-A978-82852A990A67}" presName="connectorText" presStyleLbl="sibTrans2D1" presStyleIdx="0" presStyleCnt="3"/>
      <dgm:spPr/>
      <dgm:t>
        <a:bodyPr/>
        <a:lstStyle/>
        <a:p>
          <a:endParaRPr lang="en-US"/>
        </a:p>
      </dgm:t>
    </dgm:pt>
    <dgm:pt modelId="{631E08BA-2D1F-4790-BF66-69BB11BD25C2}" type="pres">
      <dgm:prSet presAssocID="{F4AD6ACE-5172-432A-B8C8-C1A6E81D04A5}" presName="node" presStyleLbl="node1" presStyleIdx="1" presStyleCnt="4">
        <dgm:presLayoutVars>
          <dgm:bulletEnabled val="1"/>
        </dgm:presLayoutVars>
      </dgm:prSet>
      <dgm:spPr/>
      <dgm:t>
        <a:bodyPr/>
        <a:lstStyle/>
        <a:p>
          <a:endParaRPr lang="en-US"/>
        </a:p>
      </dgm:t>
    </dgm:pt>
    <dgm:pt modelId="{E9878343-96A5-418D-8701-C4CA41EC1AD1}" type="pres">
      <dgm:prSet presAssocID="{916A5C2F-7FE9-4F40-86A7-C9B5B6758D6B}" presName="sibTrans" presStyleLbl="sibTrans2D1" presStyleIdx="1" presStyleCnt="3"/>
      <dgm:spPr/>
      <dgm:t>
        <a:bodyPr/>
        <a:lstStyle/>
        <a:p>
          <a:endParaRPr lang="en-US"/>
        </a:p>
      </dgm:t>
    </dgm:pt>
    <dgm:pt modelId="{9557AD83-2190-4CDE-BEF8-364A6A5FE5D3}" type="pres">
      <dgm:prSet presAssocID="{916A5C2F-7FE9-4F40-86A7-C9B5B6758D6B}" presName="connectorText" presStyleLbl="sibTrans2D1" presStyleIdx="1" presStyleCnt="3"/>
      <dgm:spPr/>
      <dgm:t>
        <a:bodyPr/>
        <a:lstStyle/>
        <a:p>
          <a:endParaRPr lang="en-US"/>
        </a:p>
      </dgm:t>
    </dgm:pt>
    <dgm:pt modelId="{090EC559-6835-44F4-868B-F310ACEA4382}" type="pres">
      <dgm:prSet presAssocID="{CC1712F3-CDE5-4C0C-BA5B-E55F47544A9C}" presName="node" presStyleLbl="node1" presStyleIdx="2" presStyleCnt="4">
        <dgm:presLayoutVars>
          <dgm:bulletEnabled val="1"/>
        </dgm:presLayoutVars>
      </dgm:prSet>
      <dgm:spPr/>
      <dgm:t>
        <a:bodyPr/>
        <a:lstStyle/>
        <a:p>
          <a:endParaRPr lang="en-US"/>
        </a:p>
      </dgm:t>
    </dgm:pt>
    <dgm:pt modelId="{73748175-5FC7-480D-8701-32BA6E7D89E7}" type="pres">
      <dgm:prSet presAssocID="{F33A3EE3-40DD-4BD2-B858-110958B540E3}" presName="sibTrans" presStyleLbl="sibTrans2D1" presStyleIdx="2" presStyleCnt="3"/>
      <dgm:spPr/>
      <dgm:t>
        <a:bodyPr/>
        <a:lstStyle/>
        <a:p>
          <a:endParaRPr lang="en-US"/>
        </a:p>
      </dgm:t>
    </dgm:pt>
    <dgm:pt modelId="{0E3C8133-4F9E-4981-9D81-BA8D3832A97B}" type="pres">
      <dgm:prSet presAssocID="{F33A3EE3-40DD-4BD2-B858-110958B540E3}" presName="connectorText" presStyleLbl="sibTrans2D1" presStyleIdx="2" presStyleCnt="3"/>
      <dgm:spPr/>
      <dgm:t>
        <a:bodyPr/>
        <a:lstStyle/>
        <a:p>
          <a:endParaRPr lang="en-US"/>
        </a:p>
      </dgm:t>
    </dgm:pt>
    <dgm:pt modelId="{C0EF4B03-B4AC-4CD8-A0A1-EAA556A76B9E}" type="pres">
      <dgm:prSet presAssocID="{ECF11673-77E8-43D4-A520-BDA3111B56DE}" presName="node" presStyleLbl="node1" presStyleIdx="3" presStyleCnt="4">
        <dgm:presLayoutVars>
          <dgm:bulletEnabled val="1"/>
        </dgm:presLayoutVars>
      </dgm:prSet>
      <dgm:spPr/>
      <dgm:t>
        <a:bodyPr/>
        <a:lstStyle/>
        <a:p>
          <a:endParaRPr lang="en-US"/>
        </a:p>
      </dgm:t>
    </dgm:pt>
  </dgm:ptLst>
  <dgm:cxnLst>
    <dgm:cxn modelId="{4D385148-561D-44EC-980F-171C5CA07391}" srcId="{380C76B4-4031-4064-9A29-DCD4F2C92A17}" destId="{CC1712F3-CDE5-4C0C-BA5B-E55F47544A9C}" srcOrd="2" destOrd="0" parTransId="{7FB8A415-9752-408E-8B97-B5A8915C145E}" sibTransId="{F33A3EE3-40DD-4BD2-B858-110958B540E3}"/>
    <dgm:cxn modelId="{2C163BC5-7A56-401B-A192-843246137E19}" type="presOf" srcId="{F33A3EE3-40DD-4BD2-B858-110958B540E3}" destId="{73748175-5FC7-480D-8701-32BA6E7D89E7}" srcOrd="0" destOrd="0" presId="urn:microsoft.com/office/officeart/2005/8/layout/process1"/>
    <dgm:cxn modelId="{D0FECA44-93A2-45B1-9EA9-3AD216FFBC00}" type="presOf" srcId="{ECF11673-77E8-43D4-A520-BDA3111B56DE}" destId="{C0EF4B03-B4AC-4CD8-A0A1-EAA556A76B9E}" srcOrd="0" destOrd="0" presId="urn:microsoft.com/office/officeart/2005/8/layout/process1"/>
    <dgm:cxn modelId="{0F199FB3-40F0-48EE-8C58-8AFF398F457D}" type="presOf" srcId="{CC1712F3-CDE5-4C0C-BA5B-E55F47544A9C}" destId="{090EC559-6835-44F4-868B-F310ACEA4382}" srcOrd="0" destOrd="0" presId="urn:microsoft.com/office/officeart/2005/8/layout/process1"/>
    <dgm:cxn modelId="{3FE35408-68ED-47D0-9DAD-46DCA543A3C0}" srcId="{380C76B4-4031-4064-9A29-DCD4F2C92A17}" destId="{70B092C3-0D08-4C86-BCAC-7446F068F5C8}" srcOrd="0" destOrd="0" parTransId="{F0E77E49-A584-4066-917B-402BB03DD843}" sibTransId="{5D2CA487-9E8C-4C5E-A978-82852A990A67}"/>
    <dgm:cxn modelId="{72212613-30F5-4209-8B60-4703C57368F2}" type="presOf" srcId="{5D2CA487-9E8C-4C5E-A978-82852A990A67}" destId="{BCAB20AE-D1D9-43D8-AEC7-36F957D74D66}" srcOrd="1" destOrd="0" presId="urn:microsoft.com/office/officeart/2005/8/layout/process1"/>
    <dgm:cxn modelId="{C587AA57-7441-4B9B-9834-4164EB786448}" srcId="{380C76B4-4031-4064-9A29-DCD4F2C92A17}" destId="{F4AD6ACE-5172-432A-B8C8-C1A6E81D04A5}" srcOrd="1" destOrd="0" parTransId="{1BBB7BAF-469D-4E2B-AE7C-9DF42E8E9087}" sibTransId="{916A5C2F-7FE9-4F40-86A7-C9B5B6758D6B}"/>
    <dgm:cxn modelId="{A89EF7FA-AFEA-49B6-AE0E-111A08C4BAE5}" type="presOf" srcId="{5D2CA487-9E8C-4C5E-A978-82852A990A67}" destId="{945C0BB8-3EAB-47CF-89BA-C3FC5E477352}" srcOrd="0" destOrd="0" presId="urn:microsoft.com/office/officeart/2005/8/layout/process1"/>
    <dgm:cxn modelId="{8436BFD9-955D-4AEA-AF87-FB95540DC054}" type="presOf" srcId="{916A5C2F-7FE9-4F40-86A7-C9B5B6758D6B}" destId="{9557AD83-2190-4CDE-BEF8-364A6A5FE5D3}" srcOrd="1" destOrd="0" presId="urn:microsoft.com/office/officeart/2005/8/layout/process1"/>
    <dgm:cxn modelId="{C3D5D058-141B-46A1-B103-C9E3352F50A4}" type="presOf" srcId="{70B092C3-0D08-4C86-BCAC-7446F068F5C8}" destId="{8E1ED705-0C20-4E92-9F7F-4DF34AFDD8A9}" srcOrd="0" destOrd="0" presId="urn:microsoft.com/office/officeart/2005/8/layout/process1"/>
    <dgm:cxn modelId="{9762C370-A1B8-4747-9838-F9F41C1324FD}" type="presOf" srcId="{F33A3EE3-40DD-4BD2-B858-110958B540E3}" destId="{0E3C8133-4F9E-4981-9D81-BA8D3832A97B}" srcOrd="1" destOrd="0" presId="urn:microsoft.com/office/officeart/2005/8/layout/process1"/>
    <dgm:cxn modelId="{36C0CB22-5346-473B-BB20-E8D0872900CF}" srcId="{380C76B4-4031-4064-9A29-DCD4F2C92A17}" destId="{ECF11673-77E8-43D4-A520-BDA3111B56DE}" srcOrd="3" destOrd="0" parTransId="{624FDABD-5B89-49E8-8FD3-D7FA8F4980D1}" sibTransId="{0B70C387-6962-401A-8A8F-CEAC8CAF8D9D}"/>
    <dgm:cxn modelId="{584F4080-9E3E-4FF6-8D69-4B28DA41372E}" type="presOf" srcId="{916A5C2F-7FE9-4F40-86A7-C9B5B6758D6B}" destId="{E9878343-96A5-418D-8701-C4CA41EC1AD1}" srcOrd="0" destOrd="0" presId="urn:microsoft.com/office/officeart/2005/8/layout/process1"/>
    <dgm:cxn modelId="{563B4B7E-4590-44B5-AA11-7D582B07D534}" type="presOf" srcId="{380C76B4-4031-4064-9A29-DCD4F2C92A17}" destId="{ED1DD385-D7DE-4077-B134-E482B6591E6B}" srcOrd="0" destOrd="0" presId="urn:microsoft.com/office/officeart/2005/8/layout/process1"/>
    <dgm:cxn modelId="{5BB7A883-3BD8-4B4F-A85F-2301A72B4FEB}" type="presOf" srcId="{F4AD6ACE-5172-432A-B8C8-C1A6E81D04A5}" destId="{631E08BA-2D1F-4790-BF66-69BB11BD25C2}" srcOrd="0" destOrd="0" presId="urn:microsoft.com/office/officeart/2005/8/layout/process1"/>
    <dgm:cxn modelId="{76617F62-FE2A-4271-B894-E42193CA3B00}" type="presParOf" srcId="{ED1DD385-D7DE-4077-B134-E482B6591E6B}" destId="{8E1ED705-0C20-4E92-9F7F-4DF34AFDD8A9}" srcOrd="0" destOrd="0" presId="urn:microsoft.com/office/officeart/2005/8/layout/process1"/>
    <dgm:cxn modelId="{5BA0A40A-4A0E-4927-AC43-599713D9ADC6}" type="presParOf" srcId="{ED1DD385-D7DE-4077-B134-E482B6591E6B}" destId="{945C0BB8-3EAB-47CF-89BA-C3FC5E477352}" srcOrd="1" destOrd="0" presId="urn:microsoft.com/office/officeart/2005/8/layout/process1"/>
    <dgm:cxn modelId="{ED19D504-92B4-4E57-9027-496BE98AC0B0}" type="presParOf" srcId="{945C0BB8-3EAB-47CF-89BA-C3FC5E477352}" destId="{BCAB20AE-D1D9-43D8-AEC7-36F957D74D66}" srcOrd="0" destOrd="0" presId="urn:microsoft.com/office/officeart/2005/8/layout/process1"/>
    <dgm:cxn modelId="{9EF25531-ECF3-44AB-AC44-3969CC4363F5}" type="presParOf" srcId="{ED1DD385-D7DE-4077-B134-E482B6591E6B}" destId="{631E08BA-2D1F-4790-BF66-69BB11BD25C2}" srcOrd="2" destOrd="0" presId="urn:microsoft.com/office/officeart/2005/8/layout/process1"/>
    <dgm:cxn modelId="{BEF83D3A-2324-470D-9926-BBFF546D060C}" type="presParOf" srcId="{ED1DD385-D7DE-4077-B134-E482B6591E6B}" destId="{E9878343-96A5-418D-8701-C4CA41EC1AD1}" srcOrd="3" destOrd="0" presId="urn:microsoft.com/office/officeart/2005/8/layout/process1"/>
    <dgm:cxn modelId="{55F2A40A-D062-403D-A350-800529766F7C}" type="presParOf" srcId="{E9878343-96A5-418D-8701-C4CA41EC1AD1}" destId="{9557AD83-2190-4CDE-BEF8-364A6A5FE5D3}" srcOrd="0" destOrd="0" presId="urn:microsoft.com/office/officeart/2005/8/layout/process1"/>
    <dgm:cxn modelId="{87E7BA78-05EB-4BEF-A762-EC7E1B1A02D5}" type="presParOf" srcId="{ED1DD385-D7DE-4077-B134-E482B6591E6B}" destId="{090EC559-6835-44F4-868B-F310ACEA4382}" srcOrd="4" destOrd="0" presId="urn:microsoft.com/office/officeart/2005/8/layout/process1"/>
    <dgm:cxn modelId="{500280C7-37DE-42A6-A2AD-0C86A7EBDC76}" type="presParOf" srcId="{ED1DD385-D7DE-4077-B134-E482B6591E6B}" destId="{73748175-5FC7-480D-8701-32BA6E7D89E7}" srcOrd="5" destOrd="0" presId="urn:microsoft.com/office/officeart/2005/8/layout/process1"/>
    <dgm:cxn modelId="{459041AB-C38D-4FCC-99ED-3060A3BD4888}" type="presParOf" srcId="{73748175-5FC7-480D-8701-32BA6E7D89E7}" destId="{0E3C8133-4F9E-4981-9D81-BA8D3832A97B}" srcOrd="0" destOrd="0" presId="urn:microsoft.com/office/officeart/2005/8/layout/process1"/>
    <dgm:cxn modelId="{B6E8F37C-3D97-403D-A013-C9DF55161F6E}" type="presParOf" srcId="{ED1DD385-D7DE-4077-B134-E482B6591E6B}" destId="{C0EF4B03-B4AC-4CD8-A0A1-EAA556A76B9E}"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B92821-63A2-4879-B699-1A2AB4C209BE}" type="doc">
      <dgm:prSet loTypeId="urn:microsoft.com/office/officeart/2005/8/layout/hList6" loCatId="list" qsTypeId="urn:microsoft.com/office/officeart/2005/8/quickstyle/simple1" qsCatId="simple" csTypeId="urn:microsoft.com/office/officeart/2005/8/colors/colorful2" csCatId="colorful" phldr="1"/>
      <dgm:spPr/>
      <dgm:t>
        <a:bodyPr/>
        <a:lstStyle/>
        <a:p>
          <a:endParaRPr lang="en-US"/>
        </a:p>
      </dgm:t>
    </dgm:pt>
    <dgm:pt modelId="{0BA27183-F17C-4C01-A001-4B1C43F6E39C}">
      <dgm:prSet phldrT="[Text]" custT="1"/>
      <dgm:spPr/>
      <dgm:t>
        <a:bodyPr/>
        <a:lstStyle/>
        <a:p>
          <a:pPr algn="l"/>
          <a:r>
            <a:rPr lang="en-US" sz="900" dirty="0" smtClean="0"/>
            <a:t>Email #1</a:t>
          </a:r>
        </a:p>
        <a:p>
          <a:pPr algn="l"/>
          <a:r>
            <a:rPr lang="en-US" sz="900" b="1" dirty="0" smtClean="0">
              <a:solidFill>
                <a:schemeClr val="accent6">
                  <a:lumMod val="20000"/>
                  <a:lumOff val="80000"/>
                </a:schemeClr>
              </a:solidFill>
            </a:rPr>
            <a:t>Subject: WorkKeys Online Version-[ORGANIZATION]</a:t>
          </a:r>
        </a:p>
        <a:p>
          <a:pPr algn="ctr"/>
          <a:endParaRPr lang="en-US" sz="900" b="1" u="none" dirty="0">
            <a:solidFill>
              <a:srgbClr val="00B0F0"/>
            </a:solidFill>
          </a:endParaRPr>
        </a:p>
      </dgm:t>
    </dgm:pt>
    <dgm:pt modelId="{0E7A9D78-6E5C-440D-A5EC-D7857F52F754}" type="parTrans" cxnId="{FF8247F8-6FD2-4B7B-AC30-168C63D44938}">
      <dgm:prSet/>
      <dgm:spPr/>
      <dgm:t>
        <a:bodyPr/>
        <a:lstStyle/>
        <a:p>
          <a:endParaRPr lang="en-US"/>
        </a:p>
      </dgm:t>
    </dgm:pt>
    <dgm:pt modelId="{EA82C5EB-04F1-472F-AF99-36B26485B0AA}" type="sibTrans" cxnId="{FF8247F8-6FD2-4B7B-AC30-168C63D44938}">
      <dgm:prSet/>
      <dgm:spPr/>
      <dgm:t>
        <a:bodyPr/>
        <a:lstStyle/>
        <a:p>
          <a:endParaRPr lang="en-US"/>
        </a:p>
      </dgm:t>
    </dgm:pt>
    <dgm:pt modelId="{CCFF6E34-3F9D-4D4C-860B-349D8E7DFAC9}">
      <dgm:prSet phldrT="[Text]" custT="1"/>
      <dgm:spPr/>
      <dgm:t>
        <a:bodyPr/>
        <a:lstStyle/>
        <a:p>
          <a:pPr algn="l"/>
          <a:r>
            <a:rPr lang="en-US" sz="900" dirty="0" smtClean="0"/>
            <a:t>Email #2</a:t>
          </a:r>
        </a:p>
        <a:p>
          <a:pPr algn="l"/>
          <a:r>
            <a:rPr lang="en-US" sz="900" b="1" dirty="0" smtClean="0">
              <a:solidFill>
                <a:schemeClr val="accent6">
                  <a:lumMod val="20000"/>
                  <a:lumOff val="80000"/>
                </a:schemeClr>
              </a:solidFill>
            </a:rPr>
            <a:t>Subject: WorkKeys Online Version Administrator Information-[ORGANIZATION] </a:t>
          </a:r>
        </a:p>
        <a:p>
          <a:pPr algn="l"/>
          <a:r>
            <a:rPr lang="en-US" sz="900" b="1" dirty="0" smtClean="0">
              <a:solidFill>
                <a:schemeClr val="accent6">
                  <a:lumMod val="20000"/>
                  <a:lumOff val="80000"/>
                </a:schemeClr>
              </a:solidFill>
            </a:rPr>
            <a:t>Version-[ORGANIZATION]</a:t>
          </a:r>
        </a:p>
        <a:p>
          <a:pPr algn="ctr"/>
          <a:endParaRPr lang="en-US" sz="900" dirty="0">
            <a:solidFill>
              <a:srgbClr val="00B0F0"/>
            </a:solidFill>
          </a:endParaRPr>
        </a:p>
      </dgm:t>
    </dgm:pt>
    <dgm:pt modelId="{3931B03C-A7A3-4C88-A8F8-F40C0DB4511F}" type="parTrans" cxnId="{BAEFDB21-4CE1-47EF-A4FC-4E51633E86D3}">
      <dgm:prSet/>
      <dgm:spPr/>
      <dgm:t>
        <a:bodyPr/>
        <a:lstStyle/>
        <a:p>
          <a:endParaRPr lang="en-US"/>
        </a:p>
      </dgm:t>
    </dgm:pt>
    <dgm:pt modelId="{F6BC1681-A789-4AD6-A583-F1E8D419FB3E}" type="sibTrans" cxnId="{BAEFDB21-4CE1-47EF-A4FC-4E51633E86D3}">
      <dgm:prSet/>
      <dgm:spPr/>
      <dgm:t>
        <a:bodyPr/>
        <a:lstStyle/>
        <a:p>
          <a:endParaRPr lang="en-US"/>
        </a:p>
      </dgm:t>
    </dgm:pt>
    <dgm:pt modelId="{236E7B3D-AFA9-43CF-9A54-F242D6AB3116}">
      <dgm:prSet phldrT="[Text]" custT="1"/>
      <dgm:spPr/>
      <dgm:t>
        <a:bodyPr/>
        <a:lstStyle/>
        <a:p>
          <a:pPr algn="l"/>
          <a:r>
            <a:rPr lang="en-US" sz="1000" b="1" dirty="0" smtClean="0">
              <a:solidFill>
                <a:schemeClr val="accent5">
                  <a:lumMod val="60000"/>
                  <a:lumOff val="40000"/>
                </a:schemeClr>
              </a:solidFill>
            </a:rPr>
            <a:t>WKIV/RegiSTAR Admin ID</a:t>
          </a:r>
          <a:r>
            <a:rPr lang="en-US" sz="800" dirty="0" smtClean="0"/>
            <a:t>: </a:t>
          </a:r>
          <a:r>
            <a:rPr lang="en-US" sz="900" dirty="0" smtClean="0"/>
            <a:t>Use this ID to login to the WorkKeys testing realm. The URL for this testing realm was sent in Email #1</a:t>
          </a:r>
          <a:endParaRPr lang="en-US" sz="800" dirty="0"/>
        </a:p>
      </dgm:t>
    </dgm:pt>
    <dgm:pt modelId="{1A7F4BC4-88CF-43BA-B73E-A65CFAC15BDF}" type="parTrans" cxnId="{ED7845AF-5800-4E10-A8E5-71FE1FF677FE}">
      <dgm:prSet/>
      <dgm:spPr/>
      <dgm:t>
        <a:bodyPr/>
        <a:lstStyle/>
        <a:p>
          <a:endParaRPr lang="en-US"/>
        </a:p>
      </dgm:t>
    </dgm:pt>
    <dgm:pt modelId="{6B5FB04E-2A47-41D5-9808-A23B51589D1D}" type="sibTrans" cxnId="{ED7845AF-5800-4E10-A8E5-71FE1FF677FE}">
      <dgm:prSet/>
      <dgm:spPr/>
      <dgm:t>
        <a:bodyPr/>
        <a:lstStyle/>
        <a:p>
          <a:endParaRPr lang="en-US"/>
        </a:p>
      </dgm:t>
    </dgm:pt>
    <dgm:pt modelId="{2D06EC01-B547-4D48-9D76-5B485CAAD32B}">
      <dgm:prSet phldrT="[Text]" custT="1"/>
      <dgm:spPr/>
      <dgm:t>
        <a:bodyPr/>
        <a:lstStyle/>
        <a:p>
          <a:pPr algn="l"/>
          <a:r>
            <a:rPr lang="en-US" sz="900" dirty="0" smtClean="0"/>
            <a:t>Email #3</a:t>
          </a:r>
        </a:p>
        <a:p>
          <a:pPr algn="l"/>
          <a:r>
            <a:rPr lang="en-US" sz="900" b="1" dirty="0" smtClean="0">
              <a:solidFill>
                <a:schemeClr val="accent6">
                  <a:lumMod val="20000"/>
                  <a:lumOff val="80000"/>
                </a:schemeClr>
              </a:solidFill>
            </a:rPr>
            <a:t>Subject: WorkKeys RegiSTAR -[ORGANIZATION] </a:t>
          </a:r>
        </a:p>
        <a:p>
          <a:pPr algn="l"/>
          <a:r>
            <a:rPr lang="en-US" sz="900" b="1" dirty="0" smtClean="0">
              <a:solidFill>
                <a:schemeClr val="accent6">
                  <a:lumMod val="20000"/>
                  <a:lumOff val="80000"/>
                </a:schemeClr>
              </a:solidFill>
            </a:rPr>
            <a:t>Version-[ORGANIZATION]</a:t>
          </a:r>
        </a:p>
        <a:p>
          <a:pPr algn="ctr"/>
          <a:endParaRPr lang="en-US" sz="900" dirty="0">
            <a:solidFill>
              <a:srgbClr val="00B0F0"/>
            </a:solidFill>
          </a:endParaRPr>
        </a:p>
      </dgm:t>
    </dgm:pt>
    <dgm:pt modelId="{54365C2C-0C6E-44DF-A75C-8854301CD431}" type="parTrans" cxnId="{072153DD-A135-4092-AB3E-BB01CD51A06E}">
      <dgm:prSet/>
      <dgm:spPr/>
      <dgm:t>
        <a:bodyPr/>
        <a:lstStyle/>
        <a:p>
          <a:endParaRPr lang="en-US"/>
        </a:p>
      </dgm:t>
    </dgm:pt>
    <dgm:pt modelId="{7E9320D8-58DE-49D9-A248-C1D466D950F9}" type="sibTrans" cxnId="{072153DD-A135-4092-AB3E-BB01CD51A06E}">
      <dgm:prSet/>
      <dgm:spPr/>
      <dgm:t>
        <a:bodyPr/>
        <a:lstStyle/>
        <a:p>
          <a:endParaRPr lang="en-US"/>
        </a:p>
      </dgm:t>
    </dgm:pt>
    <dgm:pt modelId="{373EFCF9-EDEF-459F-ABC5-10CC0639F71B}">
      <dgm:prSet phldrT="[Text]" custT="1"/>
      <dgm:spPr/>
      <dgm:t>
        <a:bodyPr/>
        <a:lstStyle/>
        <a:p>
          <a:pPr algn="l"/>
          <a:r>
            <a:rPr lang="en-US" sz="1000" b="1" dirty="0" smtClean="0">
              <a:solidFill>
                <a:schemeClr val="accent5">
                  <a:lumMod val="60000"/>
                  <a:lumOff val="40000"/>
                </a:schemeClr>
              </a:solidFill>
            </a:rPr>
            <a:t>RegiSTAR User’s Guide URL</a:t>
          </a:r>
          <a:r>
            <a:rPr lang="en-US" sz="800" dirty="0" smtClean="0"/>
            <a:t>:</a:t>
          </a:r>
          <a:r>
            <a:rPr lang="en-US" sz="900" dirty="0" smtClean="0"/>
            <a:t>Use same username (“Admin”) and password (“Training”) from Email #1 to access the RegiSTAR manual</a:t>
          </a:r>
          <a:endParaRPr lang="en-US" sz="900" dirty="0"/>
        </a:p>
      </dgm:t>
    </dgm:pt>
    <dgm:pt modelId="{10CA2E0C-F968-41FF-ABF9-442079980C7C}" type="parTrans" cxnId="{B9F59211-0EFE-4700-A192-0E6AFE3CADD9}">
      <dgm:prSet/>
      <dgm:spPr/>
      <dgm:t>
        <a:bodyPr/>
        <a:lstStyle/>
        <a:p>
          <a:endParaRPr lang="en-US"/>
        </a:p>
      </dgm:t>
    </dgm:pt>
    <dgm:pt modelId="{397EE1CF-57C7-4B90-B50F-6CC9AFEA2A8A}" type="sibTrans" cxnId="{B9F59211-0EFE-4700-A192-0E6AFE3CADD9}">
      <dgm:prSet/>
      <dgm:spPr/>
      <dgm:t>
        <a:bodyPr/>
        <a:lstStyle/>
        <a:p>
          <a:endParaRPr lang="en-US"/>
        </a:p>
      </dgm:t>
    </dgm:pt>
    <dgm:pt modelId="{08421028-158A-4F7E-A909-1A5E7C5D0615}">
      <dgm:prSet phldrT="[Text]" custT="1"/>
      <dgm:spPr/>
      <dgm:t>
        <a:bodyPr/>
        <a:lstStyle/>
        <a:p>
          <a:pPr algn="l"/>
          <a:r>
            <a:rPr lang="en-US" sz="900" dirty="0" smtClean="0"/>
            <a:t>Email #4</a:t>
          </a:r>
        </a:p>
        <a:p>
          <a:pPr algn="l"/>
          <a:r>
            <a:rPr lang="en-US" sz="1000" b="1" dirty="0" smtClean="0">
              <a:solidFill>
                <a:schemeClr val="accent6">
                  <a:lumMod val="20000"/>
                  <a:lumOff val="80000"/>
                </a:schemeClr>
              </a:solidFill>
            </a:rPr>
            <a:t>Subject: [ORGANIZATION]: Password Reset</a:t>
          </a:r>
        </a:p>
        <a:p>
          <a:pPr algn="l"/>
          <a:r>
            <a:rPr lang="en-US" sz="1000" b="1" dirty="0" smtClean="0">
              <a:solidFill>
                <a:schemeClr val="accent6">
                  <a:lumMod val="20000"/>
                  <a:lumOff val="80000"/>
                </a:schemeClr>
              </a:solidFill>
            </a:rPr>
            <a:t>Version-[ORGANIZATION]</a:t>
          </a:r>
        </a:p>
        <a:p>
          <a:pPr algn="ctr"/>
          <a:endParaRPr lang="en-US" sz="900" b="1" dirty="0">
            <a:solidFill>
              <a:srgbClr val="00B0F0"/>
            </a:solidFill>
          </a:endParaRPr>
        </a:p>
      </dgm:t>
    </dgm:pt>
    <dgm:pt modelId="{D6A3E8CC-66BE-41A4-812E-B4EE4435BB08}" type="parTrans" cxnId="{B5705B1D-6BDB-4852-A023-FDF8FC693FE6}">
      <dgm:prSet/>
      <dgm:spPr/>
      <dgm:t>
        <a:bodyPr/>
        <a:lstStyle/>
        <a:p>
          <a:endParaRPr lang="en-US"/>
        </a:p>
      </dgm:t>
    </dgm:pt>
    <dgm:pt modelId="{BFF4B932-B144-44B4-8ABC-B9C6628EC624}" type="sibTrans" cxnId="{B5705B1D-6BDB-4852-A023-FDF8FC693FE6}">
      <dgm:prSet/>
      <dgm:spPr/>
      <dgm:t>
        <a:bodyPr/>
        <a:lstStyle/>
        <a:p>
          <a:endParaRPr lang="en-US"/>
        </a:p>
      </dgm:t>
    </dgm:pt>
    <dgm:pt modelId="{BFE1BFE5-1254-4A6F-86A6-C49476625EFC}">
      <dgm:prSet phldrT="[Text]" custT="1"/>
      <dgm:spPr/>
      <dgm:t>
        <a:bodyPr/>
        <a:lstStyle/>
        <a:p>
          <a:pPr algn="l"/>
          <a:r>
            <a:rPr lang="en-US" sz="1000" b="1" dirty="0" smtClean="0">
              <a:solidFill>
                <a:schemeClr val="accent5">
                  <a:lumMod val="60000"/>
                  <a:lumOff val="40000"/>
                </a:schemeClr>
              </a:solidFill>
            </a:rPr>
            <a:t>Password</a:t>
          </a:r>
          <a:r>
            <a:rPr lang="en-US" sz="1000" b="0" dirty="0" smtClean="0"/>
            <a:t> </a:t>
          </a:r>
          <a:r>
            <a:rPr lang="en-US" sz="900" b="0" dirty="0" smtClean="0"/>
            <a:t>For access to WorkKeys Administrator realm AND RegiSTAR account</a:t>
          </a:r>
          <a:endParaRPr lang="en-US" sz="900" b="0" dirty="0"/>
        </a:p>
      </dgm:t>
    </dgm:pt>
    <dgm:pt modelId="{A9A1A0B7-D7D0-4E8C-A6A3-6C722BBD56B3}" type="parTrans" cxnId="{9B64D69B-5FA5-48BC-A92F-C2BFBDB51B99}">
      <dgm:prSet/>
      <dgm:spPr/>
      <dgm:t>
        <a:bodyPr/>
        <a:lstStyle/>
        <a:p>
          <a:endParaRPr lang="en-US"/>
        </a:p>
      </dgm:t>
    </dgm:pt>
    <dgm:pt modelId="{F84F2F0C-FAD9-4610-9BCE-4488214BE52A}" type="sibTrans" cxnId="{9B64D69B-5FA5-48BC-A92F-C2BFBDB51B99}">
      <dgm:prSet/>
      <dgm:spPr/>
      <dgm:t>
        <a:bodyPr/>
        <a:lstStyle/>
        <a:p>
          <a:endParaRPr lang="en-US"/>
        </a:p>
      </dgm:t>
    </dgm:pt>
    <dgm:pt modelId="{7AF5B5F6-F365-4E57-AA57-153A1D31C71E}">
      <dgm:prSet custT="1"/>
      <dgm:spPr/>
      <dgm:t>
        <a:bodyPr/>
        <a:lstStyle/>
        <a:p>
          <a:pPr algn="l"/>
          <a:r>
            <a:rPr lang="en-US" sz="1000" b="1" dirty="0" smtClean="0">
              <a:solidFill>
                <a:schemeClr val="accent5">
                  <a:lumMod val="60000"/>
                  <a:lumOff val="40000"/>
                </a:schemeClr>
              </a:solidFill>
            </a:rPr>
            <a:t>RegiSTAR URL</a:t>
          </a:r>
          <a:r>
            <a:rPr lang="en-US" sz="800" b="1" dirty="0" smtClean="0"/>
            <a:t>: </a:t>
          </a:r>
          <a:r>
            <a:rPr lang="en-US" sz="900" b="0" dirty="0" smtClean="0"/>
            <a:t>Manage, track, and pull reports on WorkKeys scores &amp; NCRCs</a:t>
          </a:r>
          <a:endParaRPr lang="en-US" sz="900" b="0" dirty="0"/>
        </a:p>
      </dgm:t>
    </dgm:pt>
    <dgm:pt modelId="{5F8BA431-9B2F-4C2C-ABD1-942394EA8854}" type="parTrans" cxnId="{EBFA6604-3DD2-457E-981F-9F71C26B267F}">
      <dgm:prSet/>
      <dgm:spPr/>
      <dgm:t>
        <a:bodyPr/>
        <a:lstStyle/>
        <a:p>
          <a:endParaRPr lang="en-US"/>
        </a:p>
      </dgm:t>
    </dgm:pt>
    <dgm:pt modelId="{A747F2CD-8FAA-4B66-8A22-BD498BE99DA1}" type="sibTrans" cxnId="{EBFA6604-3DD2-457E-981F-9F71C26B267F}">
      <dgm:prSet/>
      <dgm:spPr/>
      <dgm:t>
        <a:bodyPr/>
        <a:lstStyle/>
        <a:p>
          <a:endParaRPr lang="en-US"/>
        </a:p>
      </dgm:t>
    </dgm:pt>
    <dgm:pt modelId="{39E340B3-71BD-41F7-86A0-4A0C238FDB12}">
      <dgm:prSet phldrT="[Text]" custT="1"/>
      <dgm:spPr/>
      <dgm:t>
        <a:bodyPr/>
        <a:lstStyle/>
        <a:p>
          <a:pPr algn="l"/>
          <a:r>
            <a:rPr lang="en-US" sz="1000" b="1" dirty="0" smtClean="0">
              <a:solidFill>
                <a:schemeClr val="accent5">
                  <a:lumMod val="60000"/>
                  <a:lumOff val="40000"/>
                </a:schemeClr>
              </a:solidFill>
            </a:rPr>
            <a:t>WKIV Testing URL</a:t>
          </a:r>
          <a:r>
            <a:rPr lang="en-US" sz="900" b="1" dirty="0" smtClean="0"/>
            <a:t>: </a:t>
          </a:r>
          <a:r>
            <a:rPr lang="en-US" sz="900" b="0" dirty="0" smtClean="0"/>
            <a:t>Examinee</a:t>
          </a:r>
          <a:r>
            <a:rPr lang="en-US" sz="900" b="1" dirty="0" smtClean="0"/>
            <a:t> </a:t>
          </a:r>
          <a:r>
            <a:rPr lang="en-US" sz="900" dirty="0" smtClean="0"/>
            <a:t>logins into this URL to take the test</a:t>
          </a:r>
          <a:endParaRPr lang="en-US" sz="900" dirty="0"/>
        </a:p>
      </dgm:t>
    </dgm:pt>
    <dgm:pt modelId="{D8925DB8-013F-43FB-AB66-4CB4AEC485C1}" type="parTrans" cxnId="{C7A23C17-E998-4B11-9BF1-371B679BE208}">
      <dgm:prSet/>
      <dgm:spPr/>
      <dgm:t>
        <a:bodyPr/>
        <a:lstStyle/>
        <a:p>
          <a:endParaRPr lang="en-US"/>
        </a:p>
      </dgm:t>
    </dgm:pt>
    <dgm:pt modelId="{D56C3E23-85AA-4698-A7CC-AD3D0AA75A2D}" type="sibTrans" cxnId="{C7A23C17-E998-4B11-9BF1-371B679BE208}">
      <dgm:prSet/>
      <dgm:spPr/>
      <dgm:t>
        <a:bodyPr/>
        <a:lstStyle/>
        <a:p>
          <a:endParaRPr lang="en-US"/>
        </a:p>
      </dgm:t>
    </dgm:pt>
    <dgm:pt modelId="{6FE79A2A-8E17-425B-86C9-7EF2852002B3}">
      <dgm:prSet phldrT="[Text]" custT="1"/>
      <dgm:spPr/>
      <dgm:t>
        <a:bodyPr/>
        <a:lstStyle/>
        <a:p>
          <a:pPr algn="l"/>
          <a:r>
            <a:rPr lang="en-US" sz="1000" b="1" dirty="0" smtClean="0">
              <a:solidFill>
                <a:schemeClr val="accent5">
                  <a:lumMod val="60000"/>
                  <a:lumOff val="40000"/>
                </a:schemeClr>
              </a:solidFill>
            </a:rPr>
            <a:t>WKIV Admin URL</a:t>
          </a:r>
          <a:r>
            <a:rPr lang="en-US" sz="900" dirty="0" smtClean="0"/>
            <a:t>: Login to administer the test, register examinees, etc.</a:t>
          </a:r>
          <a:endParaRPr lang="en-US" sz="900" dirty="0"/>
        </a:p>
      </dgm:t>
    </dgm:pt>
    <dgm:pt modelId="{EB946FA9-C800-4A34-859C-A80620AB2C43}" type="parTrans" cxnId="{E733358B-EF3C-4E67-A8BD-DC0100C16AFD}">
      <dgm:prSet/>
      <dgm:spPr/>
      <dgm:t>
        <a:bodyPr/>
        <a:lstStyle/>
        <a:p>
          <a:endParaRPr lang="en-US"/>
        </a:p>
      </dgm:t>
    </dgm:pt>
    <dgm:pt modelId="{E35DF300-F583-487F-BBFC-78D605FED0C6}" type="sibTrans" cxnId="{E733358B-EF3C-4E67-A8BD-DC0100C16AFD}">
      <dgm:prSet/>
      <dgm:spPr/>
      <dgm:t>
        <a:bodyPr/>
        <a:lstStyle/>
        <a:p>
          <a:endParaRPr lang="en-US"/>
        </a:p>
      </dgm:t>
    </dgm:pt>
    <dgm:pt modelId="{AE60FE28-5C8A-4CFF-BE9E-775A2C3FCDA1}">
      <dgm:prSet phldrT="[Text]" custT="1"/>
      <dgm:spPr/>
      <dgm:t>
        <a:bodyPr/>
        <a:lstStyle/>
        <a:p>
          <a:pPr algn="l"/>
          <a:r>
            <a:rPr lang="en-US" sz="1000" b="1" dirty="0" smtClean="0">
              <a:solidFill>
                <a:schemeClr val="accent5">
                  <a:lumMod val="60000"/>
                  <a:lumOff val="40000"/>
                </a:schemeClr>
              </a:solidFill>
            </a:rPr>
            <a:t>URL for the WorkKeys Administrator Training website</a:t>
          </a:r>
          <a:endParaRPr lang="en-US" sz="900" dirty="0"/>
        </a:p>
      </dgm:t>
    </dgm:pt>
    <dgm:pt modelId="{D5EFF3D7-42CA-4ADA-9CDF-3E02482166AA}" type="sibTrans" cxnId="{6205C468-A66C-420A-AFBB-CDDC22AE870A}">
      <dgm:prSet/>
      <dgm:spPr/>
      <dgm:t>
        <a:bodyPr/>
        <a:lstStyle/>
        <a:p>
          <a:endParaRPr lang="en-US"/>
        </a:p>
      </dgm:t>
    </dgm:pt>
    <dgm:pt modelId="{B4940B1C-9434-42B8-94A8-4ABBC2ACA5D7}" type="parTrans" cxnId="{6205C468-A66C-420A-AFBB-CDDC22AE870A}">
      <dgm:prSet/>
      <dgm:spPr/>
      <dgm:t>
        <a:bodyPr/>
        <a:lstStyle/>
        <a:p>
          <a:endParaRPr lang="en-US"/>
        </a:p>
      </dgm:t>
    </dgm:pt>
    <dgm:pt modelId="{22733DB9-7AEC-46BD-911F-5475EFC63DB3}" type="pres">
      <dgm:prSet presAssocID="{FDB92821-63A2-4879-B699-1A2AB4C209BE}" presName="Name0" presStyleCnt="0">
        <dgm:presLayoutVars>
          <dgm:dir/>
          <dgm:resizeHandles val="exact"/>
        </dgm:presLayoutVars>
      </dgm:prSet>
      <dgm:spPr/>
      <dgm:t>
        <a:bodyPr/>
        <a:lstStyle/>
        <a:p>
          <a:endParaRPr lang="en-US"/>
        </a:p>
      </dgm:t>
    </dgm:pt>
    <dgm:pt modelId="{5D3BAE0E-B9DC-442D-8BB8-367D1EBE3C3C}" type="pres">
      <dgm:prSet presAssocID="{0BA27183-F17C-4C01-A001-4B1C43F6E39C}" presName="node" presStyleLbl="node1" presStyleIdx="0" presStyleCnt="4" custScaleX="99678">
        <dgm:presLayoutVars>
          <dgm:bulletEnabled val="1"/>
        </dgm:presLayoutVars>
      </dgm:prSet>
      <dgm:spPr/>
      <dgm:t>
        <a:bodyPr/>
        <a:lstStyle/>
        <a:p>
          <a:endParaRPr lang="en-US"/>
        </a:p>
      </dgm:t>
    </dgm:pt>
    <dgm:pt modelId="{39D30EAE-12C3-48BD-8ED2-8AD0EEED74FE}" type="pres">
      <dgm:prSet presAssocID="{EA82C5EB-04F1-472F-AF99-36B26485B0AA}" presName="sibTrans" presStyleCnt="0"/>
      <dgm:spPr/>
    </dgm:pt>
    <dgm:pt modelId="{765D8F00-E4C5-4FEA-8566-EB6701D6C49F}" type="pres">
      <dgm:prSet presAssocID="{CCFF6E34-3F9D-4D4C-860B-349D8E7DFAC9}" presName="node" presStyleLbl="node1" presStyleIdx="1" presStyleCnt="4" custLinFactNeighborX="15771" custLinFactNeighborY="592">
        <dgm:presLayoutVars>
          <dgm:bulletEnabled val="1"/>
        </dgm:presLayoutVars>
      </dgm:prSet>
      <dgm:spPr/>
      <dgm:t>
        <a:bodyPr/>
        <a:lstStyle/>
        <a:p>
          <a:endParaRPr lang="en-US"/>
        </a:p>
      </dgm:t>
    </dgm:pt>
    <dgm:pt modelId="{75F94C49-2089-483E-8A09-72E35019DDD5}" type="pres">
      <dgm:prSet presAssocID="{F6BC1681-A789-4AD6-A583-F1E8D419FB3E}" presName="sibTrans" presStyleCnt="0"/>
      <dgm:spPr/>
    </dgm:pt>
    <dgm:pt modelId="{3446C702-83A4-4FD5-93D9-231A1223FBA3}" type="pres">
      <dgm:prSet presAssocID="{2D06EC01-B547-4D48-9D76-5B485CAAD32B}" presName="node" presStyleLbl="node1" presStyleIdx="2" presStyleCnt="4">
        <dgm:presLayoutVars>
          <dgm:bulletEnabled val="1"/>
        </dgm:presLayoutVars>
      </dgm:prSet>
      <dgm:spPr/>
      <dgm:t>
        <a:bodyPr/>
        <a:lstStyle/>
        <a:p>
          <a:endParaRPr lang="en-US"/>
        </a:p>
      </dgm:t>
    </dgm:pt>
    <dgm:pt modelId="{DDAD7E8F-5CF6-4ADA-A76C-D9DA68E9AD34}" type="pres">
      <dgm:prSet presAssocID="{7E9320D8-58DE-49D9-A248-C1D466D950F9}" presName="sibTrans" presStyleCnt="0"/>
      <dgm:spPr/>
    </dgm:pt>
    <dgm:pt modelId="{01FC3623-60BD-4521-A4DE-29B9649DE9E9}" type="pres">
      <dgm:prSet presAssocID="{08421028-158A-4F7E-A909-1A5E7C5D0615}" presName="node" presStyleLbl="node1" presStyleIdx="3" presStyleCnt="4">
        <dgm:presLayoutVars>
          <dgm:bulletEnabled val="1"/>
        </dgm:presLayoutVars>
      </dgm:prSet>
      <dgm:spPr/>
      <dgm:t>
        <a:bodyPr/>
        <a:lstStyle/>
        <a:p>
          <a:endParaRPr lang="en-US"/>
        </a:p>
      </dgm:t>
    </dgm:pt>
  </dgm:ptLst>
  <dgm:cxnLst>
    <dgm:cxn modelId="{BCD9885B-0099-4B7B-9614-D7FEC54B557F}" type="presOf" srcId="{2D06EC01-B547-4D48-9D76-5B485CAAD32B}" destId="{3446C702-83A4-4FD5-93D9-231A1223FBA3}" srcOrd="0" destOrd="0" presId="urn:microsoft.com/office/officeart/2005/8/layout/hList6"/>
    <dgm:cxn modelId="{072153DD-A135-4092-AB3E-BB01CD51A06E}" srcId="{FDB92821-63A2-4879-B699-1A2AB4C209BE}" destId="{2D06EC01-B547-4D48-9D76-5B485CAAD32B}" srcOrd="2" destOrd="0" parTransId="{54365C2C-0C6E-44DF-A75C-8854301CD431}" sibTransId="{7E9320D8-58DE-49D9-A248-C1D466D950F9}"/>
    <dgm:cxn modelId="{323F5311-FC81-44EB-BA65-676E4DC6819D}" type="presOf" srcId="{AE60FE28-5C8A-4CFF-BE9E-775A2C3FCDA1}" destId="{5D3BAE0E-B9DC-442D-8BB8-367D1EBE3C3C}" srcOrd="0" destOrd="1" presId="urn:microsoft.com/office/officeart/2005/8/layout/hList6"/>
    <dgm:cxn modelId="{43CBD773-BB88-4709-8069-4929DEE7F799}" type="presOf" srcId="{6FE79A2A-8E17-425B-86C9-7EF2852002B3}" destId="{5D3BAE0E-B9DC-442D-8BB8-367D1EBE3C3C}" srcOrd="0" destOrd="2" presId="urn:microsoft.com/office/officeart/2005/8/layout/hList6"/>
    <dgm:cxn modelId="{FF8247F8-6FD2-4B7B-AC30-168C63D44938}" srcId="{FDB92821-63A2-4879-B699-1A2AB4C209BE}" destId="{0BA27183-F17C-4C01-A001-4B1C43F6E39C}" srcOrd="0" destOrd="0" parTransId="{0E7A9D78-6E5C-440D-A5EC-D7857F52F754}" sibTransId="{EA82C5EB-04F1-472F-AF99-36B26485B0AA}"/>
    <dgm:cxn modelId="{9B64D69B-5FA5-48BC-A92F-C2BFBDB51B99}" srcId="{08421028-158A-4F7E-A909-1A5E7C5D0615}" destId="{BFE1BFE5-1254-4A6F-86A6-C49476625EFC}" srcOrd="0" destOrd="0" parTransId="{A9A1A0B7-D7D0-4E8C-A6A3-6C722BBD56B3}" sibTransId="{F84F2F0C-FAD9-4610-9BCE-4488214BE52A}"/>
    <dgm:cxn modelId="{B5705B1D-6BDB-4852-A023-FDF8FC693FE6}" srcId="{FDB92821-63A2-4879-B699-1A2AB4C209BE}" destId="{08421028-158A-4F7E-A909-1A5E7C5D0615}" srcOrd="3" destOrd="0" parTransId="{D6A3E8CC-66BE-41A4-812E-B4EE4435BB08}" sibTransId="{BFF4B932-B144-44B4-8ABC-B9C6628EC624}"/>
    <dgm:cxn modelId="{BAEFDB21-4CE1-47EF-A4FC-4E51633E86D3}" srcId="{FDB92821-63A2-4879-B699-1A2AB4C209BE}" destId="{CCFF6E34-3F9D-4D4C-860B-349D8E7DFAC9}" srcOrd="1" destOrd="0" parTransId="{3931B03C-A7A3-4C88-A8F8-F40C0DB4511F}" sibTransId="{F6BC1681-A789-4AD6-A583-F1E8D419FB3E}"/>
    <dgm:cxn modelId="{0495C058-E4CF-4BFA-B59D-31B0BDD62137}" type="presOf" srcId="{236E7B3D-AFA9-43CF-9A54-F242D6AB3116}" destId="{765D8F00-E4C5-4FEA-8566-EB6701D6C49F}" srcOrd="0" destOrd="1" presId="urn:microsoft.com/office/officeart/2005/8/layout/hList6"/>
    <dgm:cxn modelId="{C83F68F4-2518-49B0-AC80-0BC4615D2AD2}" type="presOf" srcId="{FDB92821-63A2-4879-B699-1A2AB4C209BE}" destId="{22733DB9-7AEC-46BD-911F-5475EFC63DB3}" srcOrd="0" destOrd="0" presId="urn:microsoft.com/office/officeart/2005/8/layout/hList6"/>
    <dgm:cxn modelId="{6205C468-A66C-420A-AFBB-CDDC22AE870A}" srcId="{0BA27183-F17C-4C01-A001-4B1C43F6E39C}" destId="{AE60FE28-5C8A-4CFF-BE9E-775A2C3FCDA1}" srcOrd="0" destOrd="0" parTransId="{B4940B1C-9434-42B8-94A8-4ABBC2ACA5D7}" sibTransId="{D5EFF3D7-42CA-4ADA-9CDF-3E02482166AA}"/>
    <dgm:cxn modelId="{E733358B-EF3C-4E67-A8BD-DC0100C16AFD}" srcId="{0BA27183-F17C-4C01-A001-4B1C43F6E39C}" destId="{6FE79A2A-8E17-425B-86C9-7EF2852002B3}" srcOrd="1" destOrd="0" parTransId="{EB946FA9-C800-4A34-859C-A80620AB2C43}" sibTransId="{E35DF300-F583-487F-BBFC-78D605FED0C6}"/>
    <dgm:cxn modelId="{DAF60643-4EC9-4B15-AE88-26ECA9EAA097}" type="presOf" srcId="{CCFF6E34-3F9D-4D4C-860B-349D8E7DFAC9}" destId="{765D8F00-E4C5-4FEA-8566-EB6701D6C49F}" srcOrd="0" destOrd="0" presId="urn:microsoft.com/office/officeart/2005/8/layout/hList6"/>
    <dgm:cxn modelId="{54306747-15E1-4F8D-80A9-137D14600BDC}" type="presOf" srcId="{BFE1BFE5-1254-4A6F-86A6-C49476625EFC}" destId="{01FC3623-60BD-4521-A4DE-29B9649DE9E9}" srcOrd="0" destOrd="1" presId="urn:microsoft.com/office/officeart/2005/8/layout/hList6"/>
    <dgm:cxn modelId="{C7A23C17-E998-4B11-9BF1-371B679BE208}" srcId="{0BA27183-F17C-4C01-A001-4B1C43F6E39C}" destId="{39E340B3-71BD-41F7-86A0-4A0C238FDB12}" srcOrd="2" destOrd="0" parTransId="{D8925DB8-013F-43FB-AB66-4CB4AEC485C1}" sibTransId="{D56C3E23-85AA-4698-A7CC-AD3D0AA75A2D}"/>
    <dgm:cxn modelId="{85FDF4BC-1782-4C06-82B1-0B396F219985}" type="presOf" srcId="{373EFCF9-EDEF-459F-ABC5-10CC0639F71B}" destId="{3446C702-83A4-4FD5-93D9-231A1223FBA3}" srcOrd="0" destOrd="1" presId="urn:microsoft.com/office/officeart/2005/8/layout/hList6"/>
    <dgm:cxn modelId="{6945E877-8BB2-4814-B0EF-AA97FFB5A996}" type="presOf" srcId="{08421028-158A-4F7E-A909-1A5E7C5D0615}" destId="{01FC3623-60BD-4521-A4DE-29B9649DE9E9}" srcOrd="0" destOrd="0" presId="urn:microsoft.com/office/officeart/2005/8/layout/hList6"/>
    <dgm:cxn modelId="{EBFA6604-3DD2-457E-981F-9F71C26B267F}" srcId="{2D06EC01-B547-4D48-9D76-5B485CAAD32B}" destId="{7AF5B5F6-F365-4E57-AA57-153A1D31C71E}" srcOrd="1" destOrd="0" parTransId="{5F8BA431-9B2F-4C2C-ABD1-942394EA8854}" sibTransId="{A747F2CD-8FAA-4B66-8A22-BD498BE99DA1}"/>
    <dgm:cxn modelId="{6C17098C-7DDA-491C-BF0B-17786C47A33D}" type="presOf" srcId="{0BA27183-F17C-4C01-A001-4B1C43F6E39C}" destId="{5D3BAE0E-B9DC-442D-8BB8-367D1EBE3C3C}" srcOrd="0" destOrd="0" presId="urn:microsoft.com/office/officeart/2005/8/layout/hList6"/>
    <dgm:cxn modelId="{CFE1459F-47A6-40BF-BC92-0A68F008B328}" type="presOf" srcId="{39E340B3-71BD-41F7-86A0-4A0C238FDB12}" destId="{5D3BAE0E-B9DC-442D-8BB8-367D1EBE3C3C}" srcOrd="0" destOrd="3" presId="urn:microsoft.com/office/officeart/2005/8/layout/hList6"/>
    <dgm:cxn modelId="{ED7845AF-5800-4E10-A8E5-71FE1FF677FE}" srcId="{CCFF6E34-3F9D-4D4C-860B-349D8E7DFAC9}" destId="{236E7B3D-AFA9-43CF-9A54-F242D6AB3116}" srcOrd="0" destOrd="0" parTransId="{1A7F4BC4-88CF-43BA-B73E-A65CFAC15BDF}" sibTransId="{6B5FB04E-2A47-41D5-9808-A23B51589D1D}"/>
    <dgm:cxn modelId="{519E9AC0-A028-4AB1-BC70-7540FFE777B1}" type="presOf" srcId="{7AF5B5F6-F365-4E57-AA57-153A1D31C71E}" destId="{3446C702-83A4-4FD5-93D9-231A1223FBA3}" srcOrd="0" destOrd="2" presId="urn:microsoft.com/office/officeart/2005/8/layout/hList6"/>
    <dgm:cxn modelId="{B9F59211-0EFE-4700-A192-0E6AFE3CADD9}" srcId="{2D06EC01-B547-4D48-9D76-5B485CAAD32B}" destId="{373EFCF9-EDEF-459F-ABC5-10CC0639F71B}" srcOrd="0" destOrd="0" parTransId="{10CA2E0C-F968-41FF-ABF9-442079980C7C}" sibTransId="{397EE1CF-57C7-4B90-B50F-6CC9AFEA2A8A}"/>
    <dgm:cxn modelId="{E0B5E6E8-D0A9-4ED3-B367-E5C70D291C6A}" type="presParOf" srcId="{22733DB9-7AEC-46BD-911F-5475EFC63DB3}" destId="{5D3BAE0E-B9DC-442D-8BB8-367D1EBE3C3C}" srcOrd="0" destOrd="0" presId="urn:microsoft.com/office/officeart/2005/8/layout/hList6"/>
    <dgm:cxn modelId="{FB577AE6-0FAD-4D80-A15D-E6173EC6DF69}" type="presParOf" srcId="{22733DB9-7AEC-46BD-911F-5475EFC63DB3}" destId="{39D30EAE-12C3-48BD-8ED2-8AD0EEED74FE}" srcOrd="1" destOrd="0" presId="urn:microsoft.com/office/officeart/2005/8/layout/hList6"/>
    <dgm:cxn modelId="{3F8CDA9A-9863-41AD-A6ED-3BCB6C797FC8}" type="presParOf" srcId="{22733DB9-7AEC-46BD-911F-5475EFC63DB3}" destId="{765D8F00-E4C5-4FEA-8566-EB6701D6C49F}" srcOrd="2" destOrd="0" presId="urn:microsoft.com/office/officeart/2005/8/layout/hList6"/>
    <dgm:cxn modelId="{53EABAD1-8E0B-4745-B1D0-E717FFA10B06}" type="presParOf" srcId="{22733DB9-7AEC-46BD-911F-5475EFC63DB3}" destId="{75F94C49-2089-483E-8A09-72E35019DDD5}" srcOrd="3" destOrd="0" presId="urn:microsoft.com/office/officeart/2005/8/layout/hList6"/>
    <dgm:cxn modelId="{F3113404-3095-4812-9FBC-435C953C5219}" type="presParOf" srcId="{22733DB9-7AEC-46BD-911F-5475EFC63DB3}" destId="{3446C702-83A4-4FD5-93D9-231A1223FBA3}" srcOrd="4" destOrd="0" presId="urn:microsoft.com/office/officeart/2005/8/layout/hList6"/>
    <dgm:cxn modelId="{63EF59A9-0860-49F7-9A77-2D93171CB5AD}" type="presParOf" srcId="{22733DB9-7AEC-46BD-911F-5475EFC63DB3}" destId="{DDAD7E8F-5CF6-4ADA-A76C-D9DA68E9AD34}" srcOrd="5" destOrd="0" presId="urn:microsoft.com/office/officeart/2005/8/layout/hList6"/>
    <dgm:cxn modelId="{395DD4ED-36FB-4A99-AA80-2F8D40A7F06A}" type="presParOf" srcId="{22733DB9-7AEC-46BD-911F-5475EFC63DB3}" destId="{01FC3623-60BD-4521-A4DE-29B9649DE9E9}" srcOrd="6"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F15B4C3-06CB-4200-8691-CC4F158BC654}" type="doc">
      <dgm:prSet loTypeId="urn:microsoft.com/office/officeart/2005/8/layout/chevron2" loCatId="process" qsTypeId="urn:microsoft.com/office/officeart/2005/8/quickstyle/simple1" qsCatId="simple" csTypeId="urn:microsoft.com/office/officeart/2005/8/colors/colorful5" csCatId="colorful" phldr="1"/>
      <dgm:spPr/>
      <dgm:t>
        <a:bodyPr/>
        <a:lstStyle/>
        <a:p>
          <a:endParaRPr lang="en-US"/>
        </a:p>
      </dgm:t>
    </dgm:pt>
    <dgm:pt modelId="{6CDEDB68-B266-40D5-9BF3-351C69165F77}">
      <dgm:prSet phldrT="[Text]" custT="1"/>
      <dgm:spPr/>
      <dgm:t>
        <a:bodyPr/>
        <a:lstStyle/>
        <a:p>
          <a:r>
            <a:rPr lang="en-US" sz="1100" dirty="0" smtClean="0"/>
            <a:t> </a:t>
          </a:r>
          <a:r>
            <a:rPr lang="en-US" sz="1100" b="1" dirty="0" smtClean="0">
              <a:effectLst>
                <a:outerShdw blurRad="38100" dist="38100" dir="2700000" algn="tl">
                  <a:srgbClr val="000000">
                    <a:alpha val="43137"/>
                  </a:srgbClr>
                </a:outerShdw>
              </a:effectLst>
            </a:rPr>
            <a:t>Identify test coordinator(s) &amp; proctor(s)</a:t>
          </a:r>
          <a:endParaRPr lang="en-US" sz="1100" b="1" dirty="0">
            <a:effectLst>
              <a:outerShdw blurRad="38100" dist="38100" dir="2700000" algn="tl">
                <a:srgbClr val="000000">
                  <a:alpha val="43137"/>
                </a:srgbClr>
              </a:outerShdw>
            </a:effectLst>
          </a:endParaRPr>
        </a:p>
      </dgm:t>
    </dgm:pt>
    <dgm:pt modelId="{41A4A503-6CBC-4F61-A9F9-BB46D344B99A}" type="parTrans" cxnId="{D3DD33D0-B946-4E24-8723-451EE4671DB8}">
      <dgm:prSet/>
      <dgm:spPr/>
      <dgm:t>
        <a:bodyPr/>
        <a:lstStyle/>
        <a:p>
          <a:endParaRPr lang="en-US"/>
        </a:p>
      </dgm:t>
    </dgm:pt>
    <dgm:pt modelId="{62B95DAD-7B76-4D01-81A0-38F76B566413}" type="sibTrans" cxnId="{D3DD33D0-B946-4E24-8723-451EE4671DB8}">
      <dgm:prSet/>
      <dgm:spPr/>
      <dgm:t>
        <a:bodyPr/>
        <a:lstStyle/>
        <a:p>
          <a:endParaRPr lang="en-US"/>
        </a:p>
      </dgm:t>
    </dgm:pt>
    <dgm:pt modelId="{61F854CD-8E09-4CB2-B1A1-218EFE94C839}">
      <dgm:prSet phldrT="[Text]" custT="1"/>
      <dgm:spPr/>
      <dgm:t>
        <a:bodyPr/>
        <a:lstStyle/>
        <a:p>
          <a:pPr algn="l"/>
          <a:r>
            <a:rPr lang="en-US" sz="1200" dirty="0" smtClean="0"/>
            <a:t>Oversee/manage test-taking operations</a:t>
          </a:r>
          <a:endParaRPr lang="en-US" sz="1200" dirty="0"/>
        </a:p>
      </dgm:t>
    </dgm:pt>
    <dgm:pt modelId="{48FAF035-CCD6-4DB7-AEE0-BD9A2ACDD160}" type="parTrans" cxnId="{154CF1DF-D359-4327-8066-6A28B5731AAD}">
      <dgm:prSet/>
      <dgm:spPr/>
      <dgm:t>
        <a:bodyPr/>
        <a:lstStyle/>
        <a:p>
          <a:endParaRPr lang="en-US"/>
        </a:p>
      </dgm:t>
    </dgm:pt>
    <dgm:pt modelId="{5D37CE1A-A070-48EE-848D-188CA77424FB}" type="sibTrans" cxnId="{154CF1DF-D359-4327-8066-6A28B5731AAD}">
      <dgm:prSet/>
      <dgm:spPr/>
      <dgm:t>
        <a:bodyPr/>
        <a:lstStyle/>
        <a:p>
          <a:endParaRPr lang="en-US"/>
        </a:p>
      </dgm:t>
    </dgm:pt>
    <dgm:pt modelId="{B9976B87-569B-4E98-8A22-5E7712A84B9B}">
      <dgm:prSet phldrT="[Text]" custT="1"/>
      <dgm:spPr/>
      <dgm:t>
        <a:bodyPr/>
        <a:lstStyle/>
        <a:p>
          <a:r>
            <a:rPr lang="en-US" sz="1100" b="1" dirty="0" smtClean="0">
              <a:effectLst>
                <a:outerShdw blurRad="38100" dist="38100" dir="2700000" algn="tl">
                  <a:srgbClr val="000000">
                    <a:alpha val="43137"/>
                  </a:srgbClr>
                </a:outerShdw>
              </a:effectLst>
            </a:rPr>
            <a:t>Determine voucher recipients</a:t>
          </a:r>
          <a:endParaRPr lang="en-US" sz="1100" b="1" dirty="0">
            <a:effectLst>
              <a:outerShdw blurRad="38100" dist="38100" dir="2700000" algn="tl">
                <a:srgbClr val="000000">
                  <a:alpha val="43137"/>
                </a:srgbClr>
              </a:outerShdw>
            </a:effectLst>
          </a:endParaRPr>
        </a:p>
      </dgm:t>
    </dgm:pt>
    <dgm:pt modelId="{EAE8634C-D594-42C6-8F09-D8951E2D8BA6}" type="parTrans" cxnId="{E0767EBE-F0FA-4575-BA00-407158B22087}">
      <dgm:prSet/>
      <dgm:spPr/>
      <dgm:t>
        <a:bodyPr/>
        <a:lstStyle/>
        <a:p>
          <a:endParaRPr lang="en-US"/>
        </a:p>
      </dgm:t>
    </dgm:pt>
    <dgm:pt modelId="{DFD7C0C3-43F0-4DF5-9399-E095A5ABFBF4}" type="sibTrans" cxnId="{E0767EBE-F0FA-4575-BA00-407158B22087}">
      <dgm:prSet/>
      <dgm:spPr/>
      <dgm:t>
        <a:bodyPr/>
        <a:lstStyle/>
        <a:p>
          <a:endParaRPr lang="en-US"/>
        </a:p>
      </dgm:t>
    </dgm:pt>
    <dgm:pt modelId="{92E7D76D-7ADF-4406-9384-A01BBF2D616C}">
      <dgm:prSet phldrT="[Text]" custT="1"/>
      <dgm:spPr/>
      <dgm:t>
        <a:bodyPr/>
        <a:lstStyle/>
        <a:p>
          <a:r>
            <a:rPr lang="en-US" sz="1200" dirty="0" smtClean="0"/>
            <a:t>EOLWD recommends 3 criteria for a voucher recipient (outlined in slide #16)</a:t>
          </a:r>
          <a:endParaRPr lang="en-US" sz="1200" dirty="0"/>
        </a:p>
      </dgm:t>
    </dgm:pt>
    <dgm:pt modelId="{D5431977-9533-409B-BB08-032F2808F1F3}" type="parTrans" cxnId="{2880FD62-83D5-4116-8FA1-E8E61707A355}">
      <dgm:prSet/>
      <dgm:spPr/>
      <dgm:t>
        <a:bodyPr/>
        <a:lstStyle/>
        <a:p>
          <a:endParaRPr lang="en-US"/>
        </a:p>
      </dgm:t>
    </dgm:pt>
    <dgm:pt modelId="{0B65A1C1-EBB9-43FA-AB36-7A64AFE1B721}" type="sibTrans" cxnId="{2880FD62-83D5-4116-8FA1-E8E61707A355}">
      <dgm:prSet/>
      <dgm:spPr/>
      <dgm:t>
        <a:bodyPr/>
        <a:lstStyle/>
        <a:p>
          <a:endParaRPr lang="en-US"/>
        </a:p>
      </dgm:t>
    </dgm:pt>
    <dgm:pt modelId="{1C356994-334F-4CF4-8F46-BDDA86F959A8}">
      <dgm:prSet phldrT="[Text]" custT="1"/>
      <dgm:spPr/>
      <dgm:t>
        <a:bodyPr/>
        <a:lstStyle/>
        <a:p>
          <a:r>
            <a:rPr lang="en-US" sz="1100" b="1" dirty="0" smtClean="0">
              <a:effectLst>
                <a:outerShdw blurRad="38100" dist="38100" dir="2700000" algn="tl">
                  <a:srgbClr val="000000">
                    <a:alpha val="43137"/>
                  </a:srgbClr>
                </a:outerShdw>
              </a:effectLst>
            </a:rPr>
            <a:t>Establish examinee registration process</a:t>
          </a:r>
          <a:endParaRPr lang="en-US" sz="1100" b="1" dirty="0">
            <a:effectLst>
              <a:outerShdw blurRad="38100" dist="38100" dir="2700000" algn="tl">
                <a:srgbClr val="000000">
                  <a:alpha val="43137"/>
                </a:srgbClr>
              </a:outerShdw>
            </a:effectLst>
          </a:endParaRPr>
        </a:p>
      </dgm:t>
    </dgm:pt>
    <dgm:pt modelId="{BAEDD8B0-6FAE-48D0-8FE3-D1C8BB300953}" type="parTrans" cxnId="{211D1DA6-460E-458B-ADC5-593CF37FC521}">
      <dgm:prSet/>
      <dgm:spPr/>
      <dgm:t>
        <a:bodyPr/>
        <a:lstStyle/>
        <a:p>
          <a:endParaRPr lang="en-US"/>
        </a:p>
      </dgm:t>
    </dgm:pt>
    <dgm:pt modelId="{57EF0859-E454-4737-B423-3FE7E03FB326}" type="sibTrans" cxnId="{211D1DA6-460E-458B-ADC5-593CF37FC521}">
      <dgm:prSet/>
      <dgm:spPr/>
      <dgm:t>
        <a:bodyPr/>
        <a:lstStyle/>
        <a:p>
          <a:endParaRPr lang="en-US"/>
        </a:p>
      </dgm:t>
    </dgm:pt>
    <dgm:pt modelId="{A5AC9B94-DBB4-4990-8255-05CB4C67E9DF}">
      <dgm:prSet phldrT="[Text]" custT="1"/>
      <dgm:spPr/>
      <dgm:t>
        <a:bodyPr/>
        <a:lstStyle/>
        <a:p>
          <a:r>
            <a:rPr lang="en-US" sz="1200" dirty="0" smtClean="0"/>
            <a:t>Assign an examinee ID, username, and password to students prior to the exam date</a:t>
          </a:r>
          <a:endParaRPr lang="en-US" sz="1200" dirty="0"/>
        </a:p>
      </dgm:t>
    </dgm:pt>
    <dgm:pt modelId="{4E223F47-41F0-47BF-B231-728CB45EE69B}" type="parTrans" cxnId="{E20107A8-9177-4516-A861-A6C642D606F9}">
      <dgm:prSet/>
      <dgm:spPr/>
      <dgm:t>
        <a:bodyPr/>
        <a:lstStyle/>
        <a:p>
          <a:endParaRPr lang="en-US"/>
        </a:p>
      </dgm:t>
    </dgm:pt>
    <dgm:pt modelId="{83CB4AD2-0B38-44B6-9D5E-E8B1842A579E}" type="sibTrans" cxnId="{E20107A8-9177-4516-A861-A6C642D606F9}">
      <dgm:prSet/>
      <dgm:spPr/>
      <dgm:t>
        <a:bodyPr/>
        <a:lstStyle/>
        <a:p>
          <a:endParaRPr lang="en-US"/>
        </a:p>
      </dgm:t>
    </dgm:pt>
    <dgm:pt modelId="{B7C64807-B997-4055-AE2B-FDE5F78D433D}">
      <dgm:prSet phldrT="[Text]" custT="1"/>
      <dgm:spPr/>
      <dgm:t>
        <a:bodyPr/>
        <a:lstStyle/>
        <a:p>
          <a:pPr algn="l"/>
          <a:r>
            <a:rPr lang="en-US" sz="1200" dirty="0" smtClean="0"/>
            <a:t>Serve as contact for ACT and EOLWD</a:t>
          </a:r>
          <a:endParaRPr lang="en-US" sz="1200" dirty="0"/>
        </a:p>
      </dgm:t>
    </dgm:pt>
    <dgm:pt modelId="{8ACB3B52-B801-489B-A285-BD270EFE8B48}" type="parTrans" cxnId="{D272C573-CD56-49F4-BE82-63492A3C3EAF}">
      <dgm:prSet/>
      <dgm:spPr/>
      <dgm:t>
        <a:bodyPr/>
        <a:lstStyle/>
        <a:p>
          <a:endParaRPr lang="en-US"/>
        </a:p>
      </dgm:t>
    </dgm:pt>
    <dgm:pt modelId="{B4E4CCE9-3C1D-452D-B24A-2ACED4A880B0}" type="sibTrans" cxnId="{D272C573-CD56-49F4-BE82-63492A3C3EAF}">
      <dgm:prSet/>
      <dgm:spPr/>
      <dgm:t>
        <a:bodyPr/>
        <a:lstStyle/>
        <a:p>
          <a:endParaRPr lang="en-US"/>
        </a:p>
      </dgm:t>
    </dgm:pt>
    <dgm:pt modelId="{997E6BB7-478D-4994-838B-0864D5123445}">
      <dgm:prSet phldrT="[Text]" custT="1"/>
      <dgm:spPr/>
      <dgm:t>
        <a:bodyPr/>
        <a:lstStyle/>
        <a:p>
          <a:pPr algn="l"/>
          <a:r>
            <a:rPr lang="en-US" sz="1200" dirty="0" smtClean="0"/>
            <a:t>The coordinator and the proctor can be the same person, and she can be the CRI liaison. No certification required.</a:t>
          </a:r>
          <a:endParaRPr lang="en-US" sz="1200" dirty="0"/>
        </a:p>
      </dgm:t>
    </dgm:pt>
    <dgm:pt modelId="{E706C78B-C515-4C37-97CD-BF1262B6D4FB}" type="parTrans" cxnId="{CCA2E56C-AC7E-4FBD-8EDD-04F65D07DE3C}">
      <dgm:prSet/>
      <dgm:spPr/>
      <dgm:t>
        <a:bodyPr/>
        <a:lstStyle/>
        <a:p>
          <a:endParaRPr lang="en-US"/>
        </a:p>
      </dgm:t>
    </dgm:pt>
    <dgm:pt modelId="{7D13F0C5-55AF-4749-80B9-8B6085662DCB}" type="sibTrans" cxnId="{CCA2E56C-AC7E-4FBD-8EDD-04F65D07DE3C}">
      <dgm:prSet/>
      <dgm:spPr/>
      <dgm:t>
        <a:bodyPr/>
        <a:lstStyle/>
        <a:p>
          <a:endParaRPr lang="en-US"/>
        </a:p>
      </dgm:t>
    </dgm:pt>
    <dgm:pt modelId="{3CFD51B2-3A46-40B2-B838-1C711D74CC9F}">
      <dgm:prSet phldrT="[Text]" custT="1"/>
      <dgm:spPr/>
      <dgm:t>
        <a:bodyPr/>
        <a:lstStyle/>
        <a:p>
          <a:pPr algn="l"/>
          <a:r>
            <a:rPr lang="en-US" sz="1200" dirty="0" smtClean="0"/>
            <a:t>Develop WorkKeys/</a:t>
          </a:r>
          <a:r>
            <a:rPr lang="en-US" sz="1200" dirty="0" err="1" smtClean="0"/>
            <a:t>RegiSTAR</a:t>
          </a:r>
          <a:r>
            <a:rPr lang="en-US" sz="1200" dirty="0" smtClean="0"/>
            <a:t> fluency</a:t>
          </a:r>
          <a:endParaRPr lang="en-US" sz="1200" dirty="0"/>
        </a:p>
      </dgm:t>
    </dgm:pt>
    <dgm:pt modelId="{77298027-07DC-492D-B369-60491BA142D3}" type="parTrans" cxnId="{08FB06B0-9D81-4EF6-83A9-8DC22C61673C}">
      <dgm:prSet/>
      <dgm:spPr/>
      <dgm:t>
        <a:bodyPr/>
        <a:lstStyle/>
        <a:p>
          <a:endParaRPr lang="en-US"/>
        </a:p>
      </dgm:t>
    </dgm:pt>
    <dgm:pt modelId="{EEFB45CB-2D3B-4A02-8619-C694D853BA38}" type="sibTrans" cxnId="{08FB06B0-9D81-4EF6-83A9-8DC22C61673C}">
      <dgm:prSet/>
      <dgm:spPr/>
      <dgm:t>
        <a:bodyPr/>
        <a:lstStyle/>
        <a:p>
          <a:endParaRPr lang="en-US"/>
        </a:p>
      </dgm:t>
    </dgm:pt>
    <dgm:pt modelId="{72169A62-1937-461D-B522-35297C611DC3}">
      <dgm:prSet phldrT="[Text]"/>
      <dgm:spPr/>
      <dgm:t>
        <a:bodyPr/>
        <a:lstStyle/>
        <a:p>
          <a:endParaRPr lang="en-US" sz="1000" dirty="0"/>
        </a:p>
      </dgm:t>
    </dgm:pt>
    <dgm:pt modelId="{34EE1E95-DB69-4C05-BA58-1A0344A35568}" type="parTrans" cxnId="{8B2766EA-75AD-46EF-9F81-C3695546F6B8}">
      <dgm:prSet/>
      <dgm:spPr/>
      <dgm:t>
        <a:bodyPr/>
        <a:lstStyle/>
        <a:p>
          <a:endParaRPr lang="en-US"/>
        </a:p>
      </dgm:t>
    </dgm:pt>
    <dgm:pt modelId="{DF24C949-D0EA-44D6-AC5F-D5DDEF01ED21}" type="sibTrans" cxnId="{8B2766EA-75AD-46EF-9F81-C3695546F6B8}">
      <dgm:prSet/>
      <dgm:spPr/>
      <dgm:t>
        <a:bodyPr/>
        <a:lstStyle/>
        <a:p>
          <a:endParaRPr lang="en-US"/>
        </a:p>
      </dgm:t>
    </dgm:pt>
    <dgm:pt modelId="{7DBD81E4-D91B-4581-A7CD-4579C1FE3E84}">
      <dgm:prSet phldrT="[Text]"/>
      <dgm:spPr/>
      <dgm:t>
        <a:bodyPr/>
        <a:lstStyle/>
        <a:p>
          <a:endParaRPr lang="en-US" sz="1000" dirty="0"/>
        </a:p>
      </dgm:t>
    </dgm:pt>
    <dgm:pt modelId="{74C2C5E7-CAC0-44D4-A11E-F43AA387E4A6}" type="parTrans" cxnId="{4CC266ED-3CC1-4DCC-B40D-69FB14AA7905}">
      <dgm:prSet/>
      <dgm:spPr/>
      <dgm:t>
        <a:bodyPr/>
        <a:lstStyle/>
        <a:p>
          <a:endParaRPr lang="en-US"/>
        </a:p>
      </dgm:t>
    </dgm:pt>
    <dgm:pt modelId="{DF5AD896-6C56-479F-A0AC-21BF60DDB6B5}" type="sibTrans" cxnId="{4CC266ED-3CC1-4DCC-B40D-69FB14AA7905}">
      <dgm:prSet/>
      <dgm:spPr/>
      <dgm:t>
        <a:bodyPr/>
        <a:lstStyle/>
        <a:p>
          <a:endParaRPr lang="en-US"/>
        </a:p>
      </dgm:t>
    </dgm:pt>
    <dgm:pt modelId="{4B2B9688-09F6-4611-B144-30FD1217E1B0}">
      <dgm:prSet phldrT="[Text]" custT="1"/>
      <dgm:spPr/>
      <dgm:t>
        <a:bodyPr/>
        <a:lstStyle/>
        <a:p>
          <a:endParaRPr lang="en-US" sz="1100" dirty="0"/>
        </a:p>
      </dgm:t>
    </dgm:pt>
    <dgm:pt modelId="{AEB03690-657B-4604-9042-91F087B97CBD}" type="parTrans" cxnId="{6B52A61E-3AF8-456B-B545-1F60EECAC465}">
      <dgm:prSet/>
      <dgm:spPr/>
      <dgm:t>
        <a:bodyPr/>
        <a:lstStyle/>
        <a:p>
          <a:endParaRPr lang="en-US"/>
        </a:p>
      </dgm:t>
    </dgm:pt>
    <dgm:pt modelId="{C9148689-89E1-4762-9B30-C1F3B27322D3}" type="sibTrans" cxnId="{6B52A61E-3AF8-456B-B545-1F60EECAC465}">
      <dgm:prSet/>
      <dgm:spPr/>
      <dgm:t>
        <a:bodyPr/>
        <a:lstStyle/>
        <a:p>
          <a:endParaRPr lang="en-US"/>
        </a:p>
      </dgm:t>
    </dgm:pt>
    <dgm:pt modelId="{FFB307E6-0E71-4DC3-A87F-CED7780FF53E}">
      <dgm:prSet custT="1"/>
      <dgm:spPr/>
      <dgm:t>
        <a:bodyPr/>
        <a:lstStyle/>
        <a:p>
          <a:r>
            <a:rPr lang="en-US" sz="1200" dirty="0" smtClean="0"/>
            <a:t>Consider a pre-exam briefing explaining expectations for the test day</a:t>
          </a:r>
          <a:endParaRPr lang="en-US" sz="1200" dirty="0"/>
        </a:p>
      </dgm:t>
    </dgm:pt>
    <dgm:pt modelId="{56E0AD21-E066-439A-B0CE-DE97D0AE0B8B}" type="parTrans" cxnId="{CE61F9D7-E3CB-43C1-AC25-B0239E9D4DB9}">
      <dgm:prSet/>
      <dgm:spPr/>
      <dgm:t>
        <a:bodyPr/>
        <a:lstStyle/>
        <a:p>
          <a:endParaRPr lang="en-US"/>
        </a:p>
      </dgm:t>
    </dgm:pt>
    <dgm:pt modelId="{7006EC18-E55F-45DF-A0B3-E36F07277E69}" type="sibTrans" cxnId="{CE61F9D7-E3CB-43C1-AC25-B0239E9D4DB9}">
      <dgm:prSet/>
      <dgm:spPr/>
      <dgm:t>
        <a:bodyPr/>
        <a:lstStyle/>
        <a:p>
          <a:endParaRPr lang="en-US"/>
        </a:p>
      </dgm:t>
    </dgm:pt>
    <dgm:pt modelId="{B33D1843-7961-49DD-AE26-6A8ABFBFDC60}">
      <dgm:prSet/>
      <dgm:spPr/>
      <dgm:t>
        <a:bodyPr/>
        <a:lstStyle/>
        <a:p>
          <a:endParaRPr lang="en-US" sz="1000" dirty="0"/>
        </a:p>
      </dgm:t>
    </dgm:pt>
    <dgm:pt modelId="{16FFB95B-EAA7-4101-A7B1-6E4F92152447}" type="parTrans" cxnId="{35A55BE1-1AEE-4250-A11A-A8722979EAE5}">
      <dgm:prSet/>
      <dgm:spPr/>
      <dgm:t>
        <a:bodyPr/>
        <a:lstStyle/>
        <a:p>
          <a:endParaRPr lang="en-US"/>
        </a:p>
      </dgm:t>
    </dgm:pt>
    <dgm:pt modelId="{5584F5B0-F54F-483A-91AD-05279E1C06D7}" type="sibTrans" cxnId="{35A55BE1-1AEE-4250-A11A-A8722979EAE5}">
      <dgm:prSet/>
      <dgm:spPr/>
      <dgm:t>
        <a:bodyPr/>
        <a:lstStyle/>
        <a:p>
          <a:endParaRPr lang="en-US"/>
        </a:p>
      </dgm:t>
    </dgm:pt>
    <dgm:pt modelId="{B67F99D0-F916-4E61-AD3C-8F514D003DA6}">
      <dgm:prSet custT="1"/>
      <dgm:spPr/>
      <dgm:t>
        <a:bodyPr/>
        <a:lstStyle/>
        <a:p>
          <a:r>
            <a:rPr lang="en-US" sz="1200" dirty="0" smtClean="0"/>
            <a:t>Remind examinees of their upcoming test day</a:t>
          </a:r>
          <a:endParaRPr lang="en-US" sz="1200" dirty="0"/>
        </a:p>
      </dgm:t>
    </dgm:pt>
    <dgm:pt modelId="{0D8917D1-8B61-4C27-8ECE-34C26646BC14}" type="parTrans" cxnId="{1474BB32-3551-47AB-81A2-F084D50E56EE}">
      <dgm:prSet/>
      <dgm:spPr/>
      <dgm:t>
        <a:bodyPr/>
        <a:lstStyle/>
        <a:p>
          <a:endParaRPr lang="en-US"/>
        </a:p>
      </dgm:t>
    </dgm:pt>
    <dgm:pt modelId="{56578B75-1DAD-4A70-9F45-DFD13EAA85D2}" type="sibTrans" cxnId="{1474BB32-3551-47AB-81A2-F084D50E56EE}">
      <dgm:prSet/>
      <dgm:spPr/>
      <dgm:t>
        <a:bodyPr/>
        <a:lstStyle/>
        <a:p>
          <a:endParaRPr lang="en-US"/>
        </a:p>
      </dgm:t>
    </dgm:pt>
    <dgm:pt modelId="{6FA8E9E6-54DF-465B-9785-3C9F97952139}">
      <dgm:prSet phldrT="[Text]" custT="1"/>
      <dgm:spPr/>
      <dgm:t>
        <a:bodyPr/>
        <a:lstStyle/>
        <a:p>
          <a:r>
            <a:rPr lang="en-US" sz="1200" dirty="0" smtClean="0"/>
            <a:t>Test coordinator records which vouchers are used in the Voucher Tracker and sends it to EOLWD on the final business day of every month</a:t>
          </a:r>
          <a:endParaRPr lang="en-US" sz="1200" dirty="0"/>
        </a:p>
      </dgm:t>
    </dgm:pt>
    <dgm:pt modelId="{BCD1A712-020C-4F18-988A-72B937716D8F}" type="parTrans" cxnId="{5EA9E91D-79F7-4934-8AA5-B48DDD0529F3}">
      <dgm:prSet/>
      <dgm:spPr/>
      <dgm:t>
        <a:bodyPr/>
        <a:lstStyle/>
        <a:p>
          <a:endParaRPr lang="en-US"/>
        </a:p>
      </dgm:t>
    </dgm:pt>
    <dgm:pt modelId="{6B12EFDA-68A5-4284-85A3-26BF1438C85A}" type="sibTrans" cxnId="{5EA9E91D-79F7-4934-8AA5-B48DDD0529F3}">
      <dgm:prSet/>
      <dgm:spPr/>
      <dgm:t>
        <a:bodyPr/>
        <a:lstStyle/>
        <a:p>
          <a:endParaRPr lang="en-US"/>
        </a:p>
      </dgm:t>
    </dgm:pt>
    <dgm:pt modelId="{1E962A39-314B-4B20-BFBF-999F0E9D7F52}" type="pres">
      <dgm:prSet presAssocID="{AF15B4C3-06CB-4200-8691-CC4F158BC654}" presName="linearFlow" presStyleCnt="0">
        <dgm:presLayoutVars>
          <dgm:dir/>
          <dgm:animLvl val="lvl"/>
          <dgm:resizeHandles val="exact"/>
        </dgm:presLayoutVars>
      </dgm:prSet>
      <dgm:spPr/>
      <dgm:t>
        <a:bodyPr/>
        <a:lstStyle/>
        <a:p>
          <a:endParaRPr lang="en-US"/>
        </a:p>
      </dgm:t>
    </dgm:pt>
    <dgm:pt modelId="{759E5D40-2188-4846-B1FB-31629D7C6E48}" type="pres">
      <dgm:prSet presAssocID="{6CDEDB68-B266-40D5-9BF3-351C69165F77}" presName="composite" presStyleCnt="0"/>
      <dgm:spPr/>
    </dgm:pt>
    <dgm:pt modelId="{EE1B1818-2C95-4579-B416-563418D5EAEE}" type="pres">
      <dgm:prSet presAssocID="{6CDEDB68-B266-40D5-9BF3-351C69165F77}" presName="parentText" presStyleLbl="alignNode1" presStyleIdx="0" presStyleCnt="3" custLinFactNeighborX="0" custLinFactNeighborY="-95">
        <dgm:presLayoutVars>
          <dgm:chMax val="1"/>
          <dgm:bulletEnabled val="1"/>
        </dgm:presLayoutVars>
      </dgm:prSet>
      <dgm:spPr/>
      <dgm:t>
        <a:bodyPr/>
        <a:lstStyle/>
        <a:p>
          <a:endParaRPr lang="en-US"/>
        </a:p>
      </dgm:t>
    </dgm:pt>
    <dgm:pt modelId="{9073BBF6-31B4-437A-8F7D-E75DB922EEA8}" type="pres">
      <dgm:prSet presAssocID="{6CDEDB68-B266-40D5-9BF3-351C69165F77}" presName="descendantText" presStyleLbl="alignAcc1" presStyleIdx="0" presStyleCnt="3" custLinFactNeighborX="549" custLinFactNeighborY="-2755">
        <dgm:presLayoutVars>
          <dgm:bulletEnabled val="1"/>
        </dgm:presLayoutVars>
      </dgm:prSet>
      <dgm:spPr/>
      <dgm:t>
        <a:bodyPr/>
        <a:lstStyle/>
        <a:p>
          <a:endParaRPr lang="en-US"/>
        </a:p>
      </dgm:t>
    </dgm:pt>
    <dgm:pt modelId="{476B0AD8-E63A-4BC1-962C-4376A4F199BE}" type="pres">
      <dgm:prSet presAssocID="{62B95DAD-7B76-4D01-81A0-38F76B566413}" presName="sp" presStyleCnt="0"/>
      <dgm:spPr/>
    </dgm:pt>
    <dgm:pt modelId="{4C50416E-9555-44DD-A4A0-E26191021153}" type="pres">
      <dgm:prSet presAssocID="{B9976B87-569B-4E98-8A22-5E7712A84B9B}" presName="composite" presStyleCnt="0"/>
      <dgm:spPr/>
    </dgm:pt>
    <dgm:pt modelId="{9DD87979-90A2-4391-9B80-F849A9B1BA01}" type="pres">
      <dgm:prSet presAssocID="{B9976B87-569B-4E98-8A22-5E7712A84B9B}" presName="parentText" presStyleLbl="alignNode1" presStyleIdx="1" presStyleCnt="3">
        <dgm:presLayoutVars>
          <dgm:chMax val="1"/>
          <dgm:bulletEnabled val="1"/>
        </dgm:presLayoutVars>
      </dgm:prSet>
      <dgm:spPr/>
      <dgm:t>
        <a:bodyPr/>
        <a:lstStyle/>
        <a:p>
          <a:endParaRPr lang="en-US"/>
        </a:p>
      </dgm:t>
    </dgm:pt>
    <dgm:pt modelId="{6477445E-82C0-4DFA-A617-12872E5946E7}" type="pres">
      <dgm:prSet presAssocID="{B9976B87-569B-4E98-8A22-5E7712A84B9B}" presName="descendantText" presStyleLbl="alignAcc1" presStyleIdx="1" presStyleCnt="3" custLinFactNeighborX="-177" custLinFactNeighborY="-1212">
        <dgm:presLayoutVars>
          <dgm:bulletEnabled val="1"/>
        </dgm:presLayoutVars>
      </dgm:prSet>
      <dgm:spPr/>
      <dgm:t>
        <a:bodyPr/>
        <a:lstStyle/>
        <a:p>
          <a:endParaRPr lang="en-US"/>
        </a:p>
      </dgm:t>
    </dgm:pt>
    <dgm:pt modelId="{70928F1F-1401-45C9-9622-EF2A0891C00D}" type="pres">
      <dgm:prSet presAssocID="{DFD7C0C3-43F0-4DF5-9399-E095A5ABFBF4}" presName="sp" presStyleCnt="0"/>
      <dgm:spPr/>
    </dgm:pt>
    <dgm:pt modelId="{F759336D-FAFB-4E1F-AF3A-A11490BC7232}" type="pres">
      <dgm:prSet presAssocID="{1C356994-334F-4CF4-8F46-BDDA86F959A8}" presName="composite" presStyleCnt="0"/>
      <dgm:spPr/>
    </dgm:pt>
    <dgm:pt modelId="{CD708EC4-FB8A-4AA6-8FE4-FA6EB044169E}" type="pres">
      <dgm:prSet presAssocID="{1C356994-334F-4CF4-8F46-BDDA86F959A8}" presName="parentText" presStyleLbl="alignNode1" presStyleIdx="2" presStyleCnt="3" custLinFactNeighborX="0" custLinFactNeighborY="3271">
        <dgm:presLayoutVars>
          <dgm:chMax val="1"/>
          <dgm:bulletEnabled val="1"/>
        </dgm:presLayoutVars>
      </dgm:prSet>
      <dgm:spPr/>
      <dgm:t>
        <a:bodyPr/>
        <a:lstStyle/>
        <a:p>
          <a:endParaRPr lang="en-US"/>
        </a:p>
      </dgm:t>
    </dgm:pt>
    <dgm:pt modelId="{6AD01ABA-447B-4259-807D-255F669949A0}" type="pres">
      <dgm:prSet presAssocID="{1C356994-334F-4CF4-8F46-BDDA86F959A8}" presName="descendantText" presStyleLbl="alignAcc1" presStyleIdx="2" presStyleCnt="3" custLinFactNeighborX="-177" custLinFactNeighborY="-2072">
        <dgm:presLayoutVars>
          <dgm:bulletEnabled val="1"/>
        </dgm:presLayoutVars>
      </dgm:prSet>
      <dgm:spPr/>
      <dgm:t>
        <a:bodyPr/>
        <a:lstStyle/>
        <a:p>
          <a:endParaRPr lang="en-US"/>
        </a:p>
      </dgm:t>
    </dgm:pt>
  </dgm:ptLst>
  <dgm:cxnLst>
    <dgm:cxn modelId="{D272C573-CD56-49F4-BE82-63492A3C3EAF}" srcId="{6CDEDB68-B266-40D5-9BF3-351C69165F77}" destId="{B7C64807-B997-4055-AE2B-FDE5F78D433D}" srcOrd="2" destOrd="0" parTransId="{8ACB3B52-B801-489B-A285-BD270EFE8B48}" sibTransId="{B4E4CCE9-3C1D-452D-B24A-2ACED4A880B0}"/>
    <dgm:cxn modelId="{C34A382E-A842-4EBA-A478-10DE134E703D}" type="presOf" srcId="{B67F99D0-F916-4E61-AD3C-8F514D003DA6}" destId="{6AD01ABA-447B-4259-807D-255F669949A0}" srcOrd="0" destOrd="2" presId="urn:microsoft.com/office/officeart/2005/8/layout/chevron2"/>
    <dgm:cxn modelId="{211D1DA6-460E-458B-ADC5-593CF37FC521}" srcId="{AF15B4C3-06CB-4200-8691-CC4F158BC654}" destId="{1C356994-334F-4CF4-8F46-BDDA86F959A8}" srcOrd="2" destOrd="0" parTransId="{BAEDD8B0-6FAE-48D0-8FE3-D1C8BB300953}" sibTransId="{57EF0859-E454-4737-B423-3FE7E03FB326}"/>
    <dgm:cxn modelId="{5EA9E91D-79F7-4934-8AA5-B48DDD0529F3}" srcId="{B9976B87-569B-4E98-8A22-5E7712A84B9B}" destId="{6FA8E9E6-54DF-465B-9785-3C9F97952139}" srcOrd="1" destOrd="0" parTransId="{BCD1A712-020C-4F18-988A-72B937716D8F}" sibTransId="{6B12EFDA-68A5-4284-85A3-26BF1438C85A}"/>
    <dgm:cxn modelId="{CE61F9D7-E3CB-43C1-AC25-B0239E9D4DB9}" srcId="{1C356994-334F-4CF4-8F46-BDDA86F959A8}" destId="{FFB307E6-0E71-4DC3-A87F-CED7780FF53E}" srcOrd="1" destOrd="0" parTransId="{56E0AD21-E066-439A-B0CE-DE97D0AE0B8B}" sibTransId="{7006EC18-E55F-45DF-A0B3-E36F07277E69}"/>
    <dgm:cxn modelId="{154CF1DF-D359-4327-8066-6A28B5731AAD}" srcId="{6CDEDB68-B266-40D5-9BF3-351C69165F77}" destId="{61F854CD-8E09-4CB2-B1A1-218EFE94C839}" srcOrd="1" destOrd="0" parTransId="{48FAF035-CCD6-4DB7-AEE0-BD9A2ACDD160}" sibTransId="{5D37CE1A-A070-48EE-848D-188CA77424FB}"/>
    <dgm:cxn modelId="{59847220-CD11-42CC-895B-2290825B5B4E}" type="presOf" srcId="{92E7D76D-7ADF-4406-9384-A01BBF2D616C}" destId="{6477445E-82C0-4DFA-A617-12872E5946E7}" srcOrd="0" destOrd="0" presId="urn:microsoft.com/office/officeart/2005/8/layout/chevron2"/>
    <dgm:cxn modelId="{DB4DC425-85F5-4FF1-B262-7C8E1A52E965}" type="presOf" srcId="{1C356994-334F-4CF4-8F46-BDDA86F959A8}" destId="{CD708EC4-FB8A-4AA6-8FE4-FA6EB044169E}" srcOrd="0" destOrd="0" presId="urn:microsoft.com/office/officeart/2005/8/layout/chevron2"/>
    <dgm:cxn modelId="{F76559D5-3BD5-4084-8201-E8D870E132F7}" type="presOf" srcId="{997E6BB7-478D-4994-838B-0864D5123445}" destId="{9073BBF6-31B4-437A-8F7D-E75DB922EEA8}" srcOrd="0" destOrd="3" presId="urn:microsoft.com/office/officeart/2005/8/layout/chevron2"/>
    <dgm:cxn modelId="{29E9F0BD-EEF7-49AE-9E02-3C1D65E9C7D1}" type="presOf" srcId="{FFB307E6-0E71-4DC3-A87F-CED7780FF53E}" destId="{6AD01ABA-447B-4259-807D-255F669949A0}" srcOrd="0" destOrd="1" presId="urn:microsoft.com/office/officeart/2005/8/layout/chevron2"/>
    <dgm:cxn modelId="{F1A80D30-BDEB-47D9-B574-24F48625FA33}" type="presOf" srcId="{AF15B4C3-06CB-4200-8691-CC4F158BC654}" destId="{1E962A39-314B-4B20-BFBF-999F0E9D7F52}" srcOrd="0" destOrd="0" presId="urn:microsoft.com/office/officeart/2005/8/layout/chevron2"/>
    <dgm:cxn modelId="{8D4DD48D-5122-4662-A904-7F0DE7FB5E4F}" type="presOf" srcId="{72169A62-1937-461D-B522-35297C611DC3}" destId="{6AD01ABA-447B-4259-807D-255F669949A0}" srcOrd="0" destOrd="5" presId="urn:microsoft.com/office/officeart/2005/8/layout/chevron2"/>
    <dgm:cxn modelId="{C59EC311-A98E-40CA-B10B-8B0DBF129C6D}" type="presOf" srcId="{61F854CD-8E09-4CB2-B1A1-218EFE94C839}" destId="{9073BBF6-31B4-437A-8F7D-E75DB922EEA8}" srcOrd="0" destOrd="1" presId="urn:microsoft.com/office/officeart/2005/8/layout/chevron2"/>
    <dgm:cxn modelId="{33869A9A-789C-4F0D-ADED-EF5E1EB4D0AE}" type="presOf" srcId="{4B2B9688-09F6-4611-B144-30FD1217E1B0}" destId="{6477445E-82C0-4DFA-A617-12872E5946E7}" srcOrd="0" destOrd="2" presId="urn:microsoft.com/office/officeart/2005/8/layout/chevron2"/>
    <dgm:cxn modelId="{93F4E51F-0D6A-4EF6-A6FB-6609AC36ED76}" type="presOf" srcId="{B9976B87-569B-4E98-8A22-5E7712A84B9B}" destId="{9DD87979-90A2-4391-9B80-F849A9B1BA01}" srcOrd="0" destOrd="0" presId="urn:microsoft.com/office/officeart/2005/8/layout/chevron2"/>
    <dgm:cxn modelId="{82E056CE-2910-46FB-BF63-D942D74D9401}" type="presOf" srcId="{A5AC9B94-DBB4-4990-8255-05CB4C67E9DF}" destId="{6AD01ABA-447B-4259-807D-255F669949A0}" srcOrd="0" destOrd="0" presId="urn:microsoft.com/office/officeart/2005/8/layout/chevron2"/>
    <dgm:cxn modelId="{D7A1938F-2686-4BB8-B64E-39A989324D51}" type="presOf" srcId="{3CFD51B2-3A46-40B2-B838-1C711D74CC9F}" destId="{9073BBF6-31B4-437A-8F7D-E75DB922EEA8}" srcOrd="0" destOrd="0" presId="urn:microsoft.com/office/officeart/2005/8/layout/chevron2"/>
    <dgm:cxn modelId="{8B2766EA-75AD-46EF-9F81-C3695546F6B8}" srcId="{7DBD81E4-D91B-4581-A7CD-4579C1FE3E84}" destId="{72169A62-1937-461D-B522-35297C611DC3}" srcOrd="0" destOrd="0" parTransId="{34EE1E95-DB69-4C05-BA58-1A0344A35568}" sibTransId="{DF24C949-D0EA-44D6-AC5F-D5DDEF01ED21}"/>
    <dgm:cxn modelId="{35A55BE1-1AEE-4250-A11A-A8722979EAE5}" srcId="{1C356994-334F-4CF4-8F46-BDDA86F959A8}" destId="{B33D1843-7961-49DD-AE26-6A8ABFBFDC60}" srcOrd="3" destOrd="0" parTransId="{16FFB95B-EAA7-4101-A7B1-6E4F92152447}" sibTransId="{5584F5B0-F54F-483A-91AD-05279E1C06D7}"/>
    <dgm:cxn modelId="{6EECD222-A284-44CF-877C-8F628446DC2C}" type="presOf" srcId="{B33D1843-7961-49DD-AE26-6A8ABFBFDC60}" destId="{6AD01ABA-447B-4259-807D-255F669949A0}" srcOrd="0" destOrd="3" presId="urn:microsoft.com/office/officeart/2005/8/layout/chevron2"/>
    <dgm:cxn modelId="{1474BB32-3551-47AB-81A2-F084D50E56EE}" srcId="{1C356994-334F-4CF4-8F46-BDDA86F959A8}" destId="{B67F99D0-F916-4E61-AD3C-8F514D003DA6}" srcOrd="2" destOrd="0" parTransId="{0D8917D1-8B61-4C27-8ECE-34C26646BC14}" sibTransId="{56578B75-1DAD-4A70-9F45-DFD13EAA85D2}"/>
    <dgm:cxn modelId="{E6FC25C6-EFEE-4AE4-A69E-3A57D92B17C7}" type="presOf" srcId="{B7C64807-B997-4055-AE2B-FDE5F78D433D}" destId="{9073BBF6-31B4-437A-8F7D-E75DB922EEA8}" srcOrd="0" destOrd="2" presId="urn:microsoft.com/office/officeart/2005/8/layout/chevron2"/>
    <dgm:cxn modelId="{E20107A8-9177-4516-A861-A6C642D606F9}" srcId="{1C356994-334F-4CF4-8F46-BDDA86F959A8}" destId="{A5AC9B94-DBB4-4990-8255-05CB4C67E9DF}" srcOrd="0" destOrd="0" parTransId="{4E223F47-41F0-47BF-B231-728CB45EE69B}" sibTransId="{83CB4AD2-0B38-44B6-9D5E-E8B1842A579E}"/>
    <dgm:cxn modelId="{F0FDEBF5-85BA-454A-9569-561F45A6F591}" type="presOf" srcId="{7DBD81E4-D91B-4581-A7CD-4579C1FE3E84}" destId="{6AD01ABA-447B-4259-807D-255F669949A0}" srcOrd="0" destOrd="4" presId="urn:microsoft.com/office/officeart/2005/8/layout/chevron2"/>
    <dgm:cxn modelId="{6680DBA8-AFDD-409C-A61C-38A52D79E871}" type="presOf" srcId="{6CDEDB68-B266-40D5-9BF3-351C69165F77}" destId="{EE1B1818-2C95-4579-B416-563418D5EAEE}" srcOrd="0" destOrd="0" presId="urn:microsoft.com/office/officeart/2005/8/layout/chevron2"/>
    <dgm:cxn modelId="{4CC266ED-3CC1-4DCC-B40D-69FB14AA7905}" srcId="{1C356994-334F-4CF4-8F46-BDDA86F959A8}" destId="{7DBD81E4-D91B-4581-A7CD-4579C1FE3E84}" srcOrd="4" destOrd="0" parTransId="{74C2C5E7-CAC0-44D4-A11E-F43AA387E4A6}" sibTransId="{DF5AD896-6C56-479F-A0AC-21BF60DDB6B5}"/>
    <dgm:cxn modelId="{08FB06B0-9D81-4EF6-83A9-8DC22C61673C}" srcId="{6CDEDB68-B266-40D5-9BF3-351C69165F77}" destId="{3CFD51B2-3A46-40B2-B838-1C711D74CC9F}" srcOrd="0" destOrd="0" parTransId="{77298027-07DC-492D-B369-60491BA142D3}" sibTransId="{EEFB45CB-2D3B-4A02-8619-C694D853BA38}"/>
    <dgm:cxn modelId="{6B52A61E-3AF8-456B-B545-1F60EECAC465}" srcId="{B9976B87-569B-4E98-8A22-5E7712A84B9B}" destId="{4B2B9688-09F6-4611-B144-30FD1217E1B0}" srcOrd="2" destOrd="0" parTransId="{AEB03690-657B-4604-9042-91F087B97CBD}" sibTransId="{C9148689-89E1-4762-9B30-C1F3B27322D3}"/>
    <dgm:cxn modelId="{D3DD33D0-B946-4E24-8723-451EE4671DB8}" srcId="{AF15B4C3-06CB-4200-8691-CC4F158BC654}" destId="{6CDEDB68-B266-40D5-9BF3-351C69165F77}" srcOrd="0" destOrd="0" parTransId="{41A4A503-6CBC-4F61-A9F9-BB46D344B99A}" sibTransId="{62B95DAD-7B76-4D01-81A0-38F76B566413}"/>
    <dgm:cxn modelId="{0E815CF6-0DC7-4F36-9C05-634E60D57E0C}" type="presOf" srcId="{6FA8E9E6-54DF-465B-9785-3C9F97952139}" destId="{6477445E-82C0-4DFA-A617-12872E5946E7}" srcOrd="0" destOrd="1" presId="urn:microsoft.com/office/officeart/2005/8/layout/chevron2"/>
    <dgm:cxn modelId="{E0767EBE-F0FA-4575-BA00-407158B22087}" srcId="{AF15B4C3-06CB-4200-8691-CC4F158BC654}" destId="{B9976B87-569B-4E98-8A22-5E7712A84B9B}" srcOrd="1" destOrd="0" parTransId="{EAE8634C-D594-42C6-8F09-D8951E2D8BA6}" sibTransId="{DFD7C0C3-43F0-4DF5-9399-E095A5ABFBF4}"/>
    <dgm:cxn modelId="{2880FD62-83D5-4116-8FA1-E8E61707A355}" srcId="{B9976B87-569B-4E98-8A22-5E7712A84B9B}" destId="{92E7D76D-7ADF-4406-9384-A01BBF2D616C}" srcOrd="0" destOrd="0" parTransId="{D5431977-9533-409B-BB08-032F2808F1F3}" sibTransId="{0B65A1C1-EBB9-43FA-AB36-7A64AFE1B721}"/>
    <dgm:cxn modelId="{CCA2E56C-AC7E-4FBD-8EDD-04F65D07DE3C}" srcId="{6CDEDB68-B266-40D5-9BF3-351C69165F77}" destId="{997E6BB7-478D-4994-838B-0864D5123445}" srcOrd="3" destOrd="0" parTransId="{E706C78B-C515-4C37-97CD-BF1262B6D4FB}" sibTransId="{7D13F0C5-55AF-4749-80B9-8B6085662DCB}"/>
    <dgm:cxn modelId="{7D619A34-BB68-4419-BBCF-4C1E620D7F2B}" type="presParOf" srcId="{1E962A39-314B-4B20-BFBF-999F0E9D7F52}" destId="{759E5D40-2188-4846-B1FB-31629D7C6E48}" srcOrd="0" destOrd="0" presId="urn:microsoft.com/office/officeart/2005/8/layout/chevron2"/>
    <dgm:cxn modelId="{21FEF588-4D87-4953-9AAA-55E25B3DCF00}" type="presParOf" srcId="{759E5D40-2188-4846-B1FB-31629D7C6E48}" destId="{EE1B1818-2C95-4579-B416-563418D5EAEE}" srcOrd="0" destOrd="0" presId="urn:microsoft.com/office/officeart/2005/8/layout/chevron2"/>
    <dgm:cxn modelId="{55F39CB0-1072-42F7-B189-3D8192B84A0F}" type="presParOf" srcId="{759E5D40-2188-4846-B1FB-31629D7C6E48}" destId="{9073BBF6-31B4-437A-8F7D-E75DB922EEA8}" srcOrd="1" destOrd="0" presId="urn:microsoft.com/office/officeart/2005/8/layout/chevron2"/>
    <dgm:cxn modelId="{20111EDD-D8D1-4F08-8027-0825F32B2B96}" type="presParOf" srcId="{1E962A39-314B-4B20-BFBF-999F0E9D7F52}" destId="{476B0AD8-E63A-4BC1-962C-4376A4F199BE}" srcOrd="1" destOrd="0" presId="urn:microsoft.com/office/officeart/2005/8/layout/chevron2"/>
    <dgm:cxn modelId="{891DE012-4213-4183-ADD5-88B6BD829939}" type="presParOf" srcId="{1E962A39-314B-4B20-BFBF-999F0E9D7F52}" destId="{4C50416E-9555-44DD-A4A0-E26191021153}" srcOrd="2" destOrd="0" presId="urn:microsoft.com/office/officeart/2005/8/layout/chevron2"/>
    <dgm:cxn modelId="{D1813FBE-FCE9-44E7-A80D-C2E7A773BC7F}" type="presParOf" srcId="{4C50416E-9555-44DD-A4A0-E26191021153}" destId="{9DD87979-90A2-4391-9B80-F849A9B1BA01}" srcOrd="0" destOrd="0" presId="urn:microsoft.com/office/officeart/2005/8/layout/chevron2"/>
    <dgm:cxn modelId="{C4A12B96-6452-404E-A8EF-1429C2CEF708}" type="presParOf" srcId="{4C50416E-9555-44DD-A4A0-E26191021153}" destId="{6477445E-82C0-4DFA-A617-12872E5946E7}" srcOrd="1" destOrd="0" presId="urn:microsoft.com/office/officeart/2005/8/layout/chevron2"/>
    <dgm:cxn modelId="{84104F52-B9DE-4677-A4E2-D191225130F3}" type="presParOf" srcId="{1E962A39-314B-4B20-BFBF-999F0E9D7F52}" destId="{70928F1F-1401-45C9-9622-EF2A0891C00D}" srcOrd="3" destOrd="0" presId="urn:microsoft.com/office/officeart/2005/8/layout/chevron2"/>
    <dgm:cxn modelId="{7E411BB3-D11E-4298-ABF1-34706EFFD968}" type="presParOf" srcId="{1E962A39-314B-4B20-BFBF-999F0E9D7F52}" destId="{F759336D-FAFB-4E1F-AF3A-A11490BC7232}" srcOrd="4" destOrd="0" presId="urn:microsoft.com/office/officeart/2005/8/layout/chevron2"/>
    <dgm:cxn modelId="{6087639C-28B4-47D8-A4E3-CC8022E2E7CD}" type="presParOf" srcId="{F759336D-FAFB-4E1F-AF3A-A11490BC7232}" destId="{CD708EC4-FB8A-4AA6-8FE4-FA6EB044169E}" srcOrd="0" destOrd="0" presId="urn:microsoft.com/office/officeart/2005/8/layout/chevron2"/>
    <dgm:cxn modelId="{A432DEA6-EE57-405C-9580-B39E0A5960C8}" type="presParOf" srcId="{F759336D-FAFB-4E1F-AF3A-A11490BC7232}" destId="{6AD01ABA-447B-4259-807D-255F669949A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EF5B911-AFF4-491E-BDEF-D3E2B8BAA299}" type="doc">
      <dgm:prSet loTypeId="urn:microsoft.com/office/officeart/2005/8/layout/funnel1" loCatId="relationship" qsTypeId="urn:microsoft.com/office/officeart/2005/8/quickstyle/simple1" qsCatId="simple" csTypeId="urn:microsoft.com/office/officeart/2005/8/colors/colorful3" csCatId="colorful" phldr="1"/>
      <dgm:spPr/>
      <dgm:t>
        <a:bodyPr/>
        <a:lstStyle/>
        <a:p>
          <a:endParaRPr lang="en-US"/>
        </a:p>
      </dgm:t>
    </dgm:pt>
    <dgm:pt modelId="{3511FB39-ADC7-47B0-96C0-E56D5013B749}">
      <dgm:prSet phldrT="[Text]"/>
      <dgm:spPr/>
      <dgm:t>
        <a:bodyPr/>
        <a:lstStyle/>
        <a:p>
          <a:r>
            <a:rPr lang="en-US" dirty="0" smtClean="0"/>
            <a:t>Scores at least a 4 on all three CR101 pre-tests</a:t>
          </a:r>
          <a:endParaRPr lang="en-US" dirty="0"/>
        </a:p>
      </dgm:t>
    </dgm:pt>
    <dgm:pt modelId="{A22E7F91-7A5D-4CA8-9CFB-B647BFD45F64}" type="parTrans" cxnId="{260A5DFE-A665-4FEB-8177-74F01C674073}">
      <dgm:prSet/>
      <dgm:spPr/>
      <dgm:t>
        <a:bodyPr/>
        <a:lstStyle/>
        <a:p>
          <a:endParaRPr lang="en-US"/>
        </a:p>
      </dgm:t>
    </dgm:pt>
    <dgm:pt modelId="{1D2D1BE7-880E-4023-8BDD-FDA9AA239E9C}" type="sibTrans" cxnId="{260A5DFE-A665-4FEB-8177-74F01C674073}">
      <dgm:prSet/>
      <dgm:spPr/>
      <dgm:t>
        <a:bodyPr/>
        <a:lstStyle/>
        <a:p>
          <a:endParaRPr lang="en-US"/>
        </a:p>
      </dgm:t>
    </dgm:pt>
    <dgm:pt modelId="{FE261011-C3E6-452D-B999-B480AB8C6FE1}">
      <dgm:prSet phldrT="[Text]"/>
      <dgm:spPr/>
      <dgm:t>
        <a:bodyPr/>
        <a:lstStyle/>
        <a:p>
          <a:r>
            <a:rPr lang="en-US" dirty="0" smtClean="0"/>
            <a:t>Spends approximately an hour on each pre-test</a:t>
          </a:r>
          <a:endParaRPr lang="en-US" dirty="0"/>
        </a:p>
      </dgm:t>
    </dgm:pt>
    <dgm:pt modelId="{ECFAA7F4-F4CB-415E-A76E-3920955D5EB1}" type="parTrans" cxnId="{F936AF90-A0FB-4FA8-8C8C-3F9C255A782F}">
      <dgm:prSet/>
      <dgm:spPr/>
      <dgm:t>
        <a:bodyPr/>
        <a:lstStyle/>
        <a:p>
          <a:endParaRPr lang="en-US"/>
        </a:p>
      </dgm:t>
    </dgm:pt>
    <dgm:pt modelId="{8F22EC29-A2B3-4A68-9A54-70E1CE521A33}" type="sibTrans" cxnId="{F936AF90-A0FB-4FA8-8C8C-3F9C255A782F}">
      <dgm:prSet/>
      <dgm:spPr/>
      <dgm:t>
        <a:bodyPr/>
        <a:lstStyle/>
        <a:p>
          <a:endParaRPr lang="en-US"/>
        </a:p>
      </dgm:t>
    </dgm:pt>
    <dgm:pt modelId="{1C6E9107-E999-4825-A098-474E77DD3945}">
      <dgm:prSet phldrT="[Text]"/>
      <dgm:spPr/>
      <dgm:t>
        <a:bodyPr/>
        <a:lstStyle/>
        <a:p>
          <a:r>
            <a:rPr lang="en-US" dirty="0" smtClean="0"/>
            <a:t>WKIV is cost-prohibitive to student</a:t>
          </a:r>
          <a:endParaRPr lang="en-US" dirty="0"/>
        </a:p>
      </dgm:t>
    </dgm:pt>
    <dgm:pt modelId="{042FDDEB-00E0-4205-B94A-A93B5CD50A63}" type="parTrans" cxnId="{E3B2118F-E4F3-4CC6-85C0-2C8B4DB9016B}">
      <dgm:prSet/>
      <dgm:spPr/>
      <dgm:t>
        <a:bodyPr/>
        <a:lstStyle/>
        <a:p>
          <a:endParaRPr lang="en-US"/>
        </a:p>
      </dgm:t>
    </dgm:pt>
    <dgm:pt modelId="{88FB45D8-C91A-4C39-982C-B0249A434D78}" type="sibTrans" cxnId="{E3B2118F-E4F3-4CC6-85C0-2C8B4DB9016B}">
      <dgm:prSet/>
      <dgm:spPr/>
      <dgm:t>
        <a:bodyPr/>
        <a:lstStyle/>
        <a:p>
          <a:endParaRPr lang="en-US"/>
        </a:p>
      </dgm:t>
    </dgm:pt>
    <dgm:pt modelId="{7CF7DC49-9900-4A76-B8E8-9CAE2555B649}">
      <dgm:prSet phldrT="[Text]" custT="1"/>
      <dgm:spPr/>
      <dgm:t>
        <a:bodyPr/>
        <a:lstStyle/>
        <a:p>
          <a:r>
            <a:rPr lang="en-US" sz="2000" dirty="0" smtClean="0"/>
            <a:t>Voucher Recipient</a:t>
          </a:r>
          <a:endParaRPr lang="en-US" sz="2000" dirty="0"/>
        </a:p>
      </dgm:t>
    </dgm:pt>
    <dgm:pt modelId="{D95173A9-E34E-4BC7-A9A1-2DFF3B9B1903}" type="parTrans" cxnId="{90C7C852-779F-40F7-A8EA-442FF25EDCA1}">
      <dgm:prSet/>
      <dgm:spPr/>
      <dgm:t>
        <a:bodyPr/>
        <a:lstStyle/>
        <a:p>
          <a:endParaRPr lang="en-US"/>
        </a:p>
      </dgm:t>
    </dgm:pt>
    <dgm:pt modelId="{97C4B47E-4E1B-4B0E-BAB4-A9C6D47D0E4A}" type="sibTrans" cxnId="{90C7C852-779F-40F7-A8EA-442FF25EDCA1}">
      <dgm:prSet/>
      <dgm:spPr/>
      <dgm:t>
        <a:bodyPr/>
        <a:lstStyle/>
        <a:p>
          <a:endParaRPr lang="en-US"/>
        </a:p>
      </dgm:t>
    </dgm:pt>
    <dgm:pt modelId="{49C7CCB1-B2C3-44F2-A638-B4F80174E320}" type="pres">
      <dgm:prSet presAssocID="{EEF5B911-AFF4-491E-BDEF-D3E2B8BAA299}" presName="Name0" presStyleCnt="0">
        <dgm:presLayoutVars>
          <dgm:chMax val="4"/>
          <dgm:resizeHandles val="exact"/>
        </dgm:presLayoutVars>
      </dgm:prSet>
      <dgm:spPr/>
      <dgm:t>
        <a:bodyPr/>
        <a:lstStyle/>
        <a:p>
          <a:endParaRPr lang="en-US"/>
        </a:p>
      </dgm:t>
    </dgm:pt>
    <dgm:pt modelId="{C1F2A0DA-4109-41C9-ACF8-15FF4CBCD7AA}" type="pres">
      <dgm:prSet presAssocID="{EEF5B911-AFF4-491E-BDEF-D3E2B8BAA299}" presName="ellipse" presStyleLbl="trBgShp" presStyleIdx="0" presStyleCnt="1"/>
      <dgm:spPr/>
    </dgm:pt>
    <dgm:pt modelId="{C3E5BC87-10F7-4545-B2F0-9BAA48A0F89B}" type="pres">
      <dgm:prSet presAssocID="{EEF5B911-AFF4-491E-BDEF-D3E2B8BAA299}" presName="arrow1" presStyleLbl="fgShp" presStyleIdx="0" presStyleCnt="1"/>
      <dgm:spPr/>
    </dgm:pt>
    <dgm:pt modelId="{B4E9A5DA-F7F4-4692-98CE-339ABFC17579}" type="pres">
      <dgm:prSet presAssocID="{EEF5B911-AFF4-491E-BDEF-D3E2B8BAA299}" presName="rectangle" presStyleLbl="revTx" presStyleIdx="0" presStyleCnt="1" custLinFactNeighborX="-294" custLinFactNeighborY="-13521">
        <dgm:presLayoutVars>
          <dgm:bulletEnabled val="1"/>
        </dgm:presLayoutVars>
      </dgm:prSet>
      <dgm:spPr/>
      <dgm:t>
        <a:bodyPr/>
        <a:lstStyle/>
        <a:p>
          <a:endParaRPr lang="en-US"/>
        </a:p>
      </dgm:t>
    </dgm:pt>
    <dgm:pt modelId="{F176CAF1-FF5A-4548-B0A4-8D663E0FA2AE}" type="pres">
      <dgm:prSet presAssocID="{FE261011-C3E6-452D-B999-B480AB8C6FE1}" presName="item1" presStyleLbl="node1" presStyleIdx="0" presStyleCnt="3">
        <dgm:presLayoutVars>
          <dgm:bulletEnabled val="1"/>
        </dgm:presLayoutVars>
      </dgm:prSet>
      <dgm:spPr/>
      <dgm:t>
        <a:bodyPr/>
        <a:lstStyle/>
        <a:p>
          <a:endParaRPr lang="en-US"/>
        </a:p>
      </dgm:t>
    </dgm:pt>
    <dgm:pt modelId="{F6E40954-5A8C-45F5-938F-67EEEBFF738F}" type="pres">
      <dgm:prSet presAssocID="{1C6E9107-E999-4825-A098-474E77DD3945}" presName="item2" presStyleLbl="node1" presStyleIdx="1" presStyleCnt="3">
        <dgm:presLayoutVars>
          <dgm:bulletEnabled val="1"/>
        </dgm:presLayoutVars>
      </dgm:prSet>
      <dgm:spPr/>
      <dgm:t>
        <a:bodyPr/>
        <a:lstStyle/>
        <a:p>
          <a:endParaRPr lang="en-US"/>
        </a:p>
      </dgm:t>
    </dgm:pt>
    <dgm:pt modelId="{9506A8B9-0D39-4335-B0D9-BDFD28E0564B}" type="pres">
      <dgm:prSet presAssocID="{7CF7DC49-9900-4A76-B8E8-9CAE2555B649}" presName="item3" presStyleLbl="node1" presStyleIdx="2" presStyleCnt="3" custLinFactNeighborX="-988" custLinFactNeighborY="-61">
        <dgm:presLayoutVars>
          <dgm:bulletEnabled val="1"/>
        </dgm:presLayoutVars>
      </dgm:prSet>
      <dgm:spPr/>
      <dgm:t>
        <a:bodyPr/>
        <a:lstStyle/>
        <a:p>
          <a:endParaRPr lang="en-US"/>
        </a:p>
      </dgm:t>
    </dgm:pt>
    <dgm:pt modelId="{CFA4B648-4D4C-477A-B57A-53C821F93673}" type="pres">
      <dgm:prSet presAssocID="{EEF5B911-AFF4-491E-BDEF-D3E2B8BAA299}" presName="funnel" presStyleLbl="trAlignAcc1" presStyleIdx="0" presStyleCnt="1"/>
      <dgm:spPr/>
    </dgm:pt>
  </dgm:ptLst>
  <dgm:cxnLst>
    <dgm:cxn modelId="{E3B2118F-E4F3-4CC6-85C0-2C8B4DB9016B}" srcId="{EEF5B911-AFF4-491E-BDEF-D3E2B8BAA299}" destId="{1C6E9107-E999-4825-A098-474E77DD3945}" srcOrd="2" destOrd="0" parTransId="{042FDDEB-00E0-4205-B94A-A93B5CD50A63}" sibTransId="{88FB45D8-C91A-4C39-982C-B0249A434D78}"/>
    <dgm:cxn modelId="{47BB949C-53B1-4103-B36B-0B2EC335D7FC}" type="presOf" srcId="{1C6E9107-E999-4825-A098-474E77DD3945}" destId="{F176CAF1-FF5A-4548-B0A4-8D663E0FA2AE}" srcOrd="0" destOrd="0" presId="urn:microsoft.com/office/officeart/2005/8/layout/funnel1"/>
    <dgm:cxn modelId="{F936AF90-A0FB-4FA8-8C8C-3F9C255A782F}" srcId="{EEF5B911-AFF4-491E-BDEF-D3E2B8BAA299}" destId="{FE261011-C3E6-452D-B999-B480AB8C6FE1}" srcOrd="1" destOrd="0" parTransId="{ECFAA7F4-F4CB-415E-A76E-3920955D5EB1}" sibTransId="{8F22EC29-A2B3-4A68-9A54-70E1CE521A33}"/>
    <dgm:cxn modelId="{90C7C852-779F-40F7-A8EA-442FF25EDCA1}" srcId="{EEF5B911-AFF4-491E-BDEF-D3E2B8BAA299}" destId="{7CF7DC49-9900-4A76-B8E8-9CAE2555B649}" srcOrd="3" destOrd="0" parTransId="{D95173A9-E34E-4BC7-A9A1-2DFF3B9B1903}" sibTransId="{97C4B47E-4E1B-4B0E-BAB4-A9C6D47D0E4A}"/>
    <dgm:cxn modelId="{A964ACEC-227D-4E2C-92EC-DE957B8B6FE0}" type="presOf" srcId="{EEF5B911-AFF4-491E-BDEF-D3E2B8BAA299}" destId="{49C7CCB1-B2C3-44F2-A638-B4F80174E320}" srcOrd="0" destOrd="0" presId="urn:microsoft.com/office/officeart/2005/8/layout/funnel1"/>
    <dgm:cxn modelId="{260A5DFE-A665-4FEB-8177-74F01C674073}" srcId="{EEF5B911-AFF4-491E-BDEF-D3E2B8BAA299}" destId="{3511FB39-ADC7-47B0-96C0-E56D5013B749}" srcOrd="0" destOrd="0" parTransId="{A22E7F91-7A5D-4CA8-9CFB-B647BFD45F64}" sibTransId="{1D2D1BE7-880E-4023-8BDD-FDA9AA239E9C}"/>
    <dgm:cxn modelId="{903CA05C-336F-4BAB-AE99-86769D310C2E}" type="presOf" srcId="{7CF7DC49-9900-4A76-B8E8-9CAE2555B649}" destId="{B4E9A5DA-F7F4-4692-98CE-339ABFC17579}" srcOrd="0" destOrd="0" presId="urn:microsoft.com/office/officeart/2005/8/layout/funnel1"/>
    <dgm:cxn modelId="{AA31BF5B-33C9-4150-B52B-E3406B7FB95A}" type="presOf" srcId="{3511FB39-ADC7-47B0-96C0-E56D5013B749}" destId="{9506A8B9-0D39-4335-B0D9-BDFD28E0564B}" srcOrd="0" destOrd="0" presId="urn:microsoft.com/office/officeart/2005/8/layout/funnel1"/>
    <dgm:cxn modelId="{5A6B9E6E-D4B6-4FE9-9536-209D53800880}" type="presOf" srcId="{FE261011-C3E6-452D-B999-B480AB8C6FE1}" destId="{F6E40954-5A8C-45F5-938F-67EEEBFF738F}" srcOrd="0" destOrd="0" presId="urn:microsoft.com/office/officeart/2005/8/layout/funnel1"/>
    <dgm:cxn modelId="{95CC681D-31C8-4FD1-9A2D-9902CE480EB7}" type="presParOf" srcId="{49C7CCB1-B2C3-44F2-A638-B4F80174E320}" destId="{C1F2A0DA-4109-41C9-ACF8-15FF4CBCD7AA}" srcOrd="0" destOrd="0" presId="urn:microsoft.com/office/officeart/2005/8/layout/funnel1"/>
    <dgm:cxn modelId="{D1D4FAE4-FDE4-47B2-8DF3-5FD0F852EBA8}" type="presParOf" srcId="{49C7CCB1-B2C3-44F2-A638-B4F80174E320}" destId="{C3E5BC87-10F7-4545-B2F0-9BAA48A0F89B}" srcOrd="1" destOrd="0" presId="urn:microsoft.com/office/officeart/2005/8/layout/funnel1"/>
    <dgm:cxn modelId="{5F4BCFDE-26B8-4456-84BF-BD1CF2C15D9E}" type="presParOf" srcId="{49C7CCB1-B2C3-44F2-A638-B4F80174E320}" destId="{B4E9A5DA-F7F4-4692-98CE-339ABFC17579}" srcOrd="2" destOrd="0" presId="urn:microsoft.com/office/officeart/2005/8/layout/funnel1"/>
    <dgm:cxn modelId="{4FB921CB-EE99-4864-A59F-7CFFDD250C97}" type="presParOf" srcId="{49C7CCB1-B2C3-44F2-A638-B4F80174E320}" destId="{F176CAF1-FF5A-4548-B0A4-8D663E0FA2AE}" srcOrd="3" destOrd="0" presId="urn:microsoft.com/office/officeart/2005/8/layout/funnel1"/>
    <dgm:cxn modelId="{DBFB64D5-11F4-458E-A5EA-10F87CC2B522}" type="presParOf" srcId="{49C7CCB1-B2C3-44F2-A638-B4F80174E320}" destId="{F6E40954-5A8C-45F5-938F-67EEEBFF738F}" srcOrd="4" destOrd="0" presId="urn:microsoft.com/office/officeart/2005/8/layout/funnel1"/>
    <dgm:cxn modelId="{5337E886-DC90-432C-A4C1-9F890D9AA59D}" type="presParOf" srcId="{49C7CCB1-B2C3-44F2-A638-B4F80174E320}" destId="{9506A8B9-0D39-4335-B0D9-BDFD28E0564B}" srcOrd="5" destOrd="0" presId="urn:microsoft.com/office/officeart/2005/8/layout/funnel1"/>
    <dgm:cxn modelId="{EB899449-5ED6-43D7-A24A-D85B6357F273}" type="presParOf" srcId="{49C7CCB1-B2C3-44F2-A638-B4F80174E320}" destId="{CFA4B648-4D4C-477A-B57A-53C821F93673}" srcOrd="6" destOrd="0" presId="urn:microsoft.com/office/officeart/2005/8/layout/funne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1A7A0EF-6B5B-4345-9350-B75A4E88D569}" type="doc">
      <dgm:prSet loTypeId="urn:microsoft.com/office/officeart/2005/8/layout/process3" loCatId="process" qsTypeId="urn:microsoft.com/office/officeart/2005/8/quickstyle/simple1" qsCatId="simple" csTypeId="urn:microsoft.com/office/officeart/2005/8/colors/accent6_2" csCatId="accent6" phldr="1"/>
      <dgm:spPr/>
      <dgm:t>
        <a:bodyPr/>
        <a:lstStyle/>
        <a:p>
          <a:endParaRPr lang="en-US"/>
        </a:p>
      </dgm:t>
    </dgm:pt>
    <dgm:pt modelId="{0AAF8D3E-79E6-4072-B413-5C02AC98A6FC}">
      <dgm:prSet phldrT="[Text]"/>
      <dgm:spPr/>
      <dgm:t>
        <a:bodyPr/>
        <a:lstStyle/>
        <a:p>
          <a:r>
            <a:rPr lang="en-US" dirty="0" smtClean="0"/>
            <a:t>8:00AM – 8:30 AM</a:t>
          </a:r>
        </a:p>
        <a:p>
          <a:r>
            <a:rPr lang="en-US" dirty="0" smtClean="0"/>
            <a:t>Examinees arrive</a:t>
          </a:r>
          <a:endParaRPr lang="en-US" dirty="0"/>
        </a:p>
      </dgm:t>
    </dgm:pt>
    <dgm:pt modelId="{8B32C783-97CA-45D4-8633-82C7C47C783F}" type="parTrans" cxnId="{3B94DF38-20CC-4F07-A6C4-8ACF182B5269}">
      <dgm:prSet/>
      <dgm:spPr/>
      <dgm:t>
        <a:bodyPr/>
        <a:lstStyle/>
        <a:p>
          <a:endParaRPr lang="en-US"/>
        </a:p>
      </dgm:t>
    </dgm:pt>
    <dgm:pt modelId="{C30BB466-76F4-4B64-AE45-EE023F49FFEB}" type="sibTrans" cxnId="{3B94DF38-20CC-4F07-A6C4-8ACF182B5269}">
      <dgm:prSet/>
      <dgm:spPr/>
      <dgm:t>
        <a:bodyPr/>
        <a:lstStyle/>
        <a:p>
          <a:endParaRPr lang="en-US"/>
        </a:p>
      </dgm:t>
    </dgm:pt>
    <dgm:pt modelId="{40FD363D-B091-4E02-AD5D-20DBC0D5D85C}">
      <dgm:prSet phldrT="[Text]"/>
      <dgm:spPr/>
      <dgm:t>
        <a:bodyPr/>
        <a:lstStyle/>
        <a:p>
          <a:r>
            <a:rPr lang="en-US" dirty="0" smtClean="0"/>
            <a:t> Examinees check-in with proctor</a:t>
          </a:r>
          <a:endParaRPr lang="en-US" dirty="0"/>
        </a:p>
      </dgm:t>
    </dgm:pt>
    <dgm:pt modelId="{9FC96827-7F0C-4E0A-B750-9C4408C0A51F}" type="parTrans" cxnId="{84A2FFE0-7C85-4487-BC18-2E001A67FC08}">
      <dgm:prSet/>
      <dgm:spPr/>
      <dgm:t>
        <a:bodyPr/>
        <a:lstStyle/>
        <a:p>
          <a:endParaRPr lang="en-US"/>
        </a:p>
      </dgm:t>
    </dgm:pt>
    <dgm:pt modelId="{0AF49026-4AE0-4155-BDD9-F3348E936D8F}" type="sibTrans" cxnId="{84A2FFE0-7C85-4487-BC18-2E001A67FC08}">
      <dgm:prSet/>
      <dgm:spPr/>
      <dgm:t>
        <a:bodyPr/>
        <a:lstStyle/>
        <a:p>
          <a:endParaRPr lang="en-US"/>
        </a:p>
      </dgm:t>
    </dgm:pt>
    <dgm:pt modelId="{77EAE1D3-8DED-4110-BC0F-BE778988DCB5}">
      <dgm:prSet phldrT="[Text]"/>
      <dgm:spPr/>
      <dgm:t>
        <a:bodyPr/>
        <a:lstStyle/>
        <a:p>
          <a:r>
            <a:rPr lang="en-US" dirty="0" smtClean="0"/>
            <a:t>8:35 AM – 8:45 AM </a:t>
          </a:r>
        </a:p>
        <a:p>
          <a:r>
            <a:rPr lang="en-US" dirty="0" smtClean="0"/>
            <a:t>Proctor reviews protocols/expectations for examinees</a:t>
          </a:r>
          <a:endParaRPr lang="en-US" dirty="0"/>
        </a:p>
      </dgm:t>
    </dgm:pt>
    <dgm:pt modelId="{56CEC78C-CC10-468B-9624-92A189013EEC}" type="parTrans" cxnId="{9EFB87B9-1372-4493-95C0-6E63C742F8A0}">
      <dgm:prSet/>
      <dgm:spPr/>
      <dgm:t>
        <a:bodyPr/>
        <a:lstStyle/>
        <a:p>
          <a:endParaRPr lang="en-US"/>
        </a:p>
      </dgm:t>
    </dgm:pt>
    <dgm:pt modelId="{F030D5A2-4FC1-4615-AFC1-4E694E1BCF32}" type="sibTrans" cxnId="{9EFB87B9-1372-4493-95C0-6E63C742F8A0}">
      <dgm:prSet/>
      <dgm:spPr/>
      <dgm:t>
        <a:bodyPr/>
        <a:lstStyle/>
        <a:p>
          <a:endParaRPr lang="en-US"/>
        </a:p>
      </dgm:t>
    </dgm:pt>
    <dgm:pt modelId="{9466094A-86B2-4DF1-9635-3E2F3CACBC71}">
      <dgm:prSet/>
      <dgm:spPr/>
      <dgm:t>
        <a:bodyPr/>
        <a:lstStyle/>
        <a:p>
          <a:r>
            <a:rPr lang="en-US" dirty="0" smtClean="0"/>
            <a:t> All examinee computers are already at the testing site’s examinee realm URL (see ACT email #1 on slide 9)</a:t>
          </a:r>
          <a:endParaRPr lang="en-US" b="1" dirty="0" smtClean="0"/>
        </a:p>
      </dgm:t>
    </dgm:pt>
    <dgm:pt modelId="{34A88BBE-14BF-4FC1-8A49-9C90F72E248B}" type="parTrans" cxnId="{6A5D2AD7-746B-4B17-AD03-A60AB257DDE2}">
      <dgm:prSet/>
      <dgm:spPr/>
      <dgm:t>
        <a:bodyPr/>
        <a:lstStyle/>
        <a:p>
          <a:endParaRPr lang="en-US"/>
        </a:p>
      </dgm:t>
    </dgm:pt>
    <dgm:pt modelId="{E6823DC8-D22D-47B8-B9F2-40D1F1E1239B}" type="sibTrans" cxnId="{6A5D2AD7-746B-4B17-AD03-A60AB257DDE2}">
      <dgm:prSet/>
      <dgm:spPr/>
      <dgm:t>
        <a:bodyPr/>
        <a:lstStyle/>
        <a:p>
          <a:endParaRPr lang="en-US"/>
        </a:p>
      </dgm:t>
    </dgm:pt>
    <dgm:pt modelId="{BA130342-DD1B-4D57-9529-D77EE14FA57B}">
      <dgm:prSet/>
      <dgm:spPr/>
      <dgm:t>
        <a:bodyPr/>
        <a:lstStyle/>
        <a:p>
          <a:r>
            <a:rPr lang="en-US" dirty="0" smtClean="0"/>
            <a:t> Proctor explains that examinees will receive an Instant Score Report upon completing all 3 assessments of the WorkKeys exam</a:t>
          </a:r>
          <a:endParaRPr lang="en-US" dirty="0"/>
        </a:p>
      </dgm:t>
    </dgm:pt>
    <dgm:pt modelId="{48FF9B86-3BB8-431A-8405-B9FF78398199}" type="parTrans" cxnId="{5B0B97CC-070A-47E0-B34F-7BC70E7665A8}">
      <dgm:prSet/>
      <dgm:spPr/>
      <dgm:t>
        <a:bodyPr/>
        <a:lstStyle/>
        <a:p>
          <a:endParaRPr lang="en-US"/>
        </a:p>
      </dgm:t>
    </dgm:pt>
    <dgm:pt modelId="{43F11C97-2F70-4585-8AB8-2B8C9429ED43}" type="sibTrans" cxnId="{5B0B97CC-070A-47E0-B34F-7BC70E7665A8}">
      <dgm:prSet/>
      <dgm:spPr/>
      <dgm:t>
        <a:bodyPr/>
        <a:lstStyle/>
        <a:p>
          <a:endParaRPr lang="en-US"/>
        </a:p>
      </dgm:t>
    </dgm:pt>
    <dgm:pt modelId="{AC02D148-ED2F-4658-8F40-140E33C1F384}">
      <dgm:prSet/>
      <dgm:spPr/>
      <dgm:t>
        <a:bodyPr/>
        <a:lstStyle/>
        <a:p>
          <a:r>
            <a:rPr lang="en-US" dirty="0" smtClean="0"/>
            <a:t>Proctor ensures that all examinee have their usernames and passwords. If an examinee does not know her login credentials, the proctor can assign them to her from the WorkKeys admin URL (see ACT email #1 on slide 9)</a:t>
          </a:r>
          <a:endParaRPr lang="en-US" dirty="0"/>
        </a:p>
      </dgm:t>
    </dgm:pt>
    <dgm:pt modelId="{672B118E-B238-4036-8FB7-9C7D5313403D}" type="parTrans" cxnId="{2C32C625-5B4F-4DA2-89F1-6CAC89590674}">
      <dgm:prSet/>
      <dgm:spPr/>
      <dgm:t>
        <a:bodyPr/>
        <a:lstStyle/>
        <a:p>
          <a:endParaRPr lang="en-US"/>
        </a:p>
      </dgm:t>
    </dgm:pt>
    <dgm:pt modelId="{BA6193A0-72DF-4247-9F38-29399C1D3DCA}" type="sibTrans" cxnId="{2C32C625-5B4F-4DA2-89F1-6CAC89590674}">
      <dgm:prSet/>
      <dgm:spPr/>
      <dgm:t>
        <a:bodyPr/>
        <a:lstStyle/>
        <a:p>
          <a:endParaRPr lang="en-US"/>
        </a:p>
      </dgm:t>
    </dgm:pt>
    <dgm:pt modelId="{5A4EE3A0-32F9-43C8-A0D1-E2340FFA0654}">
      <dgm:prSet/>
      <dgm:spPr/>
      <dgm:t>
        <a:bodyPr/>
        <a:lstStyle/>
        <a:p>
          <a:r>
            <a:rPr lang="en-US" dirty="0" smtClean="0"/>
            <a:t>Proctor ensures that if the examinee is a voucher recipient, the voucher code is logged in the </a:t>
          </a:r>
          <a:r>
            <a:rPr lang="en-US" b="1" dirty="0" smtClean="0"/>
            <a:t>Voucher Tracker</a:t>
          </a:r>
        </a:p>
      </dgm:t>
    </dgm:pt>
    <dgm:pt modelId="{D5886F93-9E69-4FC9-B7A2-AD58AA2246EF}" type="parTrans" cxnId="{65445F3F-94BB-47EE-830B-B66467178326}">
      <dgm:prSet/>
      <dgm:spPr/>
      <dgm:t>
        <a:bodyPr/>
        <a:lstStyle/>
        <a:p>
          <a:endParaRPr lang="en-US"/>
        </a:p>
      </dgm:t>
    </dgm:pt>
    <dgm:pt modelId="{4E0DA691-5195-490A-99C1-35629DEAD2B1}" type="sibTrans" cxnId="{65445F3F-94BB-47EE-830B-B66467178326}">
      <dgm:prSet/>
      <dgm:spPr/>
      <dgm:t>
        <a:bodyPr/>
        <a:lstStyle/>
        <a:p>
          <a:endParaRPr lang="en-US"/>
        </a:p>
      </dgm:t>
    </dgm:pt>
    <dgm:pt modelId="{22F54BCD-85D5-4E6E-924C-E787B25AE663}">
      <dgm:prSet/>
      <dgm:spPr/>
      <dgm:t>
        <a:bodyPr/>
        <a:lstStyle/>
        <a:p>
          <a:r>
            <a:rPr lang="en-US" b="0" dirty="0" smtClean="0"/>
            <a:t>Proctors should mark on the roster who is a voucher recipient</a:t>
          </a:r>
        </a:p>
      </dgm:t>
    </dgm:pt>
    <dgm:pt modelId="{851C144B-67AF-4A7E-990F-C19818DC3668}" type="parTrans" cxnId="{0FCE3A4F-222A-4846-A5C0-6641A0A7C4D1}">
      <dgm:prSet/>
      <dgm:spPr/>
      <dgm:t>
        <a:bodyPr/>
        <a:lstStyle/>
        <a:p>
          <a:endParaRPr lang="en-US"/>
        </a:p>
      </dgm:t>
    </dgm:pt>
    <dgm:pt modelId="{16A6CBD7-461E-45E0-B51C-7111E7DBD9E0}" type="sibTrans" cxnId="{0FCE3A4F-222A-4846-A5C0-6641A0A7C4D1}">
      <dgm:prSet/>
      <dgm:spPr/>
      <dgm:t>
        <a:bodyPr/>
        <a:lstStyle/>
        <a:p>
          <a:endParaRPr lang="en-US"/>
        </a:p>
      </dgm:t>
    </dgm:pt>
    <dgm:pt modelId="{7ADEF4C4-B95D-4C4B-A85F-B3E09DAE1DF9}" type="pres">
      <dgm:prSet presAssocID="{A1A7A0EF-6B5B-4345-9350-B75A4E88D569}" presName="linearFlow" presStyleCnt="0">
        <dgm:presLayoutVars>
          <dgm:dir/>
          <dgm:animLvl val="lvl"/>
          <dgm:resizeHandles val="exact"/>
        </dgm:presLayoutVars>
      </dgm:prSet>
      <dgm:spPr/>
      <dgm:t>
        <a:bodyPr/>
        <a:lstStyle/>
        <a:p>
          <a:endParaRPr lang="en-US"/>
        </a:p>
      </dgm:t>
    </dgm:pt>
    <dgm:pt modelId="{C71023EA-6FFE-4B21-9A34-60502DDACC62}" type="pres">
      <dgm:prSet presAssocID="{0AAF8D3E-79E6-4072-B413-5C02AC98A6FC}" presName="composite" presStyleCnt="0"/>
      <dgm:spPr/>
    </dgm:pt>
    <dgm:pt modelId="{C2C486DD-A8A1-4F6C-A130-9D8F8456CF2A}" type="pres">
      <dgm:prSet presAssocID="{0AAF8D3E-79E6-4072-B413-5C02AC98A6FC}" presName="parTx" presStyleLbl="node1" presStyleIdx="0" presStyleCnt="2">
        <dgm:presLayoutVars>
          <dgm:chMax val="0"/>
          <dgm:chPref val="0"/>
          <dgm:bulletEnabled val="1"/>
        </dgm:presLayoutVars>
      </dgm:prSet>
      <dgm:spPr/>
      <dgm:t>
        <a:bodyPr/>
        <a:lstStyle/>
        <a:p>
          <a:endParaRPr lang="en-US"/>
        </a:p>
      </dgm:t>
    </dgm:pt>
    <dgm:pt modelId="{ECD00900-DDF3-4EB6-AA74-3B98E3E3A5F3}" type="pres">
      <dgm:prSet presAssocID="{0AAF8D3E-79E6-4072-B413-5C02AC98A6FC}" presName="parSh" presStyleLbl="node1" presStyleIdx="0" presStyleCnt="2"/>
      <dgm:spPr/>
      <dgm:t>
        <a:bodyPr/>
        <a:lstStyle/>
        <a:p>
          <a:endParaRPr lang="en-US"/>
        </a:p>
      </dgm:t>
    </dgm:pt>
    <dgm:pt modelId="{18FD3D7D-ED9D-4A72-A24F-0DE1325B8CD0}" type="pres">
      <dgm:prSet presAssocID="{0AAF8D3E-79E6-4072-B413-5C02AC98A6FC}" presName="desTx" presStyleLbl="fgAcc1" presStyleIdx="0" presStyleCnt="2">
        <dgm:presLayoutVars>
          <dgm:bulletEnabled val="1"/>
        </dgm:presLayoutVars>
      </dgm:prSet>
      <dgm:spPr/>
      <dgm:t>
        <a:bodyPr/>
        <a:lstStyle/>
        <a:p>
          <a:endParaRPr lang="en-US"/>
        </a:p>
      </dgm:t>
    </dgm:pt>
    <dgm:pt modelId="{6F2E4160-DAA8-40D4-B0F8-129DE43F73F8}" type="pres">
      <dgm:prSet presAssocID="{C30BB466-76F4-4B64-AE45-EE023F49FFEB}" presName="sibTrans" presStyleLbl="sibTrans2D1" presStyleIdx="0" presStyleCnt="1"/>
      <dgm:spPr/>
      <dgm:t>
        <a:bodyPr/>
        <a:lstStyle/>
        <a:p>
          <a:endParaRPr lang="en-US"/>
        </a:p>
      </dgm:t>
    </dgm:pt>
    <dgm:pt modelId="{D339D09C-D576-4505-8092-3F8DA1CF0BA5}" type="pres">
      <dgm:prSet presAssocID="{C30BB466-76F4-4B64-AE45-EE023F49FFEB}" presName="connTx" presStyleLbl="sibTrans2D1" presStyleIdx="0" presStyleCnt="1"/>
      <dgm:spPr/>
      <dgm:t>
        <a:bodyPr/>
        <a:lstStyle/>
        <a:p>
          <a:endParaRPr lang="en-US"/>
        </a:p>
      </dgm:t>
    </dgm:pt>
    <dgm:pt modelId="{59B0D84C-36EE-4A1A-A925-E32C47F77811}" type="pres">
      <dgm:prSet presAssocID="{77EAE1D3-8DED-4110-BC0F-BE778988DCB5}" presName="composite" presStyleCnt="0"/>
      <dgm:spPr/>
    </dgm:pt>
    <dgm:pt modelId="{678DEE41-8AFD-4CCB-8796-8520E3D2FF37}" type="pres">
      <dgm:prSet presAssocID="{77EAE1D3-8DED-4110-BC0F-BE778988DCB5}" presName="parTx" presStyleLbl="node1" presStyleIdx="0" presStyleCnt="2">
        <dgm:presLayoutVars>
          <dgm:chMax val="0"/>
          <dgm:chPref val="0"/>
          <dgm:bulletEnabled val="1"/>
        </dgm:presLayoutVars>
      </dgm:prSet>
      <dgm:spPr/>
      <dgm:t>
        <a:bodyPr/>
        <a:lstStyle/>
        <a:p>
          <a:endParaRPr lang="en-US"/>
        </a:p>
      </dgm:t>
    </dgm:pt>
    <dgm:pt modelId="{9D0FE15E-57FC-461D-B0E4-2C6CBA4C37CD}" type="pres">
      <dgm:prSet presAssocID="{77EAE1D3-8DED-4110-BC0F-BE778988DCB5}" presName="parSh" presStyleLbl="node1" presStyleIdx="1" presStyleCnt="2"/>
      <dgm:spPr/>
      <dgm:t>
        <a:bodyPr/>
        <a:lstStyle/>
        <a:p>
          <a:endParaRPr lang="en-US"/>
        </a:p>
      </dgm:t>
    </dgm:pt>
    <dgm:pt modelId="{C7F97994-1C7B-4D70-B0BC-A0FB439BA4C2}" type="pres">
      <dgm:prSet presAssocID="{77EAE1D3-8DED-4110-BC0F-BE778988DCB5}" presName="desTx" presStyleLbl="fgAcc1" presStyleIdx="1" presStyleCnt="2" custLinFactNeighborX="2125" custLinFactNeighborY="1705">
        <dgm:presLayoutVars>
          <dgm:bulletEnabled val="1"/>
        </dgm:presLayoutVars>
      </dgm:prSet>
      <dgm:spPr/>
      <dgm:t>
        <a:bodyPr/>
        <a:lstStyle/>
        <a:p>
          <a:endParaRPr lang="en-US"/>
        </a:p>
      </dgm:t>
    </dgm:pt>
  </dgm:ptLst>
  <dgm:cxnLst>
    <dgm:cxn modelId="{51F08326-0A1B-458C-9CE2-8C6683853701}" type="presOf" srcId="{5A4EE3A0-32F9-43C8-A0D1-E2340FFA0654}" destId="{18FD3D7D-ED9D-4A72-A24F-0DE1325B8CD0}" srcOrd="0" destOrd="2" presId="urn:microsoft.com/office/officeart/2005/8/layout/process3"/>
    <dgm:cxn modelId="{D2B78DC9-E54C-43A8-82B3-CCA672EDDBB4}" type="presOf" srcId="{BA130342-DD1B-4D57-9529-D77EE14FA57B}" destId="{C7F97994-1C7B-4D70-B0BC-A0FB439BA4C2}" srcOrd="0" destOrd="0" presId="urn:microsoft.com/office/officeart/2005/8/layout/process3"/>
    <dgm:cxn modelId="{4FA993FE-CFB4-4ABF-A03E-88F48CE061BD}" type="presOf" srcId="{22F54BCD-85D5-4E6E-924C-E787B25AE663}" destId="{18FD3D7D-ED9D-4A72-A24F-0DE1325B8CD0}" srcOrd="0" destOrd="3" presId="urn:microsoft.com/office/officeart/2005/8/layout/process3"/>
    <dgm:cxn modelId="{2C32C625-5B4F-4DA2-89F1-6CAC89590674}" srcId="{77EAE1D3-8DED-4110-BC0F-BE778988DCB5}" destId="{AC02D148-ED2F-4658-8F40-140E33C1F384}" srcOrd="1" destOrd="0" parTransId="{672B118E-B238-4036-8FB7-9C7D5313403D}" sibTransId="{BA6193A0-72DF-4247-9F38-29399C1D3DCA}"/>
    <dgm:cxn modelId="{B579788E-B212-4BDA-8B2D-FB769ED0A86D}" type="presOf" srcId="{C30BB466-76F4-4B64-AE45-EE023F49FFEB}" destId="{D339D09C-D576-4505-8092-3F8DA1CF0BA5}" srcOrd="1" destOrd="0" presId="urn:microsoft.com/office/officeart/2005/8/layout/process3"/>
    <dgm:cxn modelId="{CAA973EE-89E1-4D72-B418-D91C11C4D35E}" type="presOf" srcId="{77EAE1D3-8DED-4110-BC0F-BE778988DCB5}" destId="{9D0FE15E-57FC-461D-B0E4-2C6CBA4C37CD}" srcOrd="1" destOrd="0" presId="urn:microsoft.com/office/officeart/2005/8/layout/process3"/>
    <dgm:cxn modelId="{DA537D56-3403-43FC-87A6-37BC51A81CAE}" type="presOf" srcId="{AC02D148-ED2F-4658-8F40-140E33C1F384}" destId="{C7F97994-1C7B-4D70-B0BC-A0FB439BA4C2}" srcOrd="0" destOrd="1" presId="urn:microsoft.com/office/officeart/2005/8/layout/process3"/>
    <dgm:cxn modelId="{91B1251C-4753-4356-94A7-0D93B93C10CF}" type="presOf" srcId="{9466094A-86B2-4DF1-9635-3E2F3CACBC71}" destId="{18FD3D7D-ED9D-4A72-A24F-0DE1325B8CD0}" srcOrd="0" destOrd="1" presId="urn:microsoft.com/office/officeart/2005/8/layout/process3"/>
    <dgm:cxn modelId="{51339E32-3C15-48C4-8972-1CA77AFD9FCA}" type="presOf" srcId="{0AAF8D3E-79E6-4072-B413-5C02AC98A6FC}" destId="{ECD00900-DDF3-4EB6-AA74-3B98E3E3A5F3}" srcOrd="1" destOrd="0" presId="urn:microsoft.com/office/officeart/2005/8/layout/process3"/>
    <dgm:cxn modelId="{0FCE3A4F-222A-4846-A5C0-6641A0A7C4D1}" srcId="{0AAF8D3E-79E6-4072-B413-5C02AC98A6FC}" destId="{22F54BCD-85D5-4E6E-924C-E787B25AE663}" srcOrd="3" destOrd="0" parTransId="{851C144B-67AF-4A7E-990F-C19818DC3668}" sibTransId="{16A6CBD7-461E-45E0-B51C-7111E7DBD9E0}"/>
    <dgm:cxn modelId="{65445F3F-94BB-47EE-830B-B66467178326}" srcId="{0AAF8D3E-79E6-4072-B413-5C02AC98A6FC}" destId="{5A4EE3A0-32F9-43C8-A0D1-E2340FFA0654}" srcOrd="2" destOrd="0" parTransId="{D5886F93-9E69-4FC9-B7A2-AD58AA2246EF}" sibTransId="{4E0DA691-5195-490A-99C1-35629DEAD2B1}"/>
    <dgm:cxn modelId="{489A401F-6023-4EE4-8B40-FC76EC53324E}" type="presOf" srcId="{77EAE1D3-8DED-4110-BC0F-BE778988DCB5}" destId="{678DEE41-8AFD-4CCB-8796-8520E3D2FF37}" srcOrd="0" destOrd="0" presId="urn:microsoft.com/office/officeart/2005/8/layout/process3"/>
    <dgm:cxn modelId="{304B0E8E-F520-4449-BB62-4225E91F2881}" type="presOf" srcId="{0AAF8D3E-79E6-4072-B413-5C02AC98A6FC}" destId="{C2C486DD-A8A1-4F6C-A130-9D8F8456CF2A}" srcOrd="0" destOrd="0" presId="urn:microsoft.com/office/officeart/2005/8/layout/process3"/>
    <dgm:cxn modelId="{3B94DF38-20CC-4F07-A6C4-8ACF182B5269}" srcId="{A1A7A0EF-6B5B-4345-9350-B75A4E88D569}" destId="{0AAF8D3E-79E6-4072-B413-5C02AC98A6FC}" srcOrd="0" destOrd="0" parTransId="{8B32C783-97CA-45D4-8633-82C7C47C783F}" sibTransId="{C30BB466-76F4-4B64-AE45-EE023F49FFEB}"/>
    <dgm:cxn modelId="{2DA35ADF-A79F-472C-AB56-78C3E56AE33B}" type="presOf" srcId="{C30BB466-76F4-4B64-AE45-EE023F49FFEB}" destId="{6F2E4160-DAA8-40D4-B0F8-129DE43F73F8}" srcOrd="0" destOrd="0" presId="urn:microsoft.com/office/officeart/2005/8/layout/process3"/>
    <dgm:cxn modelId="{5B0B97CC-070A-47E0-B34F-7BC70E7665A8}" srcId="{77EAE1D3-8DED-4110-BC0F-BE778988DCB5}" destId="{BA130342-DD1B-4D57-9529-D77EE14FA57B}" srcOrd="0" destOrd="0" parTransId="{48FF9B86-3BB8-431A-8405-B9FF78398199}" sibTransId="{43F11C97-2F70-4585-8AB8-2B8C9429ED43}"/>
    <dgm:cxn modelId="{84A2FFE0-7C85-4487-BC18-2E001A67FC08}" srcId="{0AAF8D3E-79E6-4072-B413-5C02AC98A6FC}" destId="{40FD363D-B091-4E02-AD5D-20DBC0D5D85C}" srcOrd="0" destOrd="0" parTransId="{9FC96827-7F0C-4E0A-B750-9C4408C0A51F}" sibTransId="{0AF49026-4AE0-4155-BDD9-F3348E936D8F}"/>
    <dgm:cxn modelId="{9D6F8831-5F6F-4DEF-B138-0D6ADE4F62EB}" type="presOf" srcId="{A1A7A0EF-6B5B-4345-9350-B75A4E88D569}" destId="{7ADEF4C4-B95D-4C4B-A85F-B3E09DAE1DF9}" srcOrd="0" destOrd="0" presId="urn:microsoft.com/office/officeart/2005/8/layout/process3"/>
    <dgm:cxn modelId="{1B4B4912-A930-4D64-94E2-2A4E121E5572}" type="presOf" srcId="{40FD363D-B091-4E02-AD5D-20DBC0D5D85C}" destId="{18FD3D7D-ED9D-4A72-A24F-0DE1325B8CD0}" srcOrd="0" destOrd="0" presId="urn:microsoft.com/office/officeart/2005/8/layout/process3"/>
    <dgm:cxn modelId="{9EFB87B9-1372-4493-95C0-6E63C742F8A0}" srcId="{A1A7A0EF-6B5B-4345-9350-B75A4E88D569}" destId="{77EAE1D3-8DED-4110-BC0F-BE778988DCB5}" srcOrd="1" destOrd="0" parTransId="{56CEC78C-CC10-468B-9624-92A189013EEC}" sibTransId="{F030D5A2-4FC1-4615-AFC1-4E694E1BCF32}"/>
    <dgm:cxn modelId="{6A5D2AD7-746B-4B17-AD03-A60AB257DDE2}" srcId="{0AAF8D3E-79E6-4072-B413-5C02AC98A6FC}" destId="{9466094A-86B2-4DF1-9635-3E2F3CACBC71}" srcOrd="1" destOrd="0" parTransId="{34A88BBE-14BF-4FC1-8A49-9C90F72E248B}" sibTransId="{E6823DC8-D22D-47B8-B9F2-40D1F1E1239B}"/>
    <dgm:cxn modelId="{57433833-9C58-4B46-9F87-7C0793177823}" type="presParOf" srcId="{7ADEF4C4-B95D-4C4B-A85F-B3E09DAE1DF9}" destId="{C71023EA-6FFE-4B21-9A34-60502DDACC62}" srcOrd="0" destOrd="0" presId="urn:microsoft.com/office/officeart/2005/8/layout/process3"/>
    <dgm:cxn modelId="{197849C5-E941-4531-99EB-588A95C026C0}" type="presParOf" srcId="{C71023EA-6FFE-4B21-9A34-60502DDACC62}" destId="{C2C486DD-A8A1-4F6C-A130-9D8F8456CF2A}" srcOrd="0" destOrd="0" presId="urn:microsoft.com/office/officeart/2005/8/layout/process3"/>
    <dgm:cxn modelId="{8A5B1CBE-FB88-4515-8953-E3D210DF00E2}" type="presParOf" srcId="{C71023EA-6FFE-4B21-9A34-60502DDACC62}" destId="{ECD00900-DDF3-4EB6-AA74-3B98E3E3A5F3}" srcOrd="1" destOrd="0" presId="urn:microsoft.com/office/officeart/2005/8/layout/process3"/>
    <dgm:cxn modelId="{F73A30EC-267A-43DF-B04B-3DE1E0BE26B3}" type="presParOf" srcId="{C71023EA-6FFE-4B21-9A34-60502DDACC62}" destId="{18FD3D7D-ED9D-4A72-A24F-0DE1325B8CD0}" srcOrd="2" destOrd="0" presId="urn:microsoft.com/office/officeart/2005/8/layout/process3"/>
    <dgm:cxn modelId="{17BE91F5-C93E-44ED-80E1-77F780525FF7}" type="presParOf" srcId="{7ADEF4C4-B95D-4C4B-A85F-B3E09DAE1DF9}" destId="{6F2E4160-DAA8-40D4-B0F8-129DE43F73F8}" srcOrd="1" destOrd="0" presId="urn:microsoft.com/office/officeart/2005/8/layout/process3"/>
    <dgm:cxn modelId="{71175F3B-2F31-4F3F-A47F-AC8AC2302518}" type="presParOf" srcId="{6F2E4160-DAA8-40D4-B0F8-129DE43F73F8}" destId="{D339D09C-D576-4505-8092-3F8DA1CF0BA5}" srcOrd="0" destOrd="0" presId="urn:microsoft.com/office/officeart/2005/8/layout/process3"/>
    <dgm:cxn modelId="{542D50C8-90D2-4D64-9BDE-CCD23AC8CA09}" type="presParOf" srcId="{7ADEF4C4-B95D-4C4B-A85F-B3E09DAE1DF9}" destId="{59B0D84C-36EE-4A1A-A925-E32C47F77811}" srcOrd="2" destOrd="0" presId="urn:microsoft.com/office/officeart/2005/8/layout/process3"/>
    <dgm:cxn modelId="{0F139A54-CD5C-46F1-A019-312833C8D25D}" type="presParOf" srcId="{59B0D84C-36EE-4A1A-A925-E32C47F77811}" destId="{678DEE41-8AFD-4CCB-8796-8520E3D2FF37}" srcOrd="0" destOrd="0" presId="urn:microsoft.com/office/officeart/2005/8/layout/process3"/>
    <dgm:cxn modelId="{878B4F4E-F41D-4C7D-8E07-9A08A2EDB569}" type="presParOf" srcId="{59B0D84C-36EE-4A1A-A925-E32C47F77811}" destId="{9D0FE15E-57FC-461D-B0E4-2C6CBA4C37CD}" srcOrd="1" destOrd="0" presId="urn:microsoft.com/office/officeart/2005/8/layout/process3"/>
    <dgm:cxn modelId="{433CC02B-7546-48CB-9560-FDAB619C8587}" type="presParOf" srcId="{59B0D84C-36EE-4A1A-A925-E32C47F77811}" destId="{C7F97994-1C7B-4D70-B0BC-A0FB439BA4C2}"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F0DFB2A-F5C3-4868-8DC0-9D0E22C8E2FE}" type="doc">
      <dgm:prSet loTypeId="urn:microsoft.com/office/officeart/2005/8/layout/process3" loCatId="process" qsTypeId="urn:microsoft.com/office/officeart/2005/8/quickstyle/simple1" qsCatId="simple" csTypeId="urn:microsoft.com/office/officeart/2005/8/colors/accent3_2" csCatId="accent3" phldr="1"/>
      <dgm:spPr/>
      <dgm:t>
        <a:bodyPr/>
        <a:lstStyle/>
        <a:p>
          <a:endParaRPr lang="en-US"/>
        </a:p>
      </dgm:t>
    </dgm:pt>
    <dgm:pt modelId="{79A7319D-CBD3-4872-BD17-26BD10384DB7}">
      <dgm:prSet phldrT="[Text]"/>
      <dgm:spPr/>
      <dgm:t>
        <a:bodyPr/>
        <a:lstStyle/>
        <a:p>
          <a:r>
            <a:rPr lang="en-US" dirty="0" smtClean="0"/>
            <a:t>8:50AM – 9:50AM</a:t>
          </a:r>
        </a:p>
        <a:p>
          <a:r>
            <a:rPr lang="en-US" dirty="0" smtClean="0"/>
            <a:t>Locating Information Assessment</a:t>
          </a:r>
          <a:endParaRPr lang="en-US" dirty="0"/>
        </a:p>
      </dgm:t>
    </dgm:pt>
    <dgm:pt modelId="{77044B16-ABDD-427D-BABF-015EB8275095}" type="parTrans" cxnId="{7186459E-077F-4BFC-8563-8D51EBAC1FE3}">
      <dgm:prSet/>
      <dgm:spPr/>
      <dgm:t>
        <a:bodyPr/>
        <a:lstStyle/>
        <a:p>
          <a:endParaRPr lang="en-US"/>
        </a:p>
      </dgm:t>
    </dgm:pt>
    <dgm:pt modelId="{1B0ACC25-8A70-4D28-B877-DEABF82C0B35}" type="sibTrans" cxnId="{7186459E-077F-4BFC-8563-8D51EBAC1FE3}">
      <dgm:prSet/>
      <dgm:spPr/>
      <dgm:t>
        <a:bodyPr/>
        <a:lstStyle/>
        <a:p>
          <a:endParaRPr lang="en-US"/>
        </a:p>
      </dgm:t>
    </dgm:pt>
    <dgm:pt modelId="{2322D133-844C-4F8D-A5D2-706DD888A1D6}">
      <dgm:prSet phldrT="[Text]"/>
      <dgm:spPr/>
      <dgm:t>
        <a:bodyPr/>
        <a:lstStyle/>
        <a:p>
          <a:r>
            <a:rPr lang="en-US" dirty="0" smtClean="0"/>
            <a:t>10:00AM – 11:00AM Applied Mathematics Assessment</a:t>
          </a:r>
          <a:endParaRPr lang="en-US" dirty="0"/>
        </a:p>
      </dgm:t>
    </dgm:pt>
    <dgm:pt modelId="{8E79CF24-6DFA-457E-B34D-DFA5CB37ECEE}" type="parTrans" cxnId="{7EF8995B-4FFE-4544-BF09-F3BAAA693204}">
      <dgm:prSet/>
      <dgm:spPr/>
      <dgm:t>
        <a:bodyPr/>
        <a:lstStyle/>
        <a:p>
          <a:endParaRPr lang="en-US"/>
        </a:p>
      </dgm:t>
    </dgm:pt>
    <dgm:pt modelId="{B4C3C332-746C-4AAD-B3E1-663ABD24F3B5}" type="sibTrans" cxnId="{7EF8995B-4FFE-4544-BF09-F3BAAA693204}">
      <dgm:prSet/>
      <dgm:spPr/>
      <dgm:t>
        <a:bodyPr/>
        <a:lstStyle/>
        <a:p>
          <a:endParaRPr lang="en-US"/>
        </a:p>
      </dgm:t>
    </dgm:pt>
    <dgm:pt modelId="{DB47B205-AD8A-4114-941B-8695F7337C6A}">
      <dgm:prSet phldrT="[Text]"/>
      <dgm:spPr/>
      <dgm:t>
        <a:bodyPr/>
        <a:lstStyle/>
        <a:p>
          <a:r>
            <a:rPr lang="en-US" dirty="0" smtClean="0"/>
            <a:t>Proctor authorizes the Applied Mathematics assessment for the examinee or testing group – this should take about a minute</a:t>
          </a:r>
          <a:endParaRPr lang="en-US" dirty="0"/>
        </a:p>
      </dgm:t>
    </dgm:pt>
    <dgm:pt modelId="{1DEEF199-096F-4EDD-B0C1-144CC6170FFE}" type="parTrans" cxnId="{EE4B9F47-50C1-47B4-8EEE-FC4827E94CE1}">
      <dgm:prSet/>
      <dgm:spPr/>
      <dgm:t>
        <a:bodyPr/>
        <a:lstStyle/>
        <a:p>
          <a:endParaRPr lang="en-US"/>
        </a:p>
      </dgm:t>
    </dgm:pt>
    <dgm:pt modelId="{08DC933F-E6EE-49BD-A394-7DA542CE5EA2}" type="sibTrans" cxnId="{EE4B9F47-50C1-47B4-8EEE-FC4827E94CE1}">
      <dgm:prSet/>
      <dgm:spPr/>
      <dgm:t>
        <a:bodyPr/>
        <a:lstStyle/>
        <a:p>
          <a:endParaRPr lang="en-US"/>
        </a:p>
      </dgm:t>
    </dgm:pt>
    <dgm:pt modelId="{25BD06EA-A73D-4A31-833F-4BF5978D7AEF}">
      <dgm:prSet phldrT="[Text]"/>
      <dgm:spPr/>
      <dgm:t>
        <a:bodyPr/>
        <a:lstStyle/>
        <a:p>
          <a:r>
            <a:rPr lang="en-US" dirty="0" smtClean="0"/>
            <a:t>Proctor authorizes the Locating Information assessment for the examinee or testing group – this should take about a minute</a:t>
          </a:r>
          <a:endParaRPr lang="en-US" dirty="0"/>
        </a:p>
      </dgm:t>
    </dgm:pt>
    <dgm:pt modelId="{C1EA0EA3-454B-4432-81FB-FE9560EDB58C}" type="parTrans" cxnId="{5AAED719-C5E5-437D-AF6F-15BBE7F9487C}">
      <dgm:prSet/>
      <dgm:spPr/>
      <dgm:t>
        <a:bodyPr/>
        <a:lstStyle/>
        <a:p>
          <a:endParaRPr lang="en-US"/>
        </a:p>
      </dgm:t>
    </dgm:pt>
    <dgm:pt modelId="{CE46CCE0-B8D4-46E3-AC05-7B8D0258A6F5}" type="sibTrans" cxnId="{5AAED719-C5E5-437D-AF6F-15BBE7F9487C}">
      <dgm:prSet/>
      <dgm:spPr/>
      <dgm:t>
        <a:bodyPr/>
        <a:lstStyle/>
        <a:p>
          <a:endParaRPr lang="en-US"/>
        </a:p>
      </dgm:t>
    </dgm:pt>
    <dgm:pt modelId="{0200A65C-1FCB-4E94-9E41-95DAA9DD25E7}">
      <dgm:prSet/>
      <dgm:spPr/>
      <dgm:t>
        <a:bodyPr/>
        <a:lstStyle/>
        <a:p>
          <a:r>
            <a:rPr lang="en-US" dirty="0" smtClean="0"/>
            <a:t>Examinees can begin assessment after proctor has notified them that the authorization is complete</a:t>
          </a:r>
          <a:endParaRPr lang="en-US" dirty="0"/>
        </a:p>
      </dgm:t>
    </dgm:pt>
    <dgm:pt modelId="{60408989-5D8A-49B5-A4A5-B403B4DED6FF}" type="parTrans" cxnId="{8A83CB23-94E5-4985-A91D-17DE11C84A37}">
      <dgm:prSet/>
      <dgm:spPr/>
      <dgm:t>
        <a:bodyPr/>
        <a:lstStyle/>
        <a:p>
          <a:endParaRPr lang="en-US"/>
        </a:p>
      </dgm:t>
    </dgm:pt>
    <dgm:pt modelId="{EAC116EC-7005-4EED-90A5-5EA17E1ADFDD}" type="sibTrans" cxnId="{8A83CB23-94E5-4985-A91D-17DE11C84A37}">
      <dgm:prSet/>
      <dgm:spPr/>
      <dgm:t>
        <a:bodyPr/>
        <a:lstStyle/>
        <a:p>
          <a:endParaRPr lang="en-US"/>
        </a:p>
      </dgm:t>
    </dgm:pt>
    <dgm:pt modelId="{2D2A2C66-2D0B-4E07-93DF-ED00F91B8511}">
      <dgm:prSet/>
      <dgm:spPr/>
      <dgm:t>
        <a:bodyPr/>
        <a:lstStyle/>
        <a:p>
          <a:r>
            <a:rPr lang="en-US" dirty="0" smtClean="0"/>
            <a:t>Examinees can begin assessment after proctor has notified them that the authorization is complete</a:t>
          </a:r>
          <a:endParaRPr lang="en-US" dirty="0"/>
        </a:p>
      </dgm:t>
    </dgm:pt>
    <dgm:pt modelId="{ABE56E6E-FDC4-4E58-8DA0-6E755A0B5129}" type="parTrans" cxnId="{010E3A0D-8583-40DD-879F-B8F9BB88A83B}">
      <dgm:prSet/>
      <dgm:spPr/>
      <dgm:t>
        <a:bodyPr/>
        <a:lstStyle/>
        <a:p>
          <a:endParaRPr lang="en-US"/>
        </a:p>
      </dgm:t>
    </dgm:pt>
    <dgm:pt modelId="{FC0EFE00-221D-432A-8844-628A6E1920A6}" type="sibTrans" cxnId="{010E3A0D-8583-40DD-879F-B8F9BB88A83B}">
      <dgm:prSet/>
      <dgm:spPr/>
      <dgm:t>
        <a:bodyPr/>
        <a:lstStyle/>
        <a:p>
          <a:endParaRPr lang="en-US"/>
        </a:p>
      </dgm:t>
    </dgm:pt>
    <dgm:pt modelId="{D8D7E5F6-17DE-4C13-8A38-00C370C42931}">
      <dgm:prSet phldrT="[Text]"/>
      <dgm:spPr/>
      <dgm:t>
        <a:bodyPr/>
        <a:lstStyle/>
        <a:p>
          <a:r>
            <a:rPr lang="en-US" dirty="0" smtClean="0"/>
            <a:t>11:05AM – 12:05PM Reading for Information Assessment</a:t>
          </a:r>
          <a:endParaRPr lang="en-US" dirty="0"/>
        </a:p>
      </dgm:t>
    </dgm:pt>
    <dgm:pt modelId="{16717B66-CADB-4D76-A436-D5AC2DDA1BF6}" type="parTrans" cxnId="{78C2F022-7253-4559-AF82-DEEFAB947496}">
      <dgm:prSet/>
      <dgm:spPr/>
      <dgm:t>
        <a:bodyPr/>
        <a:lstStyle/>
        <a:p>
          <a:endParaRPr lang="en-US"/>
        </a:p>
      </dgm:t>
    </dgm:pt>
    <dgm:pt modelId="{12583977-C513-4FD0-B1DC-0F9D7DFCD531}" type="sibTrans" cxnId="{78C2F022-7253-4559-AF82-DEEFAB947496}">
      <dgm:prSet/>
      <dgm:spPr/>
      <dgm:t>
        <a:bodyPr/>
        <a:lstStyle/>
        <a:p>
          <a:endParaRPr lang="en-US"/>
        </a:p>
      </dgm:t>
    </dgm:pt>
    <dgm:pt modelId="{43E04708-FB68-4D8C-8D97-FB6B4C1ECD85}">
      <dgm:prSet phldrT="[Text]"/>
      <dgm:spPr/>
      <dgm:t>
        <a:bodyPr/>
        <a:lstStyle/>
        <a:p>
          <a:r>
            <a:rPr lang="en-US" dirty="0" smtClean="0"/>
            <a:t>Proctor authorizes Reading for Information assessment for the examinee or testing group – this should take about a minute</a:t>
          </a:r>
          <a:endParaRPr lang="en-US" dirty="0"/>
        </a:p>
      </dgm:t>
    </dgm:pt>
    <dgm:pt modelId="{D1A72E35-70B2-4973-B2C7-B9B7109609E8}" type="parTrans" cxnId="{DE0BB27B-4722-4DD3-BF0D-843B11EB4D3B}">
      <dgm:prSet/>
      <dgm:spPr/>
      <dgm:t>
        <a:bodyPr/>
        <a:lstStyle/>
        <a:p>
          <a:endParaRPr lang="en-US"/>
        </a:p>
      </dgm:t>
    </dgm:pt>
    <dgm:pt modelId="{A6741BBA-FA18-430E-901C-3169D51CA5FA}" type="sibTrans" cxnId="{DE0BB27B-4722-4DD3-BF0D-843B11EB4D3B}">
      <dgm:prSet/>
      <dgm:spPr/>
      <dgm:t>
        <a:bodyPr/>
        <a:lstStyle/>
        <a:p>
          <a:endParaRPr lang="en-US"/>
        </a:p>
      </dgm:t>
    </dgm:pt>
    <dgm:pt modelId="{10DA8A8D-FAAD-450F-AD69-86A0033D92FA}">
      <dgm:prSet phldrT="[Text]"/>
      <dgm:spPr/>
      <dgm:t>
        <a:bodyPr/>
        <a:lstStyle/>
        <a:p>
          <a:r>
            <a:rPr lang="en-US" dirty="0" smtClean="0"/>
            <a:t>Examinees can begin assessment after proctor has notified them that the authorization is complete</a:t>
          </a:r>
          <a:endParaRPr lang="en-US" dirty="0"/>
        </a:p>
      </dgm:t>
    </dgm:pt>
    <dgm:pt modelId="{0C76AB17-0668-46C9-B17F-A8C48F5E3F2F}" type="parTrans" cxnId="{FB314773-EA44-466A-81C8-0B882386B208}">
      <dgm:prSet/>
      <dgm:spPr/>
      <dgm:t>
        <a:bodyPr/>
        <a:lstStyle/>
        <a:p>
          <a:endParaRPr lang="en-US"/>
        </a:p>
      </dgm:t>
    </dgm:pt>
    <dgm:pt modelId="{41783A5D-9004-4DC6-9BB2-B907456CB507}" type="sibTrans" cxnId="{FB314773-EA44-466A-81C8-0B882386B208}">
      <dgm:prSet/>
      <dgm:spPr/>
      <dgm:t>
        <a:bodyPr/>
        <a:lstStyle/>
        <a:p>
          <a:endParaRPr lang="en-US"/>
        </a:p>
      </dgm:t>
    </dgm:pt>
    <dgm:pt modelId="{4B726CD8-5812-4D8D-97DA-D7E7E8EA11E7}">
      <dgm:prSet/>
      <dgm:spPr/>
      <dgm:t>
        <a:bodyPr/>
        <a:lstStyle/>
        <a:p>
          <a:r>
            <a:rPr lang="en-US" dirty="0" smtClean="0"/>
            <a:t>9:55AM – 10:00 AM BREAK I </a:t>
          </a:r>
          <a:endParaRPr lang="en-US" dirty="0"/>
        </a:p>
      </dgm:t>
    </dgm:pt>
    <dgm:pt modelId="{57220B2E-FFD3-4AF6-8E4B-BC262EE0EBAC}" type="sibTrans" cxnId="{AC4CAC37-CBFA-4D63-A83D-A6C60730BFA1}">
      <dgm:prSet/>
      <dgm:spPr/>
      <dgm:t>
        <a:bodyPr/>
        <a:lstStyle/>
        <a:p>
          <a:endParaRPr lang="en-US"/>
        </a:p>
      </dgm:t>
    </dgm:pt>
    <dgm:pt modelId="{BA5BD978-116B-4AEE-B8BD-71F6E301D0A8}" type="parTrans" cxnId="{AC4CAC37-CBFA-4D63-A83D-A6C60730BFA1}">
      <dgm:prSet/>
      <dgm:spPr/>
      <dgm:t>
        <a:bodyPr/>
        <a:lstStyle/>
        <a:p>
          <a:endParaRPr lang="en-US"/>
        </a:p>
      </dgm:t>
    </dgm:pt>
    <dgm:pt modelId="{4C7E8197-4C77-49D0-94C3-21F743280886}">
      <dgm:prSet phldrT="[Text]"/>
      <dgm:spPr/>
      <dgm:t>
        <a:bodyPr/>
        <a:lstStyle/>
        <a:p>
          <a:r>
            <a:rPr lang="en-US" dirty="0" smtClean="0"/>
            <a:t>11:00AM – 11:05 AM BREAK II</a:t>
          </a:r>
          <a:endParaRPr lang="en-US" dirty="0"/>
        </a:p>
      </dgm:t>
    </dgm:pt>
    <dgm:pt modelId="{0D6560A1-29A1-4600-AB4D-57154EDAC68F}" type="sibTrans" cxnId="{A384A9C0-C554-4FD4-AE7E-CBDA9A79ADEB}">
      <dgm:prSet/>
      <dgm:spPr/>
      <dgm:t>
        <a:bodyPr/>
        <a:lstStyle/>
        <a:p>
          <a:endParaRPr lang="en-US"/>
        </a:p>
      </dgm:t>
    </dgm:pt>
    <dgm:pt modelId="{4EA45615-9E0B-42B2-BC0B-FA0C1A760D36}" type="parTrans" cxnId="{A384A9C0-C554-4FD4-AE7E-CBDA9A79ADEB}">
      <dgm:prSet/>
      <dgm:spPr/>
      <dgm:t>
        <a:bodyPr/>
        <a:lstStyle/>
        <a:p>
          <a:endParaRPr lang="en-US"/>
        </a:p>
      </dgm:t>
    </dgm:pt>
    <dgm:pt modelId="{0197B5E9-1598-4C27-AC5E-E508FC047206}" type="pres">
      <dgm:prSet presAssocID="{1F0DFB2A-F5C3-4868-8DC0-9D0E22C8E2FE}" presName="linearFlow" presStyleCnt="0">
        <dgm:presLayoutVars>
          <dgm:dir/>
          <dgm:animLvl val="lvl"/>
          <dgm:resizeHandles val="exact"/>
        </dgm:presLayoutVars>
      </dgm:prSet>
      <dgm:spPr/>
      <dgm:t>
        <a:bodyPr/>
        <a:lstStyle/>
        <a:p>
          <a:endParaRPr lang="en-US"/>
        </a:p>
      </dgm:t>
    </dgm:pt>
    <dgm:pt modelId="{B8115AA5-C953-4589-AC37-2DB8621C6DDA}" type="pres">
      <dgm:prSet presAssocID="{79A7319D-CBD3-4872-BD17-26BD10384DB7}" presName="composite" presStyleCnt="0"/>
      <dgm:spPr/>
    </dgm:pt>
    <dgm:pt modelId="{C2524FEC-1223-4E17-B457-D1E46733E40A}" type="pres">
      <dgm:prSet presAssocID="{79A7319D-CBD3-4872-BD17-26BD10384DB7}" presName="parTx" presStyleLbl="node1" presStyleIdx="0" presStyleCnt="5">
        <dgm:presLayoutVars>
          <dgm:chMax val="0"/>
          <dgm:chPref val="0"/>
          <dgm:bulletEnabled val="1"/>
        </dgm:presLayoutVars>
      </dgm:prSet>
      <dgm:spPr/>
      <dgm:t>
        <a:bodyPr/>
        <a:lstStyle/>
        <a:p>
          <a:endParaRPr lang="en-US"/>
        </a:p>
      </dgm:t>
    </dgm:pt>
    <dgm:pt modelId="{A8EE9D24-0627-471F-91B6-BCC391C2D206}" type="pres">
      <dgm:prSet presAssocID="{79A7319D-CBD3-4872-BD17-26BD10384DB7}" presName="parSh" presStyleLbl="node1" presStyleIdx="0" presStyleCnt="5"/>
      <dgm:spPr/>
      <dgm:t>
        <a:bodyPr/>
        <a:lstStyle/>
        <a:p>
          <a:endParaRPr lang="en-US"/>
        </a:p>
      </dgm:t>
    </dgm:pt>
    <dgm:pt modelId="{5C52478F-F927-4449-AAC5-4EC29D52CF66}" type="pres">
      <dgm:prSet presAssocID="{79A7319D-CBD3-4872-BD17-26BD10384DB7}" presName="desTx" presStyleLbl="fgAcc1" presStyleIdx="0" presStyleCnt="5" custLinFactNeighborX="3510">
        <dgm:presLayoutVars>
          <dgm:bulletEnabled val="1"/>
        </dgm:presLayoutVars>
      </dgm:prSet>
      <dgm:spPr/>
      <dgm:t>
        <a:bodyPr/>
        <a:lstStyle/>
        <a:p>
          <a:endParaRPr lang="en-US"/>
        </a:p>
      </dgm:t>
    </dgm:pt>
    <dgm:pt modelId="{DEF6BF9C-616A-46DE-9427-A3E1C852A3A6}" type="pres">
      <dgm:prSet presAssocID="{1B0ACC25-8A70-4D28-B877-DEABF82C0B35}" presName="sibTrans" presStyleLbl="sibTrans2D1" presStyleIdx="0" presStyleCnt="4"/>
      <dgm:spPr/>
      <dgm:t>
        <a:bodyPr/>
        <a:lstStyle/>
        <a:p>
          <a:endParaRPr lang="en-US"/>
        </a:p>
      </dgm:t>
    </dgm:pt>
    <dgm:pt modelId="{7DB3CD8F-6A9F-4589-8F2E-7ACA2B5E8AF7}" type="pres">
      <dgm:prSet presAssocID="{1B0ACC25-8A70-4D28-B877-DEABF82C0B35}" presName="connTx" presStyleLbl="sibTrans2D1" presStyleIdx="0" presStyleCnt="4"/>
      <dgm:spPr/>
      <dgm:t>
        <a:bodyPr/>
        <a:lstStyle/>
        <a:p>
          <a:endParaRPr lang="en-US"/>
        </a:p>
      </dgm:t>
    </dgm:pt>
    <dgm:pt modelId="{29BBC18A-E593-4645-B448-BCEBF5ECECA1}" type="pres">
      <dgm:prSet presAssocID="{4B726CD8-5812-4D8D-97DA-D7E7E8EA11E7}" presName="composite" presStyleCnt="0"/>
      <dgm:spPr/>
    </dgm:pt>
    <dgm:pt modelId="{CC5B64B2-EF14-401F-9CF7-127C2B37A326}" type="pres">
      <dgm:prSet presAssocID="{4B726CD8-5812-4D8D-97DA-D7E7E8EA11E7}" presName="parTx" presStyleLbl="node1" presStyleIdx="0" presStyleCnt="5">
        <dgm:presLayoutVars>
          <dgm:chMax val="0"/>
          <dgm:chPref val="0"/>
          <dgm:bulletEnabled val="1"/>
        </dgm:presLayoutVars>
      </dgm:prSet>
      <dgm:spPr/>
      <dgm:t>
        <a:bodyPr/>
        <a:lstStyle/>
        <a:p>
          <a:endParaRPr lang="en-US"/>
        </a:p>
      </dgm:t>
    </dgm:pt>
    <dgm:pt modelId="{2890EC33-2A65-4CD1-AA76-A17F5E5D6F4D}" type="pres">
      <dgm:prSet presAssocID="{4B726CD8-5812-4D8D-97DA-D7E7E8EA11E7}" presName="parSh" presStyleLbl="node1" presStyleIdx="1" presStyleCnt="5" custScaleX="109774" custLinFactNeighborX="409" custLinFactNeighborY="31340"/>
      <dgm:spPr/>
      <dgm:t>
        <a:bodyPr/>
        <a:lstStyle/>
        <a:p>
          <a:endParaRPr lang="en-US"/>
        </a:p>
      </dgm:t>
    </dgm:pt>
    <dgm:pt modelId="{EB3446A4-A598-42FA-B0A0-071ECB16945A}" type="pres">
      <dgm:prSet presAssocID="{4B726CD8-5812-4D8D-97DA-D7E7E8EA11E7}" presName="desTx" presStyleLbl="fgAcc1" presStyleIdx="1" presStyleCnt="5" custFlipVert="1" custScaleX="5447" custScaleY="3024" custLinFactNeighborX="-17457" custLinFactNeighborY="-24256">
        <dgm:presLayoutVars>
          <dgm:bulletEnabled val="1"/>
        </dgm:presLayoutVars>
      </dgm:prSet>
      <dgm:spPr>
        <a:noFill/>
        <a:ln>
          <a:noFill/>
        </a:ln>
      </dgm:spPr>
      <dgm:t>
        <a:bodyPr/>
        <a:lstStyle/>
        <a:p>
          <a:endParaRPr lang="en-US"/>
        </a:p>
      </dgm:t>
    </dgm:pt>
    <dgm:pt modelId="{AF2303F5-BC9A-4A14-B72E-157664F9CB7A}" type="pres">
      <dgm:prSet presAssocID="{57220B2E-FFD3-4AF6-8E4B-BC262EE0EBAC}" presName="sibTrans" presStyleLbl="sibTrans2D1" presStyleIdx="1" presStyleCnt="4"/>
      <dgm:spPr/>
      <dgm:t>
        <a:bodyPr/>
        <a:lstStyle/>
        <a:p>
          <a:endParaRPr lang="en-US"/>
        </a:p>
      </dgm:t>
    </dgm:pt>
    <dgm:pt modelId="{47307091-3349-4CAD-91E4-6D2400C50983}" type="pres">
      <dgm:prSet presAssocID="{57220B2E-FFD3-4AF6-8E4B-BC262EE0EBAC}" presName="connTx" presStyleLbl="sibTrans2D1" presStyleIdx="1" presStyleCnt="4"/>
      <dgm:spPr/>
      <dgm:t>
        <a:bodyPr/>
        <a:lstStyle/>
        <a:p>
          <a:endParaRPr lang="en-US"/>
        </a:p>
      </dgm:t>
    </dgm:pt>
    <dgm:pt modelId="{C8C1365D-5B18-49D8-ABA0-8538D478FD21}" type="pres">
      <dgm:prSet presAssocID="{2322D133-844C-4F8D-A5D2-706DD888A1D6}" presName="composite" presStyleCnt="0"/>
      <dgm:spPr/>
    </dgm:pt>
    <dgm:pt modelId="{5244B61A-D9C2-4040-BBAA-1F7B071BB49C}" type="pres">
      <dgm:prSet presAssocID="{2322D133-844C-4F8D-A5D2-706DD888A1D6}" presName="parTx" presStyleLbl="node1" presStyleIdx="1" presStyleCnt="5">
        <dgm:presLayoutVars>
          <dgm:chMax val="0"/>
          <dgm:chPref val="0"/>
          <dgm:bulletEnabled val="1"/>
        </dgm:presLayoutVars>
      </dgm:prSet>
      <dgm:spPr/>
      <dgm:t>
        <a:bodyPr/>
        <a:lstStyle/>
        <a:p>
          <a:endParaRPr lang="en-US"/>
        </a:p>
      </dgm:t>
    </dgm:pt>
    <dgm:pt modelId="{4C5D76A8-4DCE-4008-9212-2D6BB1C3DC78}" type="pres">
      <dgm:prSet presAssocID="{2322D133-844C-4F8D-A5D2-706DD888A1D6}" presName="parSh" presStyleLbl="node1" presStyleIdx="2" presStyleCnt="5"/>
      <dgm:spPr/>
      <dgm:t>
        <a:bodyPr/>
        <a:lstStyle/>
        <a:p>
          <a:endParaRPr lang="en-US"/>
        </a:p>
      </dgm:t>
    </dgm:pt>
    <dgm:pt modelId="{8B582A6E-E2A8-4443-BED4-AB9F0399D98E}" type="pres">
      <dgm:prSet presAssocID="{2322D133-844C-4F8D-A5D2-706DD888A1D6}" presName="desTx" presStyleLbl="fgAcc1" presStyleIdx="2" presStyleCnt="5">
        <dgm:presLayoutVars>
          <dgm:bulletEnabled val="1"/>
        </dgm:presLayoutVars>
      </dgm:prSet>
      <dgm:spPr/>
      <dgm:t>
        <a:bodyPr/>
        <a:lstStyle/>
        <a:p>
          <a:endParaRPr lang="en-US"/>
        </a:p>
      </dgm:t>
    </dgm:pt>
    <dgm:pt modelId="{1825EC75-3F43-4D04-886F-2756925A6EA4}" type="pres">
      <dgm:prSet presAssocID="{B4C3C332-746C-4AAD-B3E1-663ABD24F3B5}" presName="sibTrans" presStyleLbl="sibTrans2D1" presStyleIdx="2" presStyleCnt="4"/>
      <dgm:spPr/>
      <dgm:t>
        <a:bodyPr/>
        <a:lstStyle/>
        <a:p>
          <a:endParaRPr lang="en-US"/>
        </a:p>
      </dgm:t>
    </dgm:pt>
    <dgm:pt modelId="{832C2D1A-23FC-4B6B-B3BF-D91B387BC2DB}" type="pres">
      <dgm:prSet presAssocID="{B4C3C332-746C-4AAD-B3E1-663ABD24F3B5}" presName="connTx" presStyleLbl="sibTrans2D1" presStyleIdx="2" presStyleCnt="4"/>
      <dgm:spPr/>
      <dgm:t>
        <a:bodyPr/>
        <a:lstStyle/>
        <a:p>
          <a:endParaRPr lang="en-US"/>
        </a:p>
      </dgm:t>
    </dgm:pt>
    <dgm:pt modelId="{56430768-0999-43C9-9D0F-71AB089DDCC2}" type="pres">
      <dgm:prSet presAssocID="{4C7E8197-4C77-49D0-94C3-21F743280886}" presName="composite" presStyleCnt="0"/>
      <dgm:spPr/>
    </dgm:pt>
    <dgm:pt modelId="{D065A7CE-89AC-4137-A51C-67901FF554BA}" type="pres">
      <dgm:prSet presAssocID="{4C7E8197-4C77-49D0-94C3-21F743280886}" presName="parTx" presStyleLbl="node1" presStyleIdx="2" presStyleCnt="5">
        <dgm:presLayoutVars>
          <dgm:chMax val="0"/>
          <dgm:chPref val="0"/>
          <dgm:bulletEnabled val="1"/>
        </dgm:presLayoutVars>
      </dgm:prSet>
      <dgm:spPr/>
      <dgm:t>
        <a:bodyPr/>
        <a:lstStyle/>
        <a:p>
          <a:endParaRPr lang="en-US"/>
        </a:p>
      </dgm:t>
    </dgm:pt>
    <dgm:pt modelId="{CF5502A7-B035-4D38-9250-FEC86A390D17}" type="pres">
      <dgm:prSet presAssocID="{4C7E8197-4C77-49D0-94C3-21F743280886}" presName="parSh" presStyleLbl="node1" presStyleIdx="3" presStyleCnt="5" custScaleX="129251" custLinFactNeighborX="-3629" custLinFactNeighborY="50764"/>
      <dgm:spPr/>
      <dgm:t>
        <a:bodyPr/>
        <a:lstStyle/>
        <a:p>
          <a:endParaRPr lang="en-US"/>
        </a:p>
      </dgm:t>
    </dgm:pt>
    <dgm:pt modelId="{76F618A6-85C8-4129-A0F2-32B8F6663310}" type="pres">
      <dgm:prSet presAssocID="{4C7E8197-4C77-49D0-94C3-21F743280886}" presName="desTx" presStyleLbl="fgAcc1" presStyleIdx="3" presStyleCnt="5" custFlipVert="1" custFlipHor="1" custScaleX="4215" custScaleY="35249">
        <dgm:presLayoutVars>
          <dgm:bulletEnabled val="1"/>
        </dgm:presLayoutVars>
      </dgm:prSet>
      <dgm:spPr>
        <a:noFill/>
        <a:ln>
          <a:noFill/>
        </a:ln>
      </dgm:spPr>
      <dgm:t>
        <a:bodyPr/>
        <a:lstStyle/>
        <a:p>
          <a:endParaRPr lang="en-US"/>
        </a:p>
      </dgm:t>
    </dgm:pt>
    <dgm:pt modelId="{8AA97AED-5027-43BD-9539-FF8457765CF2}" type="pres">
      <dgm:prSet presAssocID="{0D6560A1-29A1-4600-AB4D-57154EDAC68F}" presName="sibTrans" presStyleLbl="sibTrans2D1" presStyleIdx="3" presStyleCnt="4"/>
      <dgm:spPr/>
      <dgm:t>
        <a:bodyPr/>
        <a:lstStyle/>
        <a:p>
          <a:endParaRPr lang="en-US"/>
        </a:p>
      </dgm:t>
    </dgm:pt>
    <dgm:pt modelId="{0970A641-1CA4-4209-8285-5D7E313C3DFA}" type="pres">
      <dgm:prSet presAssocID="{0D6560A1-29A1-4600-AB4D-57154EDAC68F}" presName="connTx" presStyleLbl="sibTrans2D1" presStyleIdx="3" presStyleCnt="4"/>
      <dgm:spPr/>
      <dgm:t>
        <a:bodyPr/>
        <a:lstStyle/>
        <a:p>
          <a:endParaRPr lang="en-US"/>
        </a:p>
      </dgm:t>
    </dgm:pt>
    <dgm:pt modelId="{0BD46D81-B178-4A24-8DA2-51E9FEB5F495}" type="pres">
      <dgm:prSet presAssocID="{D8D7E5F6-17DE-4C13-8A38-00C370C42931}" presName="composite" presStyleCnt="0"/>
      <dgm:spPr/>
    </dgm:pt>
    <dgm:pt modelId="{084E9938-E79B-4ECE-ADEB-01D3FAD113AC}" type="pres">
      <dgm:prSet presAssocID="{D8D7E5F6-17DE-4C13-8A38-00C370C42931}" presName="parTx" presStyleLbl="node1" presStyleIdx="3" presStyleCnt="5">
        <dgm:presLayoutVars>
          <dgm:chMax val="0"/>
          <dgm:chPref val="0"/>
          <dgm:bulletEnabled val="1"/>
        </dgm:presLayoutVars>
      </dgm:prSet>
      <dgm:spPr/>
      <dgm:t>
        <a:bodyPr/>
        <a:lstStyle/>
        <a:p>
          <a:endParaRPr lang="en-US"/>
        </a:p>
      </dgm:t>
    </dgm:pt>
    <dgm:pt modelId="{E890C773-4FB2-4408-BFFE-5E9A70432258}" type="pres">
      <dgm:prSet presAssocID="{D8D7E5F6-17DE-4C13-8A38-00C370C42931}" presName="parSh" presStyleLbl="node1" presStyleIdx="4" presStyleCnt="5"/>
      <dgm:spPr/>
      <dgm:t>
        <a:bodyPr/>
        <a:lstStyle/>
        <a:p>
          <a:endParaRPr lang="en-US"/>
        </a:p>
      </dgm:t>
    </dgm:pt>
    <dgm:pt modelId="{3A6821C3-FB21-4271-9832-8BAC11349863}" type="pres">
      <dgm:prSet presAssocID="{D8D7E5F6-17DE-4C13-8A38-00C370C42931}" presName="desTx" presStyleLbl="fgAcc1" presStyleIdx="4" presStyleCnt="5">
        <dgm:presLayoutVars>
          <dgm:bulletEnabled val="1"/>
        </dgm:presLayoutVars>
      </dgm:prSet>
      <dgm:spPr/>
      <dgm:t>
        <a:bodyPr/>
        <a:lstStyle/>
        <a:p>
          <a:endParaRPr lang="en-US"/>
        </a:p>
      </dgm:t>
    </dgm:pt>
  </dgm:ptLst>
  <dgm:cxnLst>
    <dgm:cxn modelId="{71C7BC6F-FDE2-46BB-A052-319B04CB1CAA}" type="presOf" srcId="{4C7E8197-4C77-49D0-94C3-21F743280886}" destId="{CF5502A7-B035-4D38-9250-FEC86A390D17}" srcOrd="1" destOrd="0" presId="urn:microsoft.com/office/officeart/2005/8/layout/process3"/>
    <dgm:cxn modelId="{F4DF22D1-2AA4-4322-9730-EC7FD207438C}" type="presOf" srcId="{57220B2E-FFD3-4AF6-8E4B-BC262EE0EBAC}" destId="{AF2303F5-BC9A-4A14-B72E-157664F9CB7A}" srcOrd="0" destOrd="0" presId="urn:microsoft.com/office/officeart/2005/8/layout/process3"/>
    <dgm:cxn modelId="{07EEA336-5B1E-4733-BB30-54E89E4A6FEA}" type="presOf" srcId="{D8D7E5F6-17DE-4C13-8A38-00C370C42931}" destId="{084E9938-E79B-4ECE-ADEB-01D3FAD113AC}" srcOrd="0" destOrd="0" presId="urn:microsoft.com/office/officeart/2005/8/layout/process3"/>
    <dgm:cxn modelId="{2BE5898C-F2F7-4547-BBB8-E249F3EDD316}" type="presOf" srcId="{4B726CD8-5812-4D8D-97DA-D7E7E8EA11E7}" destId="{2890EC33-2A65-4CD1-AA76-A17F5E5D6F4D}" srcOrd="1" destOrd="0" presId="urn:microsoft.com/office/officeart/2005/8/layout/process3"/>
    <dgm:cxn modelId="{AADA1F06-F979-4E7E-8FCD-D80942BD88D7}" type="presOf" srcId="{1F0DFB2A-F5C3-4868-8DC0-9D0E22C8E2FE}" destId="{0197B5E9-1598-4C27-AC5E-E508FC047206}" srcOrd="0" destOrd="0" presId="urn:microsoft.com/office/officeart/2005/8/layout/process3"/>
    <dgm:cxn modelId="{2CD98523-1CDC-4FC3-8839-803F3265B582}" type="presOf" srcId="{2322D133-844C-4F8D-A5D2-706DD888A1D6}" destId="{4C5D76A8-4DCE-4008-9212-2D6BB1C3DC78}" srcOrd="1" destOrd="0" presId="urn:microsoft.com/office/officeart/2005/8/layout/process3"/>
    <dgm:cxn modelId="{BFE05E56-3B52-401A-BC5E-C04EACF890E9}" type="presOf" srcId="{79A7319D-CBD3-4872-BD17-26BD10384DB7}" destId="{C2524FEC-1223-4E17-B457-D1E46733E40A}" srcOrd="0" destOrd="0" presId="urn:microsoft.com/office/officeart/2005/8/layout/process3"/>
    <dgm:cxn modelId="{010E3A0D-8583-40DD-879F-B8F9BB88A83B}" srcId="{2322D133-844C-4F8D-A5D2-706DD888A1D6}" destId="{2D2A2C66-2D0B-4E07-93DF-ED00F91B8511}" srcOrd="1" destOrd="0" parTransId="{ABE56E6E-FDC4-4E58-8DA0-6E755A0B5129}" sibTransId="{FC0EFE00-221D-432A-8844-628A6E1920A6}"/>
    <dgm:cxn modelId="{78C2F022-7253-4559-AF82-DEEFAB947496}" srcId="{1F0DFB2A-F5C3-4868-8DC0-9D0E22C8E2FE}" destId="{D8D7E5F6-17DE-4C13-8A38-00C370C42931}" srcOrd="4" destOrd="0" parTransId="{16717B66-CADB-4D76-A436-D5AC2DDA1BF6}" sibTransId="{12583977-C513-4FD0-B1DC-0F9D7DFCD531}"/>
    <dgm:cxn modelId="{7186459E-077F-4BFC-8563-8D51EBAC1FE3}" srcId="{1F0DFB2A-F5C3-4868-8DC0-9D0E22C8E2FE}" destId="{79A7319D-CBD3-4872-BD17-26BD10384DB7}" srcOrd="0" destOrd="0" parTransId="{77044B16-ABDD-427D-BABF-015EB8275095}" sibTransId="{1B0ACC25-8A70-4D28-B877-DEABF82C0B35}"/>
    <dgm:cxn modelId="{5B794989-0FB8-4801-B2ED-73700F1094FA}" type="presOf" srcId="{B4C3C332-746C-4AAD-B3E1-663ABD24F3B5}" destId="{832C2D1A-23FC-4B6B-B3BF-D91B387BC2DB}" srcOrd="1" destOrd="0" presId="urn:microsoft.com/office/officeart/2005/8/layout/process3"/>
    <dgm:cxn modelId="{5AAED719-C5E5-437D-AF6F-15BBE7F9487C}" srcId="{79A7319D-CBD3-4872-BD17-26BD10384DB7}" destId="{25BD06EA-A73D-4A31-833F-4BF5978D7AEF}" srcOrd="0" destOrd="0" parTransId="{C1EA0EA3-454B-4432-81FB-FE9560EDB58C}" sibTransId="{CE46CCE0-B8D4-46E3-AC05-7B8D0258A6F5}"/>
    <dgm:cxn modelId="{C7C5B541-7E88-42FD-9269-B5B8DA58E7B3}" type="presOf" srcId="{2322D133-844C-4F8D-A5D2-706DD888A1D6}" destId="{5244B61A-D9C2-4040-BBAA-1F7B071BB49C}" srcOrd="0" destOrd="0" presId="urn:microsoft.com/office/officeart/2005/8/layout/process3"/>
    <dgm:cxn modelId="{7EF8995B-4FFE-4544-BF09-F3BAAA693204}" srcId="{1F0DFB2A-F5C3-4868-8DC0-9D0E22C8E2FE}" destId="{2322D133-844C-4F8D-A5D2-706DD888A1D6}" srcOrd="2" destOrd="0" parTransId="{8E79CF24-6DFA-457E-B34D-DFA5CB37ECEE}" sibTransId="{B4C3C332-746C-4AAD-B3E1-663ABD24F3B5}"/>
    <dgm:cxn modelId="{C064D21F-39E6-4ADC-9E4A-3D0DCE8F9641}" type="presOf" srcId="{2D2A2C66-2D0B-4E07-93DF-ED00F91B8511}" destId="{8B582A6E-E2A8-4443-BED4-AB9F0399D98E}" srcOrd="0" destOrd="1" presId="urn:microsoft.com/office/officeart/2005/8/layout/process3"/>
    <dgm:cxn modelId="{544135FC-CD03-4D32-899C-12F3A466E178}" type="presOf" srcId="{0200A65C-1FCB-4E94-9E41-95DAA9DD25E7}" destId="{5C52478F-F927-4449-AAC5-4EC29D52CF66}" srcOrd="0" destOrd="1" presId="urn:microsoft.com/office/officeart/2005/8/layout/process3"/>
    <dgm:cxn modelId="{A384A9C0-C554-4FD4-AE7E-CBDA9A79ADEB}" srcId="{1F0DFB2A-F5C3-4868-8DC0-9D0E22C8E2FE}" destId="{4C7E8197-4C77-49D0-94C3-21F743280886}" srcOrd="3" destOrd="0" parTransId="{4EA45615-9E0B-42B2-BC0B-FA0C1A760D36}" sibTransId="{0D6560A1-29A1-4600-AB4D-57154EDAC68F}"/>
    <dgm:cxn modelId="{CDBB6CBC-3222-46EE-A094-89AEBFA3E22E}" type="presOf" srcId="{0D6560A1-29A1-4600-AB4D-57154EDAC68F}" destId="{8AA97AED-5027-43BD-9539-FF8457765CF2}" srcOrd="0" destOrd="0" presId="urn:microsoft.com/office/officeart/2005/8/layout/process3"/>
    <dgm:cxn modelId="{DD8DB8B6-68C8-4A95-ADBB-F3C72E21B4E0}" type="presOf" srcId="{DB47B205-AD8A-4114-941B-8695F7337C6A}" destId="{8B582A6E-E2A8-4443-BED4-AB9F0399D98E}" srcOrd="0" destOrd="0" presId="urn:microsoft.com/office/officeart/2005/8/layout/process3"/>
    <dgm:cxn modelId="{48DDB7A3-0CAE-4372-A8D7-AE5137A5C858}" type="presOf" srcId="{43E04708-FB68-4D8C-8D97-FB6B4C1ECD85}" destId="{3A6821C3-FB21-4271-9832-8BAC11349863}" srcOrd="0" destOrd="0" presId="urn:microsoft.com/office/officeart/2005/8/layout/process3"/>
    <dgm:cxn modelId="{1F68554F-0DA2-4DD2-928B-E729F8C164BA}" type="presOf" srcId="{79A7319D-CBD3-4872-BD17-26BD10384DB7}" destId="{A8EE9D24-0627-471F-91B6-BCC391C2D206}" srcOrd="1" destOrd="0" presId="urn:microsoft.com/office/officeart/2005/8/layout/process3"/>
    <dgm:cxn modelId="{EE4B9F47-50C1-47B4-8EEE-FC4827E94CE1}" srcId="{2322D133-844C-4F8D-A5D2-706DD888A1D6}" destId="{DB47B205-AD8A-4114-941B-8695F7337C6A}" srcOrd="0" destOrd="0" parTransId="{1DEEF199-096F-4EDD-B0C1-144CC6170FFE}" sibTransId="{08DC933F-E6EE-49BD-A394-7DA542CE5EA2}"/>
    <dgm:cxn modelId="{9EB18C33-0AC0-4941-97E6-354F39061516}" type="presOf" srcId="{1B0ACC25-8A70-4D28-B877-DEABF82C0B35}" destId="{7DB3CD8F-6A9F-4589-8F2E-7ACA2B5E8AF7}" srcOrd="1" destOrd="0" presId="urn:microsoft.com/office/officeart/2005/8/layout/process3"/>
    <dgm:cxn modelId="{8A83CB23-94E5-4985-A91D-17DE11C84A37}" srcId="{79A7319D-CBD3-4872-BD17-26BD10384DB7}" destId="{0200A65C-1FCB-4E94-9E41-95DAA9DD25E7}" srcOrd="1" destOrd="0" parTransId="{60408989-5D8A-49B5-A4A5-B403B4DED6FF}" sibTransId="{EAC116EC-7005-4EED-90A5-5EA17E1ADFDD}"/>
    <dgm:cxn modelId="{92E994E4-F37A-4BBD-AD43-6A6E7CBA5884}" type="presOf" srcId="{1B0ACC25-8A70-4D28-B877-DEABF82C0B35}" destId="{DEF6BF9C-616A-46DE-9427-A3E1C852A3A6}" srcOrd="0" destOrd="0" presId="urn:microsoft.com/office/officeart/2005/8/layout/process3"/>
    <dgm:cxn modelId="{258FE34B-3A02-4236-B200-0E90215ACDD9}" type="presOf" srcId="{0D6560A1-29A1-4600-AB4D-57154EDAC68F}" destId="{0970A641-1CA4-4209-8285-5D7E313C3DFA}" srcOrd="1" destOrd="0" presId="urn:microsoft.com/office/officeart/2005/8/layout/process3"/>
    <dgm:cxn modelId="{F3761860-30AC-4725-AF23-9E7B3C00B40B}" type="presOf" srcId="{4C7E8197-4C77-49D0-94C3-21F743280886}" destId="{D065A7CE-89AC-4137-A51C-67901FF554BA}" srcOrd="0" destOrd="0" presId="urn:microsoft.com/office/officeart/2005/8/layout/process3"/>
    <dgm:cxn modelId="{DE0BB27B-4722-4DD3-BF0D-843B11EB4D3B}" srcId="{D8D7E5F6-17DE-4C13-8A38-00C370C42931}" destId="{43E04708-FB68-4D8C-8D97-FB6B4C1ECD85}" srcOrd="0" destOrd="0" parTransId="{D1A72E35-70B2-4973-B2C7-B9B7109609E8}" sibTransId="{A6741BBA-FA18-430E-901C-3169D51CA5FA}"/>
    <dgm:cxn modelId="{1972CA4B-EE98-4DB2-BE16-94E9D8B7B2FC}" type="presOf" srcId="{4B726CD8-5812-4D8D-97DA-D7E7E8EA11E7}" destId="{CC5B64B2-EF14-401F-9CF7-127C2B37A326}" srcOrd="0" destOrd="0" presId="urn:microsoft.com/office/officeart/2005/8/layout/process3"/>
    <dgm:cxn modelId="{AC4CAC37-CBFA-4D63-A83D-A6C60730BFA1}" srcId="{1F0DFB2A-F5C3-4868-8DC0-9D0E22C8E2FE}" destId="{4B726CD8-5812-4D8D-97DA-D7E7E8EA11E7}" srcOrd="1" destOrd="0" parTransId="{BA5BD978-116B-4AEE-B8BD-71F6E301D0A8}" sibTransId="{57220B2E-FFD3-4AF6-8E4B-BC262EE0EBAC}"/>
    <dgm:cxn modelId="{A81523C4-9885-4F7C-9CE4-048A24389BC4}" type="presOf" srcId="{10DA8A8D-FAAD-450F-AD69-86A0033D92FA}" destId="{3A6821C3-FB21-4271-9832-8BAC11349863}" srcOrd="0" destOrd="1" presId="urn:microsoft.com/office/officeart/2005/8/layout/process3"/>
    <dgm:cxn modelId="{282365BD-BFFB-441D-BC13-14DD257F5EF8}" type="presOf" srcId="{57220B2E-FFD3-4AF6-8E4B-BC262EE0EBAC}" destId="{47307091-3349-4CAD-91E4-6D2400C50983}" srcOrd="1" destOrd="0" presId="urn:microsoft.com/office/officeart/2005/8/layout/process3"/>
    <dgm:cxn modelId="{0A172572-2EDC-4434-BE3B-D3B2546131EF}" type="presOf" srcId="{B4C3C332-746C-4AAD-B3E1-663ABD24F3B5}" destId="{1825EC75-3F43-4D04-886F-2756925A6EA4}" srcOrd="0" destOrd="0" presId="urn:microsoft.com/office/officeart/2005/8/layout/process3"/>
    <dgm:cxn modelId="{3F92B8C1-D934-4C2A-B3D1-D2CA2E2F2168}" type="presOf" srcId="{D8D7E5F6-17DE-4C13-8A38-00C370C42931}" destId="{E890C773-4FB2-4408-BFFE-5E9A70432258}" srcOrd="1" destOrd="0" presId="urn:microsoft.com/office/officeart/2005/8/layout/process3"/>
    <dgm:cxn modelId="{5D618955-515E-4F00-9C10-30A63535512B}" type="presOf" srcId="{25BD06EA-A73D-4A31-833F-4BF5978D7AEF}" destId="{5C52478F-F927-4449-AAC5-4EC29D52CF66}" srcOrd="0" destOrd="0" presId="urn:microsoft.com/office/officeart/2005/8/layout/process3"/>
    <dgm:cxn modelId="{FB314773-EA44-466A-81C8-0B882386B208}" srcId="{D8D7E5F6-17DE-4C13-8A38-00C370C42931}" destId="{10DA8A8D-FAAD-450F-AD69-86A0033D92FA}" srcOrd="1" destOrd="0" parTransId="{0C76AB17-0668-46C9-B17F-A8C48F5E3F2F}" sibTransId="{41783A5D-9004-4DC6-9BB2-B907456CB507}"/>
    <dgm:cxn modelId="{53B8F585-9129-4F12-8106-F15153907E05}" type="presParOf" srcId="{0197B5E9-1598-4C27-AC5E-E508FC047206}" destId="{B8115AA5-C953-4589-AC37-2DB8621C6DDA}" srcOrd="0" destOrd="0" presId="urn:microsoft.com/office/officeart/2005/8/layout/process3"/>
    <dgm:cxn modelId="{1D71BA68-82DD-4E3C-A2B4-986BFA8E50D8}" type="presParOf" srcId="{B8115AA5-C953-4589-AC37-2DB8621C6DDA}" destId="{C2524FEC-1223-4E17-B457-D1E46733E40A}" srcOrd="0" destOrd="0" presId="urn:microsoft.com/office/officeart/2005/8/layout/process3"/>
    <dgm:cxn modelId="{BDCEE296-CBB9-4D89-B37F-2DC31D8FFD32}" type="presParOf" srcId="{B8115AA5-C953-4589-AC37-2DB8621C6DDA}" destId="{A8EE9D24-0627-471F-91B6-BCC391C2D206}" srcOrd="1" destOrd="0" presId="urn:microsoft.com/office/officeart/2005/8/layout/process3"/>
    <dgm:cxn modelId="{691D6C6A-FC7B-4FE3-BA09-D8E13CE96A99}" type="presParOf" srcId="{B8115AA5-C953-4589-AC37-2DB8621C6DDA}" destId="{5C52478F-F927-4449-AAC5-4EC29D52CF66}" srcOrd="2" destOrd="0" presId="urn:microsoft.com/office/officeart/2005/8/layout/process3"/>
    <dgm:cxn modelId="{70FC8F10-7A50-4C2C-8788-E3E9AE44FFEB}" type="presParOf" srcId="{0197B5E9-1598-4C27-AC5E-E508FC047206}" destId="{DEF6BF9C-616A-46DE-9427-A3E1C852A3A6}" srcOrd="1" destOrd="0" presId="urn:microsoft.com/office/officeart/2005/8/layout/process3"/>
    <dgm:cxn modelId="{F5F53355-50C8-4575-87F5-58AE36BB1FDC}" type="presParOf" srcId="{DEF6BF9C-616A-46DE-9427-A3E1C852A3A6}" destId="{7DB3CD8F-6A9F-4589-8F2E-7ACA2B5E8AF7}" srcOrd="0" destOrd="0" presId="urn:microsoft.com/office/officeart/2005/8/layout/process3"/>
    <dgm:cxn modelId="{41CFFF51-E9B6-4D83-8D6B-E86A5B907F52}" type="presParOf" srcId="{0197B5E9-1598-4C27-AC5E-E508FC047206}" destId="{29BBC18A-E593-4645-B448-BCEBF5ECECA1}" srcOrd="2" destOrd="0" presId="urn:microsoft.com/office/officeart/2005/8/layout/process3"/>
    <dgm:cxn modelId="{B749B7C6-BF22-43E2-866E-7812BD3F58C4}" type="presParOf" srcId="{29BBC18A-E593-4645-B448-BCEBF5ECECA1}" destId="{CC5B64B2-EF14-401F-9CF7-127C2B37A326}" srcOrd="0" destOrd="0" presId="urn:microsoft.com/office/officeart/2005/8/layout/process3"/>
    <dgm:cxn modelId="{CCE869DF-1E64-47BC-A5D6-4CFEAECC78EB}" type="presParOf" srcId="{29BBC18A-E593-4645-B448-BCEBF5ECECA1}" destId="{2890EC33-2A65-4CD1-AA76-A17F5E5D6F4D}" srcOrd="1" destOrd="0" presId="urn:microsoft.com/office/officeart/2005/8/layout/process3"/>
    <dgm:cxn modelId="{0D21709F-BE8E-4466-82FA-C466E012FBEB}" type="presParOf" srcId="{29BBC18A-E593-4645-B448-BCEBF5ECECA1}" destId="{EB3446A4-A598-42FA-B0A0-071ECB16945A}" srcOrd="2" destOrd="0" presId="urn:microsoft.com/office/officeart/2005/8/layout/process3"/>
    <dgm:cxn modelId="{330D2FB8-3475-4A68-A91D-8B265A55138F}" type="presParOf" srcId="{0197B5E9-1598-4C27-AC5E-E508FC047206}" destId="{AF2303F5-BC9A-4A14-B72E-157664F9CB7A}" srcOrd="3" destOrd="0" presId="urn:microsoft.com/office/officeart/2005/8/layout/process3"/>
    <dgm:cxn modelId="{2BE845BC-D287-423A-9838-092DFABC4576}" type="presParOf" srcId="{AF2303F5-BC9A-4A14-B72E-157664F9CB7A}" destId="{47307091-3349-4CAD-91E4-6D2400C50983}" srcOrd="0" destOrd="0" presId="urn:microsoft.com/office/officeart/2005/8/layout/process3"/>
    <dgm:cxn modelId="{0E04EE3B-6320-49FE-9974-49F13F47E9E5}" type="presParOf" srcId="{0197B5E9-1598-4C27-AC5E-E508FC047206}" destId="{C8C1365D-5B18-49D8-ABA0-8538D478FD21}" srcOrd="4" destOrd="0" presId="urn:microsoft.com/office/officeart/2005/8/layout/process3"/>
    <dgm:cxn modelId="{97B2C130-35F0-4411-9E3A-B95282DBAAB7}" type="presParOf" srcId="{C8C1365D-5B18-49D8-ABA0-8538D478FD21}" destId="{5244B61A-D9C2-4040-BBAA-1F7B071BB49C}" srcOrd="0" destOrd="0" presId="urn:microsoft.com/office/officeart/2005/8/layout/process3"/>
    <dgm:cxn modelId="{B1B2EC3D-1405-4DC6-B376-3BEC2117E48A}" type="presParOf" srcId="{C8C1365D-5B18-49D8-ABA0-8538D478FD21}" destId="{4C5D76A8-4DCE-4008-9212-2D6BB1C3DC78}" srcOrd="1" destOrd="0" presId="urn:microsoft.com/office/officeart/2005/8/layout/process3"/>
    <dgm:cxn modelId="{A3997372-3392-4166-868A-CA2F9D65D644}" type="presParOf" srcId="{C8C1365D-5B18-49D8-ABA0-8538D478FD21}" destId="{8B582A6E-E2A8-4443-BED4-AB9F0399D98E}" srcOrd="2" destOrd="0" presId="urn:microsoft.com/office/officeart/2005/8/layout/process3"/>
    <dgm:cxn modelId="{125B230F-15F1-446A-AB47-F6BFF165B703}" type="presParOf" srcId="{0197B5E9-1598-4C27-AC5E-E508FC047206}" destId="{1825EC75-3F43-4D04-886F-2756925A6EA4}" srcOrd="5" destOrd="0" presId="urn:microsoft.com/office/officeart/2005/8/layout/process3"/>
    <dgm:cxn modelId="{8AF98720-CEE4-4225-8B7B-4B4145BA9292}" type="presParOf" srcId="{1825EC75-3F43-4D04-886F-2756925A6EA4}" destId="{832C2D1A-23FC-4B6B-B3BF-D91B387BC2DB}" srcOrd="0" destOrd="0" presId="urn:microsoft.com/office/officeart/2005/8/layout/process3"/>
    <dgm:cxn modelId="{580D76D8-AEC9-4632-BB4D-AEE933AE3B9B}" type="presParOf" srcId="{0197B5E9-1598-4C27-AC5E-E508FC047206}" destId="{56430768-0999-43C9-9D0F-71AB089DDCC2}" srcOrd="6" destOrd="0" presId="urn:microsoft.com/office/officeart/2005/8/layout/process3"/>
    <dgm:cxn modelId="{F5F589E2-2038-4FBD-A1FC-551F64928A7E}" type="presParOf" srcId="{56430768-0999-43C9-9D0F-71AB089DDCC2}" destId="{D065A7CE-89AC-4137-A51C-67901FF554BA}" srcOrd="0" destOrd="0" presId="urn:microsoft.com/office/officeart/2005/8/layout/process3"/>
    <dgm:cxn modelId="{BB363C56-2962-445C-B00C-619D6E12B020}" type="presParOf" srcId="{56430768-0999-43C9-9D0F-71AB089DDCC2}" destId="{CF5502A7-B035-4D38-9250-FEC86A390D17}" srcOrd="1" destOrd="0" presId="urn:microsoft.com/office/officeart/2005/8/layout/process3"/>
    <dgm:cxn modelId="{4B610F25-237F-46C5-8D3F-AC62B8E80790}" type="presParOf" srcId="{56430768-0999-43C9-9D0F-71AB089DDCC2}" destId="{76F618A6-85C8-4129-A0F2-32B8F6663310}" srcOrd="2" destOrd="0" presId="urn:microsoft.com/office/officeart/2005/8/layout/process3"/>
    <dgm:cxn modelId="{A8755FF8-BCA4-4952-A673-A43A0F9102AC}" type="presParOf" srcId="{0197B5E9-1598-4C27-AC5E-E508FC047206}" destId="{8AA97AED-5027-43BD-9539-FF8457765CF2}" srcOrd="7" destOrd="0" presId="urn:microsoft.com/office/officeart/2005/8/layout/process3"/>
    <dgm:cxn modelId="{8E494501-59C0-48D4-84B6-B657C3F99394}" type="presParOf" srcId="{8AA97AED-5027-43BD-9539-FF8457765CF2}" destId="{0970A641-1CA4-4209-8285-5D7E313C3DFA}" srcOrd="0" destOrd="0" presId="urn:microsoft.com/office/officeart/2005/8/layout/process3"/>
    <dgm:cxn modelId="{CE6A2534-FA1B-446C-8AB4-C057C4E25278}" type="presParOf" srcId="{0197B5E9-1598-4C27-AC5E-E508FC047206}" destId="{0BD46D81-B178-4A24-8DA2-51E9FEB5F495}" srcOrd="8" destOrd="0" presId="urn:microsoft.com/office/officeart/2005/8/layout/process3"/>
    <dgm:cxn modelId="{EA201CB8-9705-4F23-B573-51A453EBC00C}" type="presParOf" srcId="{0BD46D81-B178-4A24-8DA2-51E9FEB5F495}" destId="{084E9938-E79B-4ECE-ADEB-01D3FAD113AC}" srcOrd="0" destOrd="0" presId="urn:microsoft.com/office/officeart/2005/8/layout/process3"/>
    <dgm:cxn modelId="{15A904CB-53AA-4E09-B282-C16FBB6413FC}" type="presParOf" srcId="{0BD46D81-B178-4A24-8DA2-51E9FEB5F495}" destId="{E890C773-4FB2-4408-BFFE-5E9A70432258}" srcOrd="1" destOrd="0" presId="urn:microsoft.com/office/officeart/2005/8/layout/process3"/>
    <dgm:cxn modelId="{ED87A170-139D-45C3-BE71-6C555DD6BF8A}" type="presParOf" srcId="{0BD46D81-B178-4A24-8DA2-51E9FEB5F495}" destId="{3A6821C3-FB21-4271-9832-8BAC11349863}"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1A7A0EF-6B5B-4345-9350-B75A4E88D569}" type="doc">
      <dgm:prSet loTypeId="urn:microsoft.com/office/officeart/2005/8/layout/process3" loCatId="process" qsTypeId="urn:microsoft.com/office/officeart/2005/8/quickstyle/simple1" qsCatId="simple" csTypeId="urn:microsoft.com/office/officeart/2005/8/colors/accent5_2" csCatId="accent5" phldr="1"/>
      <dgm:spPr/>
      <dgm:t>
        <a:bodyPr/>
        <a:lstStyle/>
        <a:p>
          <a:endParaRPr lang="en-US"/>
        </a:p>
      </dgm:t>
    </dgm:pt>
    <dgm:pt modelId="{0AAF8D3E-79E6-4072-B413-5C02AC98A6FC}">
      <dgm:prSet phldrT="[Text]"/>
      <dgm:spPr/>
      <dgm:t>
        <a:bodyPr/>
        <a:lstStyle/>
        <a:p>
          <a:r>
            <a:rPr lang="en-US" dirty="0" smtClean="0"/>
            <a:t>12:05PM – 12:35PM Distribute Instant Score Reports for all 3 assessments</a:t>
          </a:r>
          <a:endParaRPr lang="en-US" dirty="0"/>
        </a:p>
      </dgm:t>
    </dgm:pt>
    <dgm:pt modelId="{8B32C783-97CA-45D4-8633-82C7C47C783F}" type="parTrans" cxnId="{3B94DF38-20CC-4F07-A6C4-8ACF182B5269}">
      <dgm:prSet/>
      <dgm:spPr/>
      <dgm:t>
        <a:bodyPr/>
        <a:lstStyle/>
        <a:p>
          <a:endParaRPr lang="en-US"/>
        </a:p>
      </dgm:t>
    </dgm:pt>
    <dgm:pt modelId="{C30BB466-76F4-4B64-AE45-EE023F49FFEB}" type="sibTrans" cxnId="{3B94DF38-20CC-4F07-A6C4-8ACF182B5269}">
      <dgm:prSet/>
      <dgm:spPr/>
      <dgm:t>
        <a:bodyPr/>
        <a:lstStyle/>
        <a:p>
          <a:endParaRPr lang="en-US"/>
        </a:p>
      </dgm:t>
    </dgm:pt>
    <dgm:pt modelId="{40FD363D-B091-4E02-AD5D-20DBC0D5D85C}">
      <dgm:prSet phldrT="[Text]"/>
      <dgm:spPr/>
      <dgm:t>
        <a:bodyPr/>
        <a:lstStyle/>
        <a:p>
          <a:r>
            <a:rPr lang="en-US" dirty="0" smtClean="0"/>
            <a:t> Print and distribute Instant Score Reports  for each of the 3 assessments for every examinee (accessible through WorkKeys admin URL – see ACT email #1 on slide 9)</a:t>
          </a:r>
          <a:endParaRPr lang="en-US" dirty="0"/>
        </a:p>
      </dgm:t>
    </dgm:pt>
    <dgm:pt modelId="{9FC96827-7F0C-4E0A-B750-9C4408C0A51F}" type="parTrans" cxnId="{84A2FFE0-7C85-4487-BC18-2E001A67FC08}">
      <dgm:prSet/>
      <dgm:spPr/>
      <dgm:t>
        <a:bodyPr/>
        <a:lstStyle/>
        <a:p>
          <a:endParaRPr lang="en-US"/>
        </a:p>
      </dgm:t>
    </dgm:pt>
    <dgm:pt modelId="{0AF49026-4AE0-4155-BDD9-F3348E936D8F}" type="sibTrans" cxnId="{84A2FFE0-7C85-4487-BC18-2E001A67FC08}">
      <dgm:prSet/>
      <dgm:spPr/>
      <dgm:t>
        <a:bodyPr/>
        <a:lstStyle/>
        <a:p>
          <a:endParaRPr lang="en-US"/>
        </a:p>
      </dgm:t>
    </dgm:pt>
    <dgm:pt modelId="{C43BEED7-3888-4A75-92C6-1CEC74CDB87B}">
      <dgm:prSet phldrT="[Text]"/>
      <dgm:spPr/>
      <dgm:t>
        <a:bodyPr/>
        <a:lstStyle/>
        <a:p>
          <a:r>
            <a:rPr lang="en-US" dirty="0" smtClean="0"/>
            <a:t> It’s likely that  examinees may complete their assessments at different times. The entire exam could be 3 hours at it’s maximum length, but examinees may finish before time is up. </a:t>
          </a:r>
          <a:endParaRPr lang="en-US" dirty="0"/>
        </a:p>
      </dgm:t>
    </dgm:pt>
    <dgm:pt modelId="{018BE3DF-77A7-46C9-A5BB-922971041E02}" type="parTrans" cxnId="{A20B32AA-23A3-4A5D-AD45-199368132266}">
      <dgm:prSet/>
      <dgm:spPr/>
      <dgm:t>
        <a:bodyPr/>
        <a:lstStyle/>
        <a:p>
          <a:endParaRPr lang="en-US"/>
        </a:p>
      </dgm:t>
    </dgm:pt>
    <dgm:pt modelId="{5823EBC1-33BB-489D-8149-3A96F5E31630}" type="sibTrans" cxnId="{A20B32AA-23A3-4A5D-AD45-199368132266}">
      <dgm:prSet/>
      <dgm:spPr/>
      <dgm:t>
        <a:bodyPr/>
        <a:lstStyle/>
        <a:p>
          <a:endParaRPr lang="en-US"/>
        </a:p>
      </dgm:t>
    </dgm:pt>
    <dgm:pt modelId="{C21700B4-0A66-4ACC-BB4E-FE77DEC183CA}">
      <dgm:prSet phldrT="[Text]"/>
      <dgm:spPr/>
      <dgm:t>
        <a:bodyPr/>
        <a:lstStyle/>
        <a:p>
          <a:r>
            <a:rPr lang="en-US" dirty="0" smtClean="0"/>
            <a:t> Consider simply giving examinees their Instant Score Reports as they finish the final assessment or after finishing each assessment,  rather than waiting until every student is finished with the entire exam.</a:t>
          </a:r>
          <a:endParaRPr lang="en-US" dirty="0"/>
        </a:p>
      </dgm:t>
    </dgm:pt>
    <dgm:pt modelId="{785243F5-735A-4809-9372-D203C4760C20}" type="parTrans" cxnId="{F655AA6A-4170-45C5-B222-E49114D791EA}">
      <dgm:prSet/>
      <dgm:spPr/>
      <dgm:t>
        <a:bodyPr/>
        <a:lstStyle/>
        <a:p>
          <a:endParaRPr lang="en-US"/>
        </a:p>
      </dgm:t>
    </dgm:pt>
    <dgm:pt modelId="{10B8DA03-AD41-4F11-B607-12AE195A22E6}" type="sibTrans" cxnId="{F655AA6A-4170-45C5-B222-E49114D791EA}">
      <dgm:prSet/>
      <dgm:spPr/>
      <dgm:t>
        <a:bodyPr/>
        <a:lstStyle/>
        <a:p>
          <a:endParaRPr lang="en-US"/>
        </a:p>
      </dgm:t>
    </dgm:pt>
    <dgm:pt modelId="{88ADA9B9-115C-413A-B4F1-4620BAEF5932}">
      <dgm:prSet phldrT="[Text]"/>
      <dgm:spPr/>
      <dgm:t>
        <a:bodyPr/>
        <a:lstStyle/>
        <a:p>
          <a:r>
            <a:rPr lang="en-US" dirty="0" smtClean="0"/>
            <a:t>The example schedule would involve Instant Score Report distribution during break time if the proctor decided to give out the reports after each assessment, rather than handing out all three reports at the end of the full exam</a:t>
          </a:r>
          <a:endParaRPr lang="en-US" dirty="0"/>
        </a:p>
      </dgm:t>
    </dgm:pt>
    <dgm:pt modelId="{9D81215A-F52C-4C41-ADB5-97A4720D7DCC}" type="parTrans" cxnId="{758A2571-C1C0-499A-AB2B-2E2F2F09C46A}">
      <dgm:prSet/>
      <dgm:spPr/>
      <dgm:t>
        <a:bodyPr/>
        <a:lstStyle/>
        <a:p>
          <a:endParaRPr lang="en-US"/>
        </a:p>
      </dgm:t>
    </dgm:pt>
    <dgm:pt modelId="{254F5C88-C302-4627-8A9A-7B6E46B602DB}" type="sibTrans" cxnId="{758A2571-C1C0-499A-AB2B-2E2F2F09C46A}">
      <dgm:prSet/>
      <dgm:spPr/>
      <dgm:t>
        <a:bodyPr/>
        <a:lstStyle/>
        <a:p>
          <a:endParaRPr lang="en-US"/>
        </a:p>
      </dgm:t>
    </dgm:pt>
    <dgm:pt modelId="{7ADEF4C4-B95D-4C4B-A85F-B3E09DAE1DF9}" type="pres">
      <dgm:prSet presAssocID="{A1A7A0EF-6B5B-4345-9350-B75A4E88D569}" presName="linearFlow" presStyleCnt="0">
        <dgm:presLayoutVars>
          <dgm:dir/>
          <dgm:animLvl val="lvl"/>
          <dgm:resizeHandles val="exact"/>
        </dgm:presLayoutVars>
      </dgm:prSet>
      <dgm:spPr/>
      <dgm:t>
        <a:bodyPr/>
        <a:lstStyle/>
        <a:p>
          <a:endParaRPr lang="en-US"/>
        </a:p>
      </dgm:t>
    </dgm:pt>
    <dgm:pt modelId="{C71023EA-6FFE-4B21-9A34-60502DDACC62}" type="pres">
      <dgm:prSet presAssocID="{0AAF8D3E-79E6-4072-B413-5C02AC98A6FC}" presName="composite" presStyleCnt="0"/>
      <dgm:spPr/>
    </dgm:pt>
    <dgm:pt modelId="{C2C486DD-A8A1-4F6C-A130-9D8F8456CF2A}" type="pres">
      <dgm:prSet presAssocID="{0AAF8D3E-79E6-4072-B413-5C02AC98A6FC}" presName="parTx" presStyleLbl="node1" presStyleIdx="0" presStyleCnt="1">
        <dgm:presLayoutVars>
          <dgm:chMax val="0"/>
          <dgm:chPref val="0"/>
          <dgm:bulletEnabled val="1"/>
        </dgm:presLayoutVars>
      </dgm:prSet>
      <dgm:spPr/>
      <dgm:t>
        <a:bodyPr/>
        <a:lstStyle/>
        <a:p>
          <a:endParaRPr lang="en-US"/>
        </a:p>
      </dgm:t>
    </dgm:pt>
    <dgm:pt modelId="{ECD00900-DDF3-4EB6-AA74-3B98E3E3A5F3}" type="pres">
      <dgm:prSet presAssocID="{0AAF8D3E-79E6-4072-B413-5C02AC98A6FC}" presName="parSh" presStyleLbl="node1" presStyleIdx="0" presStyleCnt="1"/>
      <dgm:spPr/>
      <dgm:t>
        <a:bodyPr/>
        <a:lstStyle/>
        <a:p>
          <a:endParaRPr lang="en-US"/>
        </a:p>
      </dgm:t>
    </dgm:pt>
    <dgm:pt modelId="{18FD3D7D-ED9D-4A72-A24F-0DE1325B8CD0}" type="pres">
      <dgm:prSet presAssocID="{0AAF8D3E-79E6-4072-B413-5C02AC98A6FC}" presName="desTx" presStyleLbl="fgAcc1" presStyleIdx="0" presStyleCnt="1">
        <dgm:presLayoutVars>
          <dgm:bulletEnabled val="1"/>
        </dgm:presLayoutVars>
      </dgm:prSet>
      <dgm:spPr/>
      <dgm:t>
        <a:bodyPr/>
        <a:lstStyle/>
        <a:p>
          <a:endParaRPr lang="en-US"/>
        </a:p>
      </dgm:t>
    </dgm:pt>
  </dgm:ptLst>
  <dgm:cxnLst>
    <dgm:cxn modelId="{D515FE97-9013-4D43-B200-D23330F73D54}" type="presOf" srcId="{C21700B4-0A66-4ACC-BB4E-FE77DEC183CA}" destId="{18FD3D7D-ED9D-4A72-A24F-0DE1325B8CD0}" srcOrd="0" destOrd="2" presId="urn:microsoft.com/office/officeart/2005/8/layout/process3"/>
    <dgm:cxn modelId="{873AABCE-40D6-4E1F-B904-B24244F42F01}" type="presOf" srcId="{40FD363D-B091-4E02-AD5D-20DBC0D5D85C}" destId="{18FD3D7D-ED9D-4A72-A24F-0DE1325B8CD0}" srcOrd="0" destOrd="0" presId="urn:microsoft.com/office/officeart/2005/8/layout/process3"/>
    <dgm:cxn modelId="{7984CCFB-2D05-42EF-B97E-4D38810650BF}" type="presOf" srcId="{0AAF8D3E-79E6-4072-B413-5C02AC98A6FC}" destId="{ECD00900-DDF3-4EB6-AA74-3B98E3E3A5F3}" srcOrd="1" destOrd="0" presId="urn:microsoft.com/office/officeart/2005/8/layout/process3"/>
    <dgm:cxn modelId="{61FFC8AD-ECB2-491D-BE91-7C3FC62F97F3}" type="presOf" srcId="{88ADA9B9-115C-413A-B4F1-4620BAEF5932}" destId="{18FD3D7D-ED9D-4A72-A24F-0DE1325B8CD0}" srcOrd="0" destOrd="3" presId="urn:microsoft.com/office/officeart/2005/8/layout/process3"/>
    <dgm:cxn modelId="{0FF767DA-3CE4-476F-A07C-19D37EFA0E01}" type="presOf" srcId="{0AAF8D3E-79E6-4072-B413-5C02AC98A6FC}" destId="{C2C486DD-A8A1-4F6C-A130-9D8F8456CF2A}" srcOrd="0" destOrd="0" presId="urn:microsoft.com/office/officeart/2005/8/layout/process3"/>
    <dgm:cxn modelId="{A20B32AA-23A3-4A5D-AD45-199368132266}" srcId="{0AAF8D3E-79E6-4072-B413-5C02AC98A6FC}" destId="{C43BEED7-3888-4A75-92C6-1CEC74CDB87B}" srcOrd="1" destOrd="0" parTransId="{018BE3DF-77A7-46C9-A5BB-922971041E02}" sibTransId="{5823EBC1-33BB-489D-8149-3A96F5E31630}"/>
    <dgm:cxn modelId="{704D6704-C958-43BB-9000-A267D52AF263}" type="presOf" srcId="{C43BEED7-3888-4A75-92C6-1CEC74CDB87B}" destId="{18FD3D7D-ED9D-4A72-A24F-0DE1325B8CD0}" srcOrd="0" destOrd="1" presId="urn:microsoft.com/office/officeart/2005/8/layout/process3"/>
    <dgm:cxn modelId="{F655AA6A-4170-45C5-B222-E49114D791EA}" srcId="{0AAF8D3E-79E6-4072-B413-5C02AC98A6FC}" destId="{C21700B4-0A66-4ACC-BB4E-FE77DEC183CA}" srcOrd="2" destOrd="0" parTransId="{785243F5-735A-4809-9372-D203C4760C20}" sibTransId="{10B8DA03-AD41-4F11-B607-12AE195A22E6}"/>
    <dgm:cxn modelId="{3B94DF38-20CC-4F07-A6C4-8ACF182B5269}" srcId="{A1A7A0EF-6B5B-4345-9350-B75A4E88D569}" destId="{0AAF8D3E-79E6-4072-B413-5C02AC98A6FC}" srcOrd="0" destOrd="0" parTransId="{8B32C783-97CA-45D4-8633-82C7C47C783F}" sibTransId="{C30BB466-76F4-4B64-AE45-EE023F49FFEB}"/>
    <dgm:cxn modelId="{F62D3173-16BA-4A9E-988E-113025CA0363}" type="presOf" srcId="{A1A7A0EF-6B5B-4345-9350-B75A4E88D569}" destId="{7ADEF4C4-B95D-4C4B-A85F-B3E09DAE1DF9}" srcOrd="0" destOrd="0" presId="urn:microsoft.com/office/officeart/2005/8/layout/process3"/>
    <dgm:cxn modelId="{84A2FFE0-7C85-4487-BC18-2E001A67FC08}" srcId="{0AAF8D3E-79E6-4072-B413-5C02AC98A6FC}" destId="{40FD363D-B091-4E02-AD5D-20DBC0D5D85C}" srcOrd="0" destOrd="0" parTransId="{9FC96827-7F0C-4E0A-B750-9C4408C0A51F}" sibTransId="{0AF49026-4AE0-4155-BDD9-F3348E936D8F}"/>
    <dgm:cxn modelId="{758A2571-C1C0-499A-AB2B-2E2F2F09C46A}" srcId="{0AAF8D3E-79E6-4072-B413-5C02AC98A6FC}" destId="{88ADA9B9-115C-413A-B4F1-4620BAEF5932}" srcOrd="3" destOrd="0" parTransId="{9D81215A-F52C-4C41-ADB5-97A4720D7DCC}" sibTransId="{254F5C88-C302-4627-8A9A-7B6E46B602DB}"/>
    <dgm:cxn modelId="{124A921F-1190-4661-8F32-6977A2E3CC3D}" type="presParOf" srcId="{7ADEF4C4-B95D-4C4B-A85F-B3E09DAE1DF9}" destId="{C71023EA-6FFE-4B21-9A34-60502DDACC62}" srcOrd="0" destOrd="0" presId="urn:microsoft.com/office/officeart/2005/8/layout/process3"/>
    <dgm:cxn modelId="{3A0941A1-9204-4081-907F-261A6DD33DF3}" type="presParOf" srcId="{C71023EA-6FFE-4B21-9A34-60502DDACC62}" destId="{C2C486DD-A8A1-4F6C-A130-9D8F8456CF2A}" srcOrd="0" destOrd="0" presId="urn:microsoft.com/office/officeart/2005/8/layout/process3"/>
    <dgm:cxn modelId="{D4B031AB-0A54-418C-B840-8C673E3322EC}" type="presParOf" srcId="{C71023EA-6FFE-4B21-9A34-60502DDACC62}" destId="{ECD00900-DDF3-4EB6-AA74-3B98E3E3A5F3}" srcOrd="1" destOrd="0" presId="urn:microsoft.com/office/officeart/2005/8/layout/process3"/>
    <dgm:cxn modelId="{F6178394-A0DB-486A-AC65-1633E2589A79}" type="presParOf" srcId="{C71023EA-6FFE-4B21-9A34-60502DDACC62}" destId="{18FD3D7D-ED9D-4A72-A24F-0DE1325B8CD0}"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FB3191C-F8A1-4BF9-9AEF-B264A3F30B13}" type="doc">
      <dgm:prSet loTypeId="urn:microsoft.com/office/officeart/2011/layout/CircleProcess" loCatId="process" qsTypeId="urn:microsoft.com/office/officeart/2005/8/quickstyle/simple1" qsCatId="simple" csTypeId="urn:microsoft.com/office/officeart/2005/8/colors/colorful1" csCatId="colorful" phldr="1"/>
      <dgm:spPr/>
      <dgm:t>
        <a:bodyPr/>
        <a:lstStyle/>
        <a:p>
          <a:endParaRPr lang="en-US"/>
        </a:p>
      </dgm:t>
    </dgm:pt>
    <dgm:pt modelId="{3F429313-9F11-4AF2-BD1D-DDEE68CC3B03}">
      <dgm:prSet phldrT="[Text]"/>
      <dgm:spPr/>
      <dgm:t>
        <a:bodyPr/>
        <a:lstStyle/>
        <a:p>
          <a:r>
            <a:rPr lang="en-US" dirty="0" smtClean="0"/>
            <a:t>Examinee earns a level 3 on all three WorkKeys assessments</a:t>
          </a:r>
          <a:endParaRPr lang="en-US" dirty="0"/>
        </a:p>
      </dgm:t>
    </dgm:pt>
    <dgm:pt modelId="{5A75A096-3FF1-4445-A5B8-3BB8BB574E54}" type="parTrans" cxnId="{47E8F1A9-BCD4-4DF0-B987-799935489113}">
      <dgm:prSet/>
      <dgm:spPr/>
      <dgm:t>
        <a:bodyPr/>
        <a:lstStyle/>
        <a:p>
          <a:endParaRPr lang="en-US"/>
        </a:p>
      </dgm:t>
    </dgm:pt>
    <dgm:pt modelId="{B482B414-57AA-49ED-BCC9-8DC1A56DFAE9}" type="sibTrans" cxnId="{47E8F1A9-BCD4-4DF0-B987-799935489113}">
      <dgm:prSet/>
      <dgm:spPr/>
      <dgm:t>
        <a:bodyPr/>
        <a:lstStyle/>
        <a:p>
          <a:endParaRPr lang="en-US"/>
        </a:p>
      </dgm:t>
    </dgm:pt>
    <dgm:pt modelId="{C1FB765F-5083-4DC4-8810-FC80265E463D}">
      <dgm:prSet phldrT="[Text]"/>
      <dgm:spPr/>
      <dgm:t>
        <a:bodyPr/>
        <a:lstStyle/>
        <a:p>
          <a:r>
            <a:rPr lang="en-US" dirty="0" smtClean="0"/>
            <a:t>RegiSTAR sweeps WorkKeys/</a:t>
          </a:r>
          <a:r>
            <a:rPr lang="en-US" dirty="0" err="1" smtClean="0"/>
            <a:t>Validus</a:t>
          </a:r>
          <a:r>
            <a:rPr lang="en-US" dirty="0" smtClean="0"/>
            <a:t> system every Sunday night &amp; records the types and quantity of NCRCs earned</a:t>
          </a:r>
          <a:endParaRPr lang="en-US" dirty="0"/>
        </a:p>
      </dgm:t>
    </dgm:pt>
    <dgm:pt modelId="{2F9DC939-0F88-4714-979C-BAEE662F5FE0}" type="parTrans" cxnId="{131E4112-B762-47A8-BFB9-324EED053198}">
      <dgm:prSet/>
      <dgm:spPr/>
      <dgm:t>
        <a:bodyPr/>
        <a:lstStyle/>
        <a:p>
          <a:endParaRPr lang="en-US"/>
        </a:p>
      </dgm:t>
    </dgm:pt>
    <dgm:pt modelId="{4009ACF3-196D-4896-A309-C82AF7582EC0}" type="sibTrans" cxnId="{131E4112-B762-47A8-BFB9-324EED053198}">
      <dgm:prSet/>
      <dgm:spPr/>
      <dgm:t>
        <a:bodyPr/>
        <a:lstStyle/>
        <a:p>
          <a:endParaRPr lang="en-US"/>
        </a:p>
      </dgm:t>
    </dgm:pt>
    <dgm:pt modelId="{F4F82B7A-4546-4638-89BF-D27D2618806A}">
      <dgm:prSet phldrT="[Text]"/>
      <dgm:spPr/>
      <dgm:t>
        <a:bodyPr/>
        <a:lstStyle/>
        <a:p>
          <a:r>
            <a:rPr lang="en-US" dirty="0" smtClean="0"/>
            <a:t>NCRCs are printed and delivered to the </a:t>
          </a:r>
          <a:r>
            <a:rPr lang="en-US" b="1" dirty="0" smtClean="0"/>
            <a:t>TESTING SITE </a:t>
          </a:r>
          <a:r>
            <a:rPr lang="en-US" dirty="0" smtClean="0"/>
            <a:t>5-7 days after the sweep</a:t>
          </a:r>
          <a:endParaRPr lang="en-US" dirty="0"/>
        </a:p>
      </dgm:t>
    </dgm:pt>
    <dgm:pt modelId="{0F0EDF2F-8910-436D-8BF9-73855301C46A}" type="parTrans" cxnId="{027057D5-4DD6-4007-8012-F364CCBFDCE7}">
      <dgm:prSet/>
      <dgm:spPr/>
      <dgm:t>
        <a:bodyPr/>
        <a:lstStyle/>
        <a:p>
          <a:endParaRPr lang="en-US"/>
        </a:p>
      </dgm:t>
    </dgm:pt>
    <dgm:pt modelId="{332C5236-12E3-4B80-A7C0-D019D397FABE}" type="sibTrans" cxnId="{027057D5-4DD6-4007-8012-F364CCBFDCE7}">
      <dgm:prSet/>
      <dgm:spPr/>
      <dgm:t>
        <a:bodyPr/>
        <a:lstStyle/>
        <a:p>
          <a:endParaRPr lang="en-US"/>
        </a:p>
      </dgm:t>
    </dgm:pt>
    <dgm:pt modelId="{916B0E86-8599-445E-881F-C5CFF6C1E726}">
      <dgm:prSet phldrT="[Text]"/>
      <dgm:spPr/>
      <dgm:t>
        <a:bodyPr/>
        <a:lstStyle/>
        <a:p>
          <a:r>
            <a:rPr lang="en-US" dirty="0" smtClean="0"/>
            <a:t>Examinee retrieves her NCRC from the site where she took the WorkKeys exam</a:t>
          </a:r>
          <a:endParaRPr lang="en-US" dirty="0"/>
        </a:p>
      </dgm:t>
    </dgm:pt>
    <dgm:pt modelId="{006A0DFE-EFB7-4481-9A66-1E0E81C0F461}" type="parTrans" cxnId="{605DA6F7-D2DA-4834-85C6-D207420D0FDF}">
      <dgm:prSet/>
      <dgm:spPr/>
      <dgm:t>
        <a:bodyPr/>
        <a:lstStyle/>
        <a:p>
          <a:endParaRPr lang="en-US"/>
        </a:p>
      </dgm:t>
    </dgm:pt>
    <dgm:pt modelId="{954578D9-0616-4AF4-8E31-F5956E7E9BC9}" type="sibTrans" cxnId="{605DA6F7-D2DA-4834-85C6-D207420D0FDF}">
      <dgm:prSet/>
      <dgm:spPr/>
      <dgm:t>
        <a:bodyPr/>
        <a:lstStyle/>
        <a:p>
          <a:endParaRPr lang="en-US"/>
        </a:p>
      </dgm:t>
    </dgm:pt>
    <dgm:pt modelId="{0419222B-A9EE-4B96-BFD4-D4C7109A84FB}">
      <dgm:prSet phldrT="[Text]"/>
      <dgm:spPr/>
      <dgm:t>
        <a:bodyPr/>
        <a:lstStyle/>
        <a:p>
          <a:r>
            <a:rPr lang="en-US" dirty="0" smtClean="0"/>
            <a:t>Your site receives via email a weekly “Automated process results” report detailing the types and quantity of NCRCs earned</a:t>
          </a:r>
          <a:endParaRPr lang="en-US" dirty="0"/>
        </a:p>
      </dgm:t>
    </dgm:pt>
    <dgm:pt modelId="{AEC3B093-0783-4665-BBAF-30159DBABFE4}" type="parTrans" cxnId="{43EC286F-11F5-4E7B-8E08-4E4F54F5ACCD}">
      <dgm:prSet/>
      <dgm:spPr/>
      <dgm:t>
        <a:bodyPr/>
        <a:lstStyle/>
        <a:p>
          <a:endParaRPr lang="en-US"/>
        </a:p>
      </dgm:t>
    </dgm:pt>
    <dgm:pt modelId="{3F7892A7-A5EA-44F5-AE41-49318DE94E2F}" type="sibTrans" cxnId="{43EC286F-11F5-4E7B-8E08-4E4F54F5ACCD}">
      <dgm:prSet/>
      <dgm:spPr/>
      <dgm:t>
        <a:bodyPr/>
        <a:lstStyle/>
        <a:p>
          <a:endParaRPr lang="en-US"/>
        </a:p>
      </dgm:t>
    </dgm:pt>
    <dgm:pt modelId="{0F660F40-63D1-4326-A89D-BD4924613FC3}">
      <dgm:prSet phldrT="[Text]"/>
      <dgm:spPr/>
      <dgm:t>
        <a:bodyPr/>
        <a:lstStyle/>
        <a:p>
          <a:r>
            <a:rPr lang="en-US" dirty="0" smtClean="0"/>
            <a:t>NCRCs are automatically generated by the RegiSTAR sweep</a:t>
          </a:r>
          <a:endParaRPr lang="en-US" dirty="0"/>
        </a:p>
      </dgm:t>
    </dgm:pt>
    <dgm:pt modelId="{8D85F432-1C54-4CF9-86AC-E06AECEA6948}" type="parTrans" cxnId="{C488A9B5-622F-476D-B9E7-7C2A83EA2F35}">
      <dgm:prSet/>
      <dgm:spPr/>
      <dgm:t>
        <a:bodyPr/>
        <a:lstStyle/>
        <a:p>
          <a:endParaRPr lang="en-US"/>
        </a:p>
      </dgm:t>
    </dgm:pt>
    <dgm:pt modelId="{CF6465EA-87E8-409E-BA34-C960FDEF9A2A}" type="sibTrans" cxnId="{C488A9B5-622F-476D-B9E7-7C2A83EA2F35}">
      <dgm:prSet/>
      <dgm:spPr/>
      <dgm:t>
        <a:bodyPr/>
        <a:lstStyle/>
        <a:p>
          <a:endParaRPr lang="en-US"/>
        </a:p>
      </dgm:t>
    </dgm:pt>
    <dgm:pt modelId="{28BC00DE-DA4B-487E-906E-9891CABAF3FF}" type="pres">
      <dgm:prSet presAssocID="{2FB3191C-F8A1-4BF9-9AEF-B264A3F30B13}" presName="Name0" presStyleCnt="0">
        <dgm:presLayoutVars>
          <dgm:chMax val="11"/>
          <dgm:chPref val="11"/>
          <dgm:dir/>
          <dgm:resizeHandles/>
        </dgm:presLayoutVars>
      </dgm:prSet>
      <dgm:spPr/>
      <dgm:t>
        <a:bodyPr/>
        <a:lstStyle/>
        <a:p>
          <a:endParaRPr lang="en-US"/>
        </a:p>
      </dgm:t>
    </dgm:pt>
    <dgm:pt modelId="{208E094B-5297-45EE-B1B3-25A0A31572D8}" type="pres">
      <dgm:prSet presAssocID="{916B0E86-8599-445E-881F-C5CFF6C1E726}" presName="Accent6" presStyleCnt="0"/>
      <dgm:spPr/>
    </dgm:pt>
    <dgm:pt modelId="{1E946CBD-B665-4AB6-A53A-36EA988D23CE}" type="pres">
      <dgm:prSet presAssocID="{916B0E86-8599-445E-881F-C5CFF6C1E726}" presName="Accent" presStyleLbl="node1" presStyleIdx="0" presStyleCnt="6"/>
      <dgm:spPr/>
    </dgm:pt>
    <dgm:pt modelId="{B81A0BB3-5796-455B-B522-46A340DCC8C9}" type="pres">
      <dgm:prSet presAssocID="{916B0E86-8599-445E-881F-C5CFF6C1E726}" presName="ParentBackground6" presStyleCnt="0"/>
      <dgm:spPr/>
    </dgm:pt>
    <dgm:pt modelId="{ADFB798A-F37E-4371-AE01-C1F2E1C615CE}" type="pres">
      <dgm:prSet presAssocID="{916B0E86-8599-445E-881F-C5CFF6C1E726}" presName="ParentBackground" presStyleLbl="fgAcc1" presStyleIdx="0" presStyleCnt="6"/>
      <dgm:spPr/>
      <dgm:t>
        <a:bodyPr/>
        <a:lstStyle/>
        <a:p>
          <a:endParaRPr lang="en-US"/>
        </a:p>
      </dgm:t>
    </dgm:pt>
    <dgm:pt modelId="{F33B3CDE-BBBE-427C-8A90-911E3AC63B4A}" type="pres">
      <dgm:prSet presAssocID="{916B0E86-8599-445E-881F-C5CFF6C1E726}" presName="Parent6" presStyleLbl="revTx" presStyleIdx="0" presStyleCnt="0">
        <dgm:presLayoutVars>
          <dgm:chMax val="1"/>
          <dgm:chPref val="1"/>
          <dgm:bulletEnabled val="1"/>
        </dgm:presLayoutVars>
      </dgm:prSet>
      <dgm:spPr/>
      <dgm:t>
        <a:bodyPr/>
        <a:lstStyle/>
        <a:p>
          <a:endParaRPr lang="en-US"/>
        </a:p>
      </dgm:t>
    </dgm:pt>
    <dgm:pt modelId="{76620F07-0E4D-42A1-9F8B-08483C269E95}" type="pres">
      <dgm:prSet presAssocID="{F4F82B7A-4546-4638-89BF-D27D2618806A}" presName="Accent5" presStyleCnt="0"/>
      <dgm:spPr/>
    </dgm:pt>
    <dgm:pt modelId="{C7F9BFE1-E5FB-4E20-8CF1-67C5B8C9FBFE}" type="pres">
      <dgm:prSet presAssocID="{F4F82B7A-4546-4638-89BF-D27D2618806A}" presName="Accent" presStyleLbl="node1" presStyleIdx="1" presStyleCnt="6"/>
      <dgm:spPr/>
    </dgm:pt>
    <dgm:pt modelId="{F25559F6-E1A3-4153-9151-A8DA6679EE9B}" type="pres">
      <dgm:prSet presAssocID="{F4F82B7A-4546-4638-89BF-D27D2618806A}" presName="ParentBackground5" presStyleCnt="0"/>
      <dgm:spPr/>
    </dgm:pt>
    <dgm:pt modelId="{C8D94480-B4F3-4386-8ECE-7022E98CD05F}" type="pres">
      <dgm:prSet presAssocID="{F4F82B7A-4546-4638-89BF-D27D2618806A}" presName="ParentBackground" presStyleLbl="fgAcc1" presStyleIdx="1" presStyleCnt="6"/>
      <dgm:spPr/>
      <dgm:t>
        <a:bodyPr/>
        <a:lstStyle/>
        <a:p>
          <a:endParaRPr lang="en-US"/>
        </a:p>
      </dgm:t>
    </dgm:pt>
    <dgm:pt modelId="{BAD158E5-2EBA-42C7-8173-0DB85BFBD91B}" type="pres">
      <dgm:prSet presAssocID="{F4F82B7A-4546-4638-89BF-D27D2618806A}" presName="Parent5" presStyleLbl="revTx" presStyleIdx="0" presStyleCnt="0">
        <dgm:presLayoutVars>
          <dgm:chMax val="1"/>
          <dgm:chPref val="1"/>
          <dgm:bulletEnabled val="1"/>
        </dgm:presLayoutVars>
      </dgm:prSet>
      <dgm:spPr/>
      <dgm:t>
        <a:bodyPr/>
        <a:lstStyle/>
        <a:p>
          <a:endParaRPr lang="en-US"/>
        </a:p>
      </dgm:t>
    </dgm:pt>
    <dgm:pt modelId="{960AC2C3-855B-4492-A0B4-204F1FF9D475}" type="pres">
      <dgm:prSet presAssocID="{0F660F40-63D1-4326-A89D-BD4924613FC3}" presName="Accent4" presStyleCnt="0"/>
      <dgm:spPr/>
    </dgm:pt>
    <dgm:pt modelId="{03D13718-A853-465D-BEB4-CD1010D3C872}" type="pres">
      <dgm:prSet presAssocID="{0F660F40-63D1-4326-A89D-BD4924613FC3}" presName="Accent" presStyleLbl="node1" presStyleIdx="2" presStyleCnt="6"/>
      <dgm:spPr/>
    </dgm:pt>
    <dgm:pt modelId="{A1DA23E0-1150-4228-8CEF-816B4B332006}" type="pres">
      <dgm:prSet presAssocID="{0F660F40-63D1-4326-A89D-BD4924613FC3}" presName="ParentBackground4" presStyleCnt="0"/>
      <dgm:spPr/>
    </dgm:pt>
    <dgm:pt modelId="{CE8E9F0E-581B-432E-9484-447C4B3D08E3}" type="pres">
      <dgm:prSet presAssocID="{0F660F40-63D1-4326-A89D-BD4924613FC3}" presName="ParentBackground" presStyleLbl="fgAcc1" presStyleIdx="2" presStyleCnt="6"/>
      <dgm:spPr/>
      <dgm:t>
        <a:bodyPr/>
        <a:lstStyle/>
        <a:p>
          <a:endParaRPr lang="en-US"/>
        </a:p>
      </dgm:t>
    </dgm:pt>
    <dgm:pt modelId="{7BB9CAE5-C9D8-4CA0-99D1-49875B9E7E20}" type="pres">
      <dgm:prSet presAssocID="{0F660F40-63D1-4326-A89D-BD4924613FC3}" presName="Parent4" presStyleLbl="revTx" presStyleIdx="0" presStyleCnt="0">
        <dgm:presLayoutVars>
          <dgm:chMax val="1"/>
          <dgm:chPref val="1"/>
          <dgm:bulletEnabled val="1"/>
        </dgm:presLayoutVars>
      </dgm:prSet>
      <dgm:spPr/>
      <dgm:t>
        <a:bodyPr/>
        <a:lstStyle/>
        <a:p>
          <a:endParaRPr lang="en-US"/>
        </a:p>
      </dgm:t>
    </dgm:pt>
    <dgm:pt modelId="{E0B95193-C1ED-4167-A453-70A55A5334B0}" type="pres">
      <dgm:prSet presAssocID="{0419222B-A9EE-4B96-BFD4-D4C7109A84FB}" presName="Accent3" presStyleCnt="0"/>
      <dgm:spPr/>
    </dgm:pt>
    <dgm:pt modelId="{2EDB50A8-7D95-4E76-84A5-1B103D2BC6C6}" type="pres">
      <dgm:prSet presAssocID="{0419222B-A9EE-4B96-BFD4-D4C7109A84FB}" presName="Accent" presStyleLbl="node1" presStyleIdx="3" presStyleCnt="6"/>
      <dgm:spPr/>
    </dgm:pt>
    <dgm:pt modelId="{8C53450C-06F8-4101-9575-387C8F5F4664}" type="pres">
      <dgm:prSet presAssocID="{0419222B-A9EE-4B96-BFD4-D4C7109A84FB}" presName="ParentBackground3" presStyleCnt="0"/>
      <dgm:spPr/>
    </dgm:pt>
    <dgm:pt modelId="{94D16D00-AFD7-431F-815F-F10A0A888D29}" type="pres">
      <dgm:prSet presAssocID="{0419222B-A9EE-4B96-BFD4-D4C7109A84FB}" presName="ParentBackground" presStyleLbl="fgAcc1" presStyleIdx="3" presStyleCnt="6" custLinFactNeighborX="317" custLinFactNeighborY="2424"/>
      <dgm:spPr/>
      <dgm:t>
        <a:bodyPr/>
        <a:lstStyle/>
        <a:p>
          <a:endParaRPr lang="en-US"/>
        </a:p>
      </dgm:t>
    </dgm:pt>
    <dgm:pt modelId="{C04929AD-D312-44C9-90AC-5D18B6FE621E}" type="pres">
      <dgm:prSet presAssocID="{0419222B-A9EE-4B96-BFD4-D4C7109A84FB}" presName="Parent3" presStyleLbl="revTx" presStyleIdx="0" presStyleCnt="0">
        <dgm:presLayoutVars>
          <dgm:chMax val="1"/>
          <dgm:chPref val="1"/>
          <dgm:bulletEnabled val="1"/>
        </dgm:presLayoutVars>
      </dgm:prSet>
      <dgm:spPr/>
      <dgm:t>
        <a:bodyPr/>
        <a:lstStyle/>
        <a:p>
          <a:endParaRPr lang="en-US"/>
        </a:p>
      </dgm:t>
    </dgm:pt>
    <dgm:pt modelId="{8BB03DDD-BE65-463A-B15C-F5A0E4B6EFEA}" type="pres">
      <dgm:prSet presAssocID="{C1FB765F-5083-4DC4-8810-FC80265E463D}" presName="Accent2" presStyleCnt="0"/>
      <dgm:spPr/>
    </dgm:pt>
    <dgm:pt modelId="{220CCD25-368B-472A-9AF5-5B0AA93C4B36}" type="pres">
      <dgm:prSet presAssocID="{C1FB765F-5083-4DC4-8810-FC80265E463D}" presName="Accent" presStyleLbl="node1" presStyleIdx="4" presStyleCnt="6"/>
      <dgm:spPr/>
    </dgm:pt>
    <dgm:pt modelId="{AA184C61-F7C9-409C-AB8E-08A4B8BFF542}" type="pres">
      <dgm:prSet presAssocID="{C1FB765F-5083-4DC4-8810-FC80265E463D}" presName="ParentBackground2" presStyleCnt="0"/>
      <dgm:spPr/>
    </dgm:pt>
    <dgm:pt modelId="{6AC24CAB-FC27-426C-867F-CDE89B6C3808}" type="pres">
      <dgm:prSet presAssocID="{C1FB765F-5083-4DC4-8810-FC80265E463D}" presName="ParentBackground" presStyleLbl="fgAcc1" presStyleIdx="4" presStyleCnt="6"/>
      <dgm:spPr/>
      <dgm:t>
        <a:bodyPr/>
        <a:lstStyle/>
        <a:p>
          <a:endParaRPr lang="en-US"/>
        </a:p>
      </dgm:t>
    </dgm:pt>
    <dgm:pt modelId="{CC317E0D-9BE2-460D-8E06-9C32E468CAF9}" type="pres">
      <dgm:prSet presAssocID="{C1FB765F-5083-4DC4-8810-FC80265E463D}" presName="Parent2" presStyleLbl="revTx" presStyleIdx="0" presStyleCnt="0">
        <dgm:presLayoutVars>
          <dgm:chMax val="1"/>
          <dgm:chPref val="1"/>
          <dgm:bulletEnabled val="1"/>
        </dgm:presLayoutVars>
      </dgm:prSet>
      <dgm:spPr/>
      <dgm:t>
        <a:bodyPr/>
        <a:lstStyle/>
        <a:p>
          <a:endParaRPr lang="en-US"/>
        </a:p>
      </dgm:t>
    </dgm:pt>
    <dgm:pt modelId="{C6077E31-E617-449E-8478-989965CE8833}" type="pres">
      <dgm:prSet presAssocID="{3F429313-9F11-4AF2-BD1D-DDEE68CC3B03}" presName="Accent1" presStyleCnt="0"/>
      <dgm:spPr/>
    </dgm:pt>
    <dgm:pt modelId="{D12CAE10-89D4-4BA0-9A97-9BFA0BAE5141}" type="pres">
      <dgm:prSet presAssocID="{3F429313-9F11-4AF2-BD1D-DDEE68CC3B03}" presName="Accent" presStyleLbl="node1" presStyleIdx="5" presStyleCnt="6"/>
      <dgm:spPr/>
    </dgm:pt>
    <dgm:pt modelId="{1A9191CA-7807-4C21-88D2-FA05DD061CC9}" type="pres">
      <dgm:prSet presAssocID="{3F429313-9F11-4AF2-BD1D-DDEE68CC3B03}" presName="ParentBackground1" presStyleCnt="0"/>
      <dgm:spPr/>
    </dgm:pt>
    <dgm:pt modelId="{00D394CA-A7FA-479C-AC64-6F9D2CC9E6E8}" type="pres">
      <dgm:prSet presAssocID="{3F429313-9F11-4AF2-BD1D-DDEE68CC3B03}" presName="ParentBackground" presStyleLbl="fgAcc1" presStyleIdx="5" presStyleCnt="6"/>
      <dgm:spPr/>
      <dgm:t>
        <a:bodyPr/>
        <a:lstStyle/>
        <a:p>
          <a:endParaRPr lang="en-US"/>
        </a:p>
      </dgm:t>
    </dgm:pt>
    <dgm:pt modelId="{93F01FB9-C4A6-4F52-9604-B217901405FF}" type="pres">
      <dgm:prSet presAssocID="{3F429313-9F11-4AF2-BD1D-DDEE68CC3B03}" presName="Parent1" presStyleLbl="revTx" presStyleIdx="0" presStyleCnt="0">
        <dgm:presLayoutVars>
          <dgm:chMax val="1"/>
          <dgm:chPref val="1"/>
          <dgm:bulletEnabled val="1"/>
        </dgm:presLayoutVars>
      </dgm:prSet>
      <dgm:spPr/>
      <dgm:t>
        <a:bodyPr/>
        <a:lstStyle/>
        <a:p>
          <a:endParaRPr lang="en-US"/>
        </a:p>
      </dgm:t>
    </dgm:pt>
  </dgm:ptLst>
  <dgm:cxnLst>
    <dgm:cxn modelId="{67C87CEB-4535-4E25-968B-EA3A9B6024CD}" type="presOf" srcId="{C1FB765F-5083-4DC4-8810-FC80265E463D}" destId="{6AC24CAB-FC27-426C-867F-CDE89B6C3808}" srcOrd="0" destOrd="0" presId="urn:microsoft.com/office/officeart/2011/layout/CircleProcess"/>
    <dgm:cxn modelId="{9898950D-0CBD-46C5-B107-4955E6322B08}" type="presOf" srcId="{3F429313-9F11-4AF2-BD1D-DDEE68CC3B03}" destId="{00D394CA-A7FA-479C-AC64-6F9D2CC9E6E8}" srcOrd="0" destOrd="0" presId="urn:microsoft.com/office/officeart/2011/layout/CircleProcess"/>
    <dgm:cxn modelId="{027057D5-4DD6-4007-8012-F364CCBFDCE7}" srcId="{2FB3191C-F8A1-4BF9-9AEF-B264A3F30B13}" destId="{F4F82B7A-4546-4638-89BF-D27D2618806A}" srcOrd="4" destOrd="0" parTransId="{0F0EDF2F-8910-436D-8BF9-73855301C46A}" sibTransId="{332C5236-12E3-4B80-A7C0-D019D397FABE}"/>
    <dgm:cxn modelId="{47E8F1A9-BCD4-4DF0-B987-799935489113}" srcId="{2FB3191C-F8A1-4BF9-9AEF-B264A3F30B13}" destId="{3F429313-9F11-4AF2-BD1D-DDEE68CC3B03}" srcOrd="0" destOrd="0" parTransId="{5A75A096-3FF1-4445-A5B8-3BB8BB574E54}" sibTransId="{B482B414-57AA-49ED-BCC9-8DC1A56DFAE9}"/>
    <dgm:cxn modelId="{9B65B4A2-BB90-44E6-9987-1822E921F796}" type="presOf" srcId="{0419222B-A9EE-4B96-BFD4-D4C7109A84FB}" destId="{C04929AD-D312-44C9-90AC-5D18B6FE621E}" srcOrd="1" destOrd="0" presId="urn:microsoft.com/office/officeart/2011/layout/CircleProcess"/>
    <dgm:cxn modelId="{8A43A83F-C00A-43E6-BBB1-C6B2DE9EF0B3}" type="presOf" srcId="{F4F82B7A-4546-4638-89BF-D27D2618806A}" destId="{C8D94480-B4F3-4386-8ECE-7022E98CD05F}" srcOrd="0" destOrd="0" presId="urn:microsoft.com/office/officeart/2011/layout/CircleProcess"/>
    <dgm:cxn modelId="{5286E8D9-E2F9-4994-B83F-2834E49ADDF0}" type="presOf" srcId="{0F660F40-63D1-4326-A89D-BD4924613FC3}" destId="{CE8E9F0E-581B-432E-9484-447C4B3D08E3}" srcOrd="0" destOrd="0" presId="urn:microsoft.com/office/officeart/2011/layout/CircleProcess"/>
    <dgm:cxn modelId="{D22FF2DE-D545-4AC2-9C79-9016245ED3B2}" type="presOf" srcId="{2FB3191C-F8A1-4BF9-9AEF-B264A3F30B13}" destId="{28BC00DE-DA4B-487E-906E-9891CABAF3FF}" srcOrd="0" destOrd="0" presId="urn:microsoft.com/office/officeart/2011/layout/CircleProcess"/>
    <dgm:cxn modelId="{CD322D1F-D6CC-4659-8B8D-EA5F3EC7304F}" type="presOf" srcId="{916B0E86-8599-445E-881F-C5CFF6C1E726}" destId="{F33B3CDE-BBBE-427C-8A90-911E3AC63B4A}" srcOrd="1" destOrd="0" presId="urn:microsoft.com/office/officeart/2011/layout/CircleProcess"/>
    <dgm:cxn modelId="{605DA6F7-D2DA-4834-85C6-D207420D0FDF}" srcId="{2FB3191C-F8A1-4BF9-9AEF-B264A3F30B13}" destId="{916B0E86-8599-445E-881F-C5CFF6C1E726}" srcOrd="5" destOrd="0" parTransId="{006A0DFE-EFB7-4481-9A66-1E0E81C0F461}" sibTransId="{954578D9-0616-4AF4-8E31-F5956E7E9BC9}"/>
    <dgm:cxn modelId="{8B9D8A74-BCA3-43B8-A75C-444EB68D503A}" type="presOf" srcId="{0F660F40-63D1-4326-A89D-BD4924613FC3}" destId="{7BB9CAE5-C9D8-4CA0-99D1-49875B9E7E20}" srcOrd="1" destOrd="0" presId="urn:microsoft.com/office/officeart/2011/layout/CircleProcess"/>
    <dgm:cxn modelId="{131E4112-B762-47A8-BFB9-324EED053198}" srcId="{2FB3191C-F8A1-4BF9-9AEF-B264A3F30B13}" destId="{C1FB765F-5083-4DC4-8810-FC80265E463D}" srcOrd="1" destOrd="0" parTransId="{2F9DC939-0F88-4714-979C-BAEE662F5FE0}" sibTransId="{4009ACF3-196D-4896-A309-C82AF7582EC0}"/>
    <dgm:cxn modelId="{8D6C7966-5504-40DA-85D5-6F0043B5573E}" type="presOf" srcId="{C1FB765F-5083-4DC4-8810-FC80265E463D}" destId="{CC317E0D-9BE2-460D-8E06-9C32E468CAF9}" srcOrd="1" destOrd="0" presId="urn:microsoft.com/office/officeart/2011/layout/CircleProcess"/>
    <dgm:cxn modelId="{43EC286F-11F5-4E7B-8E08-4E4F54F5ACCD}" srcId="{2FB3191C-F8A1-4BF9-9AEF-B264A3F30B13}" destId="{0419222B-A9EE-4B96-BFD4-D4C7109A84FB}" srcOrd="2" destOrd="0" parTransId="{AEC3B093-0783-4665-BBAF-30159DBABFE4}" sibTransId="{3F7892A7-A5EA-44F5-AE41-49318DE94E2F}"/>
    <dgm:cxn modelId="{33C2C495-D1DA-426A-A456-C565994053A2}" type="presOf" srcId="{916B0E86-8599-445E-881F-C5CFF6C1E726}" destId="{ADFB798A-F37E-4371-AE01-C1F2E1C615CE}" srcOrd="0" destOrd="0" presId="urn:microsoft.com/office/officeart/2011/layout/CircleProcess"/>
    <dgm:cxn modelId="{C488A9B5-622F-476D-B9E7-7C2A83EA2F35}" srcId="{2FB3191C-F8A1-4BF9-9AEF-B264A3F30B13}" destId="{0F660F40-63D1-4326-A89D-BD4924613FC3}" srcOrd="3" destOrd="0" parTransId="{8D85F432-1C54-4CF9-86AC-E06AECEA6948}" sibTransId="{CF6465EA-87E8-409E-BA34-C960FDEF9A2A}"/>
    <dgm:cxn modelId="{3DF8CDEE-2F83-40CA-9AC8-03F8EC7C8176}" type="presOf" srcId="{0419222B-A9EE-4B96-BFD4-D4C7109A84FB}" destId="{94D16D00-AFD7-431F-815F-F10A0A888D29}" srcOrd="0" destOrd="0" presId="urn:microsoft.com/office/officeart/2011/layout/CircleProcess"/>
    <dgm:cxn modelId="{ED09FAF7-B0EB-4606-9D88-3BF79EF03D24}" type="presOf" srcId="{F4F82B7A-4546-4638-89BF-D27D2618806A}" destId="{BAD158E5-2EBA-42C7-8173-0DB85BFBD91B}" srcOrd="1" destOrd="0" presId="urn:microsoft.com/office/officeart/2011/layout/CircleProcess"/>
    <dgm:cxn modelId="{2D3EF127-C60B-41B8-AAAC-91B82048D490}" type="presOf" srcId="{3F429313-9F11-4AF2-BD1D-DDEE68CC3B03}" destId="{93F01FB9-C4A6-4F52-9604-B217901405FF}" srcOrd="1" destOrd="0" presId="urn:microsoft.com/office/officeart/2011/layout/CircleProcess"/>
    <dgm:cxn modelId="{3219A279-DC72-4D2C-B312-6D2663846AE1}" type="presParOf" srcId="{28BC00DE-DA4B-487E-906E-9891CABAF3FF}" destId="{208E094B-5297-45EE-B1B3-25A0A31572D8}" srcOrd="0" destOrd="0" presId="urn:microsoft.com/office/officeart/2011/layout/CircleProcess"/>
    <dgm:cxn modelId="{FCF0D868-E993-4DF5-8159-CBEEF4DF58CB}" type="presParOf" srcId="{208E094B-5297-45EE-B1B3-25A0A31572D8}" destId="{1E946CBD-B665-4AB6-A53A-36EA988D23CE}" srcOrd="0" destOrd="0" presId="urn:microsoft.com/office/officeart/2011/layout/CircleProcess"/>
    <dgm:cxn modelId="{44EC71A6-6305-4C65-B0B5-8A241AD4E2ED}" type="presParOf" srcId="{28BC00DE-DA4B-487E-906E-9891CABAF3FF}" destId="{B81A0BB3-5796-455B-B522-46A340DCC8C9}" srcOrd="1" destOrd="0" presId="urn:microsoft.com/office/officeart/2011/layout/CircleProcess"/>
    <dgm:cxn modelId="{2FECF6A8-35CA-4F24-AC3B-2A0E1881651A}" type="presParOf" srcId="{B81A0BB3-5796-455B-B522-46A340DCC8C9}" destId="{ADFB798A-F37E-4371-AE01-C1F2E1C615CE}" srcOrd="0" destOrd="0" presId="urn:microsoft.com/office/officeart/2011/layout/CircleProcess"/>
    <dgm:cxn modelId="{6FDE29E4-9387-4E93-B204-61A940FFF0A0}" type="presParOf" srcId="{28BC00DE-DA4B-487E-906E-9891CABAF3FF}" destId="{F33B3CDE-BBBE-427C-8A90-911E3AC63B4A}" srcOrd="2" destOrd="0" presId="urn:microsoft.com/office/officeart/2011/layout/CircleProcess"/>
    <dgm:cxn modelId="{B329997E-F48D-4B65-B3B8-72AAEFF60393}" type="presParOf" srcId="{28BC00DE-DA4B-487E-906E-9891CABAF3FF}" destId="{76620F07-0E4D-42A1-9F8B-08483C269E95}" srcOrd="3" destOrd="0" presId="urn:microsoft.com/office/officeart/2011/layout/CircleProcess"/>
    <dgm:cxn modelId="{744BED26-C8F3-4132-9A34-2C8FFE1B4113}" type="presParOf" srcId="{76620F07-0E4D-42A1-9F8B-08483C269E95}" destId="{C7F9BFE1-E5FB-4E20-8CF1-67C5B8C9FBFE}" srcOrd="0" destOrd="0" presId="urn:microsoft.com/office/officeart/2011/layout/CircleProcess"/>
    <dgm:cxn modelId="{05D60BDD-FAEE-4D0A-BDA0-DAF088BBB92E}" type="presParOf" srcId="{28BC00DE-DA4B-487E-906E-9891CABAF3FF}" destId="{F25559F6-E1A3-4153-9151-A8DA6679EE9B}" srcOrd="4" destOrd="0" presId="urn:microsoft.com/office/officeart/2011/layout/CircleProcess"/>
    <dgm:cxn modelId="{74EEF0F9-FE8C-43EB-A10D-E4249F10A80E}" type="presParOf" srcId="{F25559F6-E1A3-4153-9151-A8DA6679EE9B}" destId="{C8D94480-B4F3-4386-8ECE-7022E98CD05F}" srcOrd="0" destOrd="0" presId="urn:microsoft.com/office/officeart/2011/layout/CircleProcess"/>
    <dgm:cxn modelId="{1752535C-9ACC-4A9C-85E5-1E762D122265}" type="presParOf" srcId="{28BC00DE-DA4B-487E-906E-9891CABAF3FF}" destId="{BAD158E5-2EBA-42C7-8173-0DB85BFBD91B}" srcOrd="5" destOrd="0" presId="urn:microsoft.com/office/officeart/2011/layout/CircleProcess"/>
    <dgm:cxn modelId="{85249FC9-B27C-44BC-8E85-935C9B8BC224}" type="presParOf" srcId="{28BC00DE-DA4B-487E-906E-9891CABAF3FF}" destId="{960AC2C3-855B-4492-A0B4-204F1FF9D475}" srcOrd="6" destOrd="0" presId="urn:microsoft.com/office/officeart/2011/layout/CircleProcess"/>
    <dgm:cxn modelId="{A961959E-2351-4B15-A09B-51463BBA3EE8}" type="presParOf" srcId="{960AC2C3-855B-4492-A0B4-204F1FF9D475}" destId="{03D13718-A853-465D-BEB4-CD1010D3C872}" srcOrd="0" destOrd="0" presId="urn:microsoft.com/office/officeart/2011/layout/CircleProcess"/>
    <dgm:cxn modelId="{2F7E265A-A55E-4F8C-923C-5E790D208773}" type="presParOf" srcId="{28BC00DE-DA4B-487E-906E-9891CABAF3FF}" destId="{A1DA23E0-1150-4228-8CEF-816B4B332006}" srcOrd="7" destOrd="0" presId="urn:microsoft.com/office/officeart/2011/layout/CircleProcess"/>
    <dgm:cxn modelId="{BACD8B80-4AEA-4EEE-B693-5B86B9F3655B}" type="presParOf" srcId="{A1DA23E0-1150-4228-8CEF-816B4B332006}" destId="{CE8E9F0E-581B-432E-9484-447C4B3D08E3}" srcOrd="0" destOrd="0" presId="urn:microsoft.com/office/officeart/2011/layout/CircleProcess"/>
    <dgm:cxn modelId="{A07F1EA0-9956-445B-8323-1B52CC09E473}" type="presParOf" srcId="{28BC00DE-DA4B-487E-906E-9891CABAF3FF}" destId="{7BB9CAE5-C9D8-4CA0-99D1-49875B9E7E20}" srcOrd="8" destOrd="0" presId="urn:microsoft.com/office/officeart/2011/layout/CircleProcess"/>
    <dgm:cxn modelId="{E6D51206-E9EB-4EF4-A92F-540AEAF0A87F}" type="presParOf" srcId="{28BC00DE-DA4B-487E-906E-9891CABAF3FF}" destId="{E0B95193-C1ED-4167-A453-70A55A5334B0}" srcOrd="9" destOrd="0" presId="urn:microsoft.com/office/officeart/2011/layout/CircleProcess"/>
    <dgm:cxn modelId="{10D33717-EBD2-4390-A432-49DBC54CBF4A}" type="presParOf" srcId="{E0B95193-C1ED-4167-A453-70A55A5334B0}" destId="{2EDB50A8-7D95-4E76-84A5-1B103D2BC6C6}" srcOrd="0" destOrd="0" presId="urn:microsoft.com/office/officeart/2011/layout/CircleProcess"/>
    <dgm:cxn modelId="{68C15E25-3A70-4CB2-9809-3F3A56C23A1F}" type="presParOf" srcId="{28BC00DE-DA4B-487E-906E-9891CABAF3FF}" destId="{8C53450C-06F8-4101-9575-387C8F5F4664}" srcOrd="10" destOrd="0" presId="urn:microsoft.com/office/officeart/2011/layout/CircleProcess"/>
    <dgm:cxn modelId="{B4CF370C-81C9-44D4-973F-273A77875CA8}" type="presParOf" srcId="{8C53450C-06F8-4101-9575-387C8F5F4664}" destId="{94D16D00-AFD7-431F-815F-F10A0A888D29}" srcOrd="0" destOrd="0" presId="urn:microsoft.com/office/officeart/2011/layout/CircleProcess"/>
    <dgm:cxn modelId="{EC8DF1F8-992F-4B4C-AF44-C55BDA337C31}" type="presParOf" srcId="{28BC00DE-DA4B-487E-906E-9891CABAF3FF}" destId="{C04929AD-D312-44C9-90AC-5D18B6FE621E}" srcOrd="11" destOrd="0" presId="urn:microsoft.com/office/officeart/2011/layout/CircleProcess"/>
    <dgm:cxn modelId="{39E28751-EC26-44DF-B2F3-6B79137357F8}" type="presParOf" srcId="{28BC00DE-DA4B-487E-906E-9891CABAF3FF}" destId="{8BB03DDD-BE65-463A-B15C-F5A0E4B6EFEA}" srcOrd="12" destOrd="0" presId="urn:microsoft.com/office/officeart/2011/layout/CircleProcess"/>
    <dgm:cxn modelId="{E5425A55-4AE3-4E7B-AA96-88E93DB018FF}" type="presParOf" srcId="{8BB03DDD-BE65-463A-B15C-F5A0E4B6EFEA}" destId="{220CCD25-368B-472A-9AF5-5B0AA93C4B36}" srcOrd="0" destOrd="0" presId="urn:microsoft.com/office/officeart/2011/layout/CircleProcess"/>
    <dgm:cxn modelId="{5E4E4995-9F62-4DC4-917E-7A7A5AFDA861}" type="presParOf" srcId="{28BC00DE-DA4B-487E-906E-9891CABAF3FF}" destId="{AA184C61-F7C9-409C-AB8E-08A4B8BFF542}" srcOrd="13" destOrd="0" presId="urn:microsoft.com/office/officeart/2011/layout/CircleProcess"/>
    <dgm:cxn modelId="{04FB0E16-A26F-4BA9-920F-8766AE2BBDB4}" type="presParOf" srcId="{AA184C61-F7C9-409C-AB8E-08A4B8BFF542}" destId="{6AC24CAB-FC27-426C-867F-CDE89B6C3808}" srcOrd="0" destOrd="0" presId="urn:microsoft.com/office/officeart/2011/layout/CircleProcess"/>
    <dgm:cxn modelId="{A994C8E9-96C4-461D-B77D-69C2B19123C5}" type="presParOf" srcId="{28BC00DE-DA4B-487E-906E-9891CABAF3FF}" destId="{CC317E0D-9BE2-460D-8E06-9C32E468CAF9}" srcOrd="14" destOrd="0" presId="urn:microsoft.com/office/officeart/2011/layout/CircleProcess"/>
    <dgm:cxn modelId="{F4E66F09-C075-4B84-B6D2-438318B4424C}" type="presParOf" srcId="{28BC00DE-DA4B-487E-906E-9891CABAF3FF}" destId="{C6077E31-E617-449E-8478-989965CE8833}" srcOrd="15" destOrd="0" presId="urn:microsoft.com/office/officeart/2011/layout/CircleProcess"/>
    <dgm:cxn modelId="{AEB2AEDC-1A4A-48E4-AD8B-B1B54415D24D}" type="presParOf" srcId="{C6077E31-E617-449E-8478-989965CE8833}" destId="{D12CAE10-89D4-4BA0-9A97-9BFA0BAE5141}" srcOrd="0" destOrd="0" presId="urn:microsoft.com/office/officeart/2011/layout/CircleProcess"/>
    <dgm:cxn modelId="{48A5693A-2203-411B-911E-788D2755A17D}" type="presParOf" srcId="{28BC00DE-DA4B-487E-906E-9891CABAF3FF}" destId="{1A9191CA-7807-4C21-88D2-FA05DD061CC9}" srcOrd="16" destOrd="0" presId="urn:microsoft.com/office/officeart/2011/layout/CircleProcess"/>
    <dgm:cxn modelId="{09CF11BE-D80E-4ECB-AE78-8A39C466A421}" type="presParOf" srcId="{1A9191CA-7807-4C21-88D2-FA05DD061CC9}" destId="{00D394CA-A7FA-479C-AC64-6F9D2CC9E6E8}" srcOrd="0" destOrd="0" presId="urn:microsoft.com/office/officeart/2011/layout/CircleProcess"/>
    <dgm:cxn modelId="{71E0E33C-4D8F-471A-98C6-C8350CFA7F5C}" type="presParOf" srcId="{28BC00DE-DA4B-487E-906E-9891CABAF3FF}" destId="{93F01FB9-C4A6-4F52-9604-B217901405FF}" srcOrd="17"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581924-9B36-433D-81B9-1A4AA58ECAFC}">
      <dsp:nvSpPr>
        <dsp:cNvPr id="0" name=""/>
        <dsp:cNvSpPr/>
      </dsp:nvSpPr>
      <dsp:spPr>
        <a:xfrm>
          <a:off x="462904" y="241816"/>
          <a:ext cx="3188990" cy="235933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14300" lvl="1" indent="-114300" algn="l" defTabSz="533400">
            <a:lnSpc>
              <a:spcPct val="90000"/>
            </a:lnSpc>
            <a:spcBef>
              <a:spcPct val="0"/>
            </a:spcBef>
            <a:spcAft>
              <a:spcPct val="15000"/>
            </a:spcAft>
            <a:buChar char="••"/>
          </a:pPr>
          <a:endParaRPr lang="en-US" sz="1200" b="0" i="1" kern="1200" dirty="0">
            <a:solidFill>
              <a:schemeClr val="accent2">
                <a:lumMod val="50000"/>
                <a:lumOff val="50000"/>
              </a:schemeClr>
            </a:solidFill>
          </a:endParaRPr>
        </a:p>
        <a:p>
          <a:pPr marL="171450" lvl="1" indent="-171450" algn="l" defTabSz="711200">
            <a:lnSpc>
              <a:spcPct val="90000"/>
            </a:lnSpc>
            <a:spcBef>
              <a:spcPct val="0"/>
            </a:spcBef>
            <a:spcAft>
              <a:spcPct val="15000"/>
            </a:spcAft>
            <a:buChar char="••"/>
          </a:pPr>
          <a:r>
            <a:rPr lang="en-US" sz="1600" b="1" i="1" kern="1200" dirty="0" smtClean="0">
              <a:solidFill>
                <a:schemeClr val="accent2">
                  <a:lumMod val="50000"/>
                  <a:lumOff val="50000"/>
                </a:schemeClr>
              </a:solidFill>
            </a:rPr>
            <a:t>WorkKeys Testing Sites     </a:t>
          </a:r>
          <a:r>
            <a:rPr lang="en-US" sz="1200" b="1" i="1" kern="1200" dirty="0" smtClean="0">
              <a:solidFill>
                <a:schemeClr val="accent2">
                  <a:lumMod val="50000"/>
                  <a:lumOff val="50000"/>
                </a:schemeClr>
              </a:solidFill>
            </a:rPr>
            <a:t>(40 total) </a:t>
          </a:r>
          <a:r>
            <a:rPr lang="en-US" sz="1200" b="0" i="1" kern="1200" dirty="0" smtClean="0">
              <a:solidFill>
                <a:schemeClr val="accent2">
                  <a:lumMod val="50000"/>
                  <a:lumOff val="50000"/>
                </a:schemeClr>
              </a:solidFill>
            </a:rPr>
            <a:t>(Career Centers &amp; community colleges)</a:t>
          </a:r>
          <a:endParaRPr lang="en-US" sz="1200" b="0" i="1" kern="1200" dirty="0">
            <a:solidFill>
              <a:schemeClr val="accent2">
                <a:lumMod val="50000"/>
                <a:lumOff val="50000"/>
              </a:schemeClr>
            </a:solidFill>
          </a:endParaRPr>
        </a:p>
        <a:p>
          <a:pPr marL="114300" lvl="1" indent="-114300" algn="l" defTabSz="533400">
            <a:lnSpc>
              <a:spcPct val="90000"/>
            </a:lnSpc>
            <a:spcBef>
              <a:spcPct val="0"/>
            </a:spcBef>
            <a:spcAft>
              <a:spcPct val="15000"/>
            </a:spcAft>
            <a:buChar char="••"/>
          </a:pPr>
          <a:r>
            <a:rPr lang="en-US" sz="1200" b="1" kern="1200" dirty="0" smtClean="0"/>
            <a:t>Evaluate numeracy, literacy</a:t>
          </a:r>
          <a:endParaRPr lang="en-US" sz="1200" b="1" kern="1200" dirty="0"/>
        </a:p>
        <a:p>
          <a:pPr marL="114300" lvl="1" indent="-114300" algn="l" defTabSz="533400">
            <a:lnSpc>
              <a:spcPct val="90000"/>
            </a:lnSpc>
            <a:spcBef>
              <a:spcPct val="0"/>
            </a:spcBef>
            <a:spcAft>
              <a:spcPct val="15000"/>
            </a:spcAft>
            <a:buChar char="••"/>
          </a:pPr>
          <a:r>
            <a:rPr lang="en-US" sz="1200" b="1" kern="1200" dirty="0" smtClean="0"/>
            <a:t>Examinee earns credential</a:t>
          </a:r>
          <a:endParaRPr lang="en-US" sz="1200" b="1" kern="1200" dirty="0"/>
        </a:p>
      </dsp:txBody>
      <dsp:txXfrm>
        <a:off x="517199" y="296111"/>
        <a:ext cx="3080400" cy="1745171"/>
      </dsp:txXfrm>
    </dsp:sp>
    <dsp:sp modelId="{A8AA7D1C-5848-45C5-98CD-7EA632E63D67}">
      <dsp:nvSpPr>
        <dsp:cNvPr id="0" name=""/>
        <dsp:cNvSpPr/>
      </dsp:nvSpPr>
      <dsp:spPr>
        <a:xfrm>
          <a:off x="1752597" y="1499987"/>
          <a:ext cx="2025168" cy="16210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en-US" sz="2000" b="1" kern="1200" dirty="0" smtClean="0"/>
            <a:t>National Career Readiness Certificate (NCRC)</a:t>
          </a:r>
          <a:endParaRPr lang="en-US" sz="2000" b="1" kern="1200" dirty="0"/>
        </a:p>
      </dsp:txBody>
      <dsp:txXfrm>
        <a:off x="1800076" y="1547466"/>
        <a:ext cx="1930210" cy="15261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E1ED705-0C20-4E92-9F7F-4DF34AFDD8A9}">
      <dsp:nvSpPr>
        <dsp:cNvPr id="0" name=""/>
        <dsp:cNvSpPr/>
      </dsp:nvSpPr>
      <dsp:spPr>
        <a:xfrm>
          <a:off x="3851" y="1095043"/>
          <a:ext cx="1683853" cy="1010312"/>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Review WKIV Testing Policies &amp; Requirements</a:t>
          </a:r>
        </a:p>
      </dsp:txBody>
      <dsp:txXfrm>
        <a:off x="33442" y="1124634"/>
        <a:ext cx="1624671" cy="951130"/>
      </dsp:txXfrm>
    </dsp:sp>
    <dsp:sp modelId="{945C0BB8-3EAB-47CF-89BA-C3FC5E477352}">
      <dsp:nvSpPr>
        <dsp:cNvPr id="0" name=""/>
        <dsp:cNvSpPr/>
      </dsp:nvSpPr>
      <dsp:spPr>
        <a:xfrm>
          <a:off x="1856089" y="1391402"/>
          <a:ext cx="356976" cy="417595"/>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1856089" y="1474921"/>
        <a:ext cx="249883" cy="250557"/>
      </dsp:txXfrm>
    </dsp:sp>
    <dsp:sp modelId="{631E08BA-2D1F-4790-BF66-69BB11BD25C2}">
      <dsp:nvSpPr>
        <dsp:cNvPr id="0" name=""/>
        <dsp:cNvSpPr/>
      </dsp:nvSpPr>
      <dsp:spPr>
        <a:xfrm>
          <a:off x="2361245" y="1095043"/>
          <a:ext cx="1683853" cy="1010312"/>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1100" kern="1200" dirty="0" smtClean="0"/>
            <a:t>Preliminary Steps to Scheduling WorkKeys Exam</a:t>
          </a:r>
        </a:p>
      </dsp:txBody>
      <dsp:txXfrm>
        <a:off x="2390836" y="1124634"/>
        <a:ext cx="1624671" cy="951130"/>
      </dsp:txXfrm>
    </dsp:sp>
    <dsp:sp modelId="{E9878343-96A5-418D-8701-C4CA41EC1AD1}">
      <dsp:nvSpPr>
        <dsp:cNvPr id="0" name=""/>
        <dsp:cNvSpPr/>
      </dsp:nvSpPr>
      <dsp:spPr>
        <a:xfrm>
          <a:off x="4213484" y="1391402"/>
          <a:ext cx="356976" cy="41759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4213484" y="1474921"/>
        <a:ext cx="249883" cy="250557"/>
      </dsp:txXfrm>
    </dsp:sp>
    <dsp:sp modelId="{090EC559-6835-44F4-868B-F310ACEA4382}">
      <dsp:nvSpPr>
        <dsp:cNvPr id="0" name=""/>
        <dsp:cNvSpPr/>
      </dsp:nvSpPr>
      <dsp:spPr>
        <a:xfrm>
          <a:off x="4718640" y="1095043"/>
          <a:ext cx="1683853" cy="1010312"/>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Administering WorkKeys Exam</a:t>
          </a:r>
          <a:endParaRPr lang="en-US" sz="1700" kern="1200" dirty="0"/>
        </a:p>
      </dsp:txBody>
      <dsp:txXfrm>
        <a:off x="4748231" y="1124634"/>
        <a:ext cx="1624671" cy="951130"/>
      </dsp:txXfrm>
    </dsp:sp>
    <dsp:sp modelId="{73748175-5FC7-480D-8701-32BA6E7D89E7}">
      <dsp:nvSpPr>
        <dsp:cNvPr id="0" name=""/>
        <dsp:cNvSpPr/>
      </dsp:nvSpPr>
      <dsp:spPr>
        <a:xfrm>
          <a:off x="6570879" y="1391402"/>
          <a:ext cx="356976" cy="417595"/>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US" sz="1400" kern="1200"/>
        </a:p>
      </dsp:txBody>
      <dsp:txXfrm>
        <a:off x="6570879" y="1474921"/>
        <a:ext cx="249883" cy="250557"/>
      </dsp:txXfrm>
    </dsp:sp>
    <dsp:sp modelId="{C0EF4B03-B4AC-4CD8-A0A1-EAA556A76B9E}">
      <dsp:nvSpPr>
        <dsp:cNvPr id="0" name=""/>
        <dsp:cNvSpPr/>
      </dsp:nvSpPr>
      <dsp:spPr>
        <a:xfrm>
          <a:off x="7076035" y="1095043"/>
          <a:ext cx="1683853" cy="1010312"/>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Post-Exam Procedures</a:t>
          </a:r>
          <a:endParaRPr lang="en-US" sz="1700" kern="1200" dirty="0"/>
        </a:p>
      </dsp:txBody>
      <dsp:txXfrm>
        <a:off x="7105626" y="1124634"/>
        <a:ext cx="1624671" cy="9511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3BAE0E-B9DC-442D-8BB8-367D1EBE3C3C}">
      <dsp:nvSpPr>
        <dsp:cNvPr id="0" name=""/>
        <dsp:cNvSpPr/>
      </dsp:nvSpPr>
      <dsp:spPr>
        <a:xfrm rot="16200000">
          <a:off x="-745091" y="745931"/>
          <a:ext cx="3352800" cy="1860936"/>
        </a:xfrm>
        <a:prstGeom prst="flowChartManualOperation">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0" rIns="57150" bIns="0" numCol="1" spcCol="1270" anchor="t" anchorCtr="0">
          <a:noAutofit/>
        </a:bodyPr>
        <a:lstStyle/>
        <a:p>
          <a:pPr lvl="0" algn="l" defTabSz="400050">
            <a:lnSpc>
              <a:spcPct val="90000"/>
            </a:lnSpc>
            <a:spcBef>
              <a:spcPct val="0"/>
            </a:spcBef>
            <a:spcAft>
              <a:spcPct val="35000"/>
            </a:spcAft>
          </a:pPr>
          <a:r>
            <a:rPr lang="en-US" sz="900" kern="1200" dirty="0" smtClean="0"/>
            <a:t>Email #1</a:t>
          </a:r>
        </a:p>
        <a:p>
          <a:pPr lvl="0" algn="l" defTabSz="400050">
            <a:lnSpc>
              <a:spcPct val="90000"/>
            </a:lnSpc>
            <a:spcBef>
              <a:spcPct val="0"/>
            </a:spcBef>
            <a:spcAft>
              <a:spcPct val="35000"/>
            </a:spcAft>
          </a:pPr>
          <a:r>
            <a:rPr lang="en-US" sz="900" b="1" kern="1200" dirty="0" smtClean="0">
              <a:solidFill>
                <a:schemeClr val="accent6">
                  <a:lumMod val="20000"/>
                  <a:lumOff val="80000"/>
                </a:schemeClr>
              </a:solidFill>
            </a:rPr>
            <a:t>Subject: WorkKeys Online Version-[ORGANIZATION]</a:t>
          </a:r>
        </a:p>
        <a:p>
          <a:pPr lvl="0" algn="ctr" defTabSz="400050">
            <a:lnSpc>
              <a:spcPct val="90000"/>
            </a:lnSpc>
            <a:spcBef>
              <a:spcPct val="0"/>
            </a:spcBef>
            <a:spcAft>
              <a:spcPct val="35000"/>
            </a:spcAft>
          </a:pPr>
          <a:endParaRPr lang="en-US" sz="900" b="1" u="none" kern="1200" dirty="0">
            <a:solidFill>
              <a:srgbClr val="00B0F0"/>
            </a:solidFill>
          </a:endParaRPr>
        </a:p>
        <a:p>
          <a:pPr marL="57150" lvl="1" indent="-57150" algn="l" defTabSz="444500">
            <a:lnSpc>
              <a:spcPct val="90000"/>
            </a:lnSpc>
            <a:spcBef>
              <a:spcPct val="0"/>
            </a:spcBef>
            <a:spcAft>
              <a:spcPct val="15000"/>
            </a:spcAft>
            <a:buChar char="••"/>
          </a:pPr>
          <a:r>
            <a:rPr lang="en-US" sz="1000" b="1" kern="1200" dirty="0" smtClean="0">
              <a:solidFill>
                <a:schemeClr val="accent5">
                  <a:lumMod val="60000"/>
                  <a:lumOff val="40000"/>
                </a:schemeClr>
              </a:solidFill>
            </a:rPr>
            <a:t>URL for the WorkKeys Administrator Training website</a:t>
          </a:r>
          <a:endParaRPr lang="en-US" sz="900" kern="1200" dirty="0"/>
        </a:p>
        <a:p>
          <a:pPr marL="57150" lvl="1" indent="-57150" algn="l" defTabSz="444500">
            <a:lnSpc>
              <a:spcPct val="90000"/>
            </a:lnSpc>
            <a:spcBef>
              <a:spcPct val="0"/>
            </a:spcBef>
            <a:spcAft>
              <a:spcPct val="15000"/>
            </a:spcAft>
            <a:buChar char="••"/>
          </a:pPr>
          <a:r>
            <a:rPr lang="en-US" sz="1000" b="1" kern="1200" dirty="0" smtClean="0">
              <a:solidFill>
                <a:schemeClr val="accent5">
                  <a:lumMod val="60000"/>
                  <a:lumOff val="40000"/>
                </a:schemeClr>
              </a:solidFill>
            </a:rPr>
            <a:t>WKIV Admin URL</a:t>
          </a:r>
          <a:r>
            <a:rPr lang="en-US" sz="900" kern="1200" dirty="0" smtClean="0"/>
            <a:t>: Login to administer the test, register examinees, etc.</a:t>
          </a:r>
          <a:endParaRPr lang="en-US" sz="900" kern="1200" dirty="0"/>
        </a:p>
        <a:p>
          <a:pPr marL="57150" lvl="1" indent="-57150" algn="l" defTabSz="444500">
            <a:lnSpc>
              <a:spcPct val="90000"/>
            </a:lnSpc>
            <a:spcBef>
              <a:spcPct val="0"/>
            </a:spcBef>
            <a:spcAft>
              <a:spcPct val="15000"/>
            </a:spcAft>
            <a:buChar char="••"/>
          </a:pPr>
          <a:r>
            <a:rPr lang="en-US" sz="1000" b="1" kern="1200" dirty="0" smtClean="0">
              <a:solidFill>
                <a:schemeClr val="accent5">
                  <a:lumMod val="60000"/>
                  <a:lumOff val="40000"/>
                </a:schemeClr>
              </a:solidFill>
            </a:rPr>
            <a:t>WKIV Testing URL</a:t>
          </a:r>
          <a:r>
            <a:rPr lang="en-US" sz="900" b="1" kern="1200" dirty="0" smtClean="0"/>
            <a:t>: </a:t>
          </a:r>
          <a:r>
            <a:rPr lang="en-US" sz="900" b="0" kern="1200" dirty="0" smtClean="0"/>
            <a:t>Examinee</a:t>
          </a:r>
          <a:r>
            <a:rPr lang="en-US" sz="900" b="1" kern="1200" dirty="0" smtClean="0"/>
            <a:t> </a:t>
          </a:r>
          <a:r>
            <a:rPr lang="en-US" sz="900" kern="1200" dirty="0" smtClean="0"/>
            <a:t>logins into this URL to take the test</a:t>
          </a:r>
          <a:endParaRPr lang="en-US" sz="900" kern="1200" dirty="0"/>
        </a:p>
      </dsp:txBody>
      <dsp:txXfrm rot="5400000">
        <a:off x="841" y="670559"/>
        <a:ext cx="1860936" cy="2011680"/>
      </dsp:txXfrm>
    </dsp:sp>
    <dsp:sp modelId="{765D8F00-E4C5-4FEA-8566-EB6701D6C49F}">
      <dsp:nvSpPr>
        <dsp:cNvPr id="0" name=""/>
        <dsp:cNvSpPr/>
      </dsp:nvSpPr>
      <dsp:spPr>
        <a:xfrm rot="16200000">
          <a:off x="1280954" y="742925"/>
          <a:ext cx="3352800" cy="1866948"/>
        </a:xfrm>
        <a:prstGeom prst="flowChartManualOperation">
          <a:avLst/>
        </a:prstGeom>
        <a:solidFill>
          <a:schemeClr val="accent2">
            <a:hueOff val="-846917"/>
            <a:satOff val="-14316"/>
            <a:lumOff val="1137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0" rIns="57150" bIns="0" numCol="1" spcCol="1270" anchor="t" anchorCtr="0">
          <a:noAutofit/>
        </a:bodyPr>
        <a:lstStyle/>
        <a:p>
          <a:pPr lvl="0" algn="l" defTabSz="400050">
            <a:lnSpc>
              <a:spcPct val="90000"/>
            </a:lnSpc>
            <a:spcBef>
              <a:spcPct val="0"/>
            </a:spcBef>
            <a:spcAft>
              <a:spcPct val="35000"/>
            </a:spcAft>
          </a:pPr>
          <a:r>
            <a:rPr lang="en-US" sz="900" kern="1200" dirty="0" smtClean="0"/>
            <a:t>Email #2</a:t>
          </a:r>
        </a:p>
        <a:p>
          <a:pPr lvl="0" algn="l" defTabSz="400050">
            <a:lnSpc>
              <a:spcPct val="90000"/>
            </a:lnSpc>
            <a:spcBef>
              <a:spcPct val="0"/>
            </a:spcBef>
            <a:spcAft>
              <a:spcPct val="35000"/>
            </a:spcAft>
          </a:pPr>
          <a:r>
            <a:rPr lang="en-US" sz="900" b="1" kern="1200" dirty="0" smtClean="0">
              <a:solidFill>
                <a:schemeClr val="accent6">
                  <a:lumMod val="20000"/>
                  <a:lumOff val="80000"/>
                </a:schemeClr>
              </a:solidFill>
            </a:rPr>
            <a:t>Subject: WorkKeys Online Version Administrator Information-[ORGANIZATION] </a:t>
          </a:r>
        </a:p>
        <a:p>
          <a:pPr lvl="0" algn="l" defTabSz="400050">
            <a:lnSpc>
              <a:spcPct val="90000"/>
            </a:lnSpc>
            <a:spcBef>
              <a:spcPct val="0"/>
            </a:spcBef>
            <a:spcAft>
              <a:spcPct val="35000"/>
            </a:spcAft>
          </a:pPr>
          <a:r>
            <a:rPr lang="en-US" sz="900" b="1" kern="1200" dirty="0" smtClean="0">
              <a:solidFill>
                <a:schemeClr val="accent6">
                  <a:lumMod val="20000"/>
                  <a:lumOff val="80000"/>
                </a:schemeClr>
              </a:solidFill>
            </a:rPr>
            <a:t>Version-[ORGANIZATION]</a:t>
          </a:r>
        </a:p>
        <a:p>
          <a:pPr lvl="0" algn="ctr" defTabSz="400050">
            <a:lnSpc>
              <a:spcPct val="90000"/>
            </a:lnSpc>
            <a:spcBef>
              <a:spcPct val="0"/>
            </a:spcBef>
            <a:spcAft>
              <a:spcPct val="35000"/>
            </a:spcAft>
          </a:pPr>
          <a:endParaRPr lang="en-US" sz="900" kern="1200" dirty="0">
            <a:solidFill>
              <a:srgbClr val="00B0F0"/>
            </a:solidFill>
          </a:endParaRPr>
        </a:p>
        <a:p>
          <a:pPr marL="57150" lvl="1" indent="-57150" algn="l" defTabSz="444500">
            <a:lnSpc>
              <a:spcPct val="90000"/>
            </a:lnSpc>
            <a:spcBef>
              <a:spcPct val="0"/>
            </a:spcBef>
            <a:spcAft>
              <a:spcPct val="15000"/>
            </a:spcAft>
            <a:buChar char="••"/>
          </a:pPr>
          <a:r>
            <a:rPr lang="en-US" sz="1000" b="1" kern="1200" dirty="0" smtClean="0">
              <a:solidFill>
                <a:schemeClr val="accent5">
                  <a:lumMod val="60000"/>
                  <a:lumOff val="40000"/>
                </a:schemeClr>
              </a:solidFill>
            </a:rPr>
            <a:t>WKIV/RegiSTAR Admin ID</a:t>
          </a:r>
          <a:r>
            <a:rPr lang="en-US" sz="800" kern="1200" dirty="0" smtClean="0"/>
            <a:t>: </a:t>
          </a:r>
          <a:r>
            <a:rPr lang="en-US" sz="900" kern="1200" dirty="0" smtClean="0"/>
            <a:t>Use this ID to login to the WorkKeys testing realm. The URL for this testing realm was sent in Email #1</a:t>
          </a:r>
          <a:endParaRPr lang="en-US" sz="800" kern="1200" dirty="0"/>
        </a:p>
      </dsp:txBody>
      <dsp:txXfrm rot="5400000">
        <a:off x="2023880" y="670559"/>
        <a:ext cx="1866948" cy="2011680"/>
      </dsp:txXfrm>
    </dsp:sp>
    <dsp:sp modelId="{3446C702-83A4-4FD5-93D9-231A1223FBA3}">
      <dsp:nvSpPr>
        <dsp:cNvPr id="0" name=""/>
        <dsp:cNvSpPr/>
      </dsp:nvSpPr>
      <dsp:spPr>
        <a:xfrm rot="16200000">
          <a:off x="3265841" y="742925"/>
          <a:ext cx="3352800" cy="1866948"/>
        </a:xfrm>
        <a:prstGeom prst="flowChartManualOperation">
          <a:avLst/>
        </a:prstGeom>
        <a:solidFill>
          <a:schemeClr val="accent2">
            <a:hueOff val="-1693834"/>
            <a:satOff val="-28631"/>
            <a:lumOff val="227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0" rIns="57150" bIns="0" numCol="1" spcCol="1270" anchor="t" anchorCtr="0">
          <a:noAutofit/>
        </a:bodyPr>
        <a:lstStyle/>
        <a:p>
          <a:pPr lvl="0" algn="l" defTabSz="400050">
            <a:lnSpc>
              <a:spcPct val="90000"/>
            </a:lnSpc>
            <a:spcBef>
              <a:spcPct val="0"/>
            </a:spcBef>
            <a:spcAft>
              <a:spcPct val="35000"/>
            </a:spcAft>
          </a:pPr>
          <a:r>
            <a:rPr lang="en-US" sz="900" kern="1200" dirty="0" smtClean="0"/>
            <a:t>Email #3</a:t>
          </a:r>
        </a:p>
        <a:p>
          <a:pPr lvl="0" algn="l" defTabSz="400050">
            <a:lnSpc>
              <a:spcPct val="90000"/>
            </a:lnSpc>
            <a:spcBef>
              <a:spcPct val="0"/>
            </a:spcBef>
            <a:spcAft>
              <a:spcPct val="35000"/>
            </a:spcAft>
          </a:pPr>
          <a:r>
            <a:rPr lang="en-US" sz="900" b="1" kern="1200" dirty="0" smtClean="0">
              <a:solidFill>
                <a:schemeClr val="accent6">
                  <a:lumMod val="20000"/>
                  <a:lumOff val="80000"/>
                </a:schemeClr>
              </a:solidFill>
            </a:rPr>
            <a:t>Subject: WorkKeys RegiSTAR -[ORGANIZATION] </a:t>
          </a:r>
        </a:p>
        <a:p>
          <a:pPr lvl="0" algn="l" defTabSz="400050">
            <a:lnSpc>
              <a:spcPct val="90000"/>
            </a:lnSpc>
            <a:spcBef>
              <a:spcPct val="0"/>
            </a:spcBef>
            <a:spcAft>
              <a:spcPct val="35000"/>
            </a:spcAft>
          </a:pPr>
          <a:r>
            <a:rPr lang="en-US" sz="900" b="1" kern="1200" dirty="0" smtClean="0">
              <a:solidFill>
                <a:schemeClr val="accent6">
                  <a:lumMod val="20000"/>
                  <a:lumOff val="80000"/>
                </a:schemeClr>
              </a:solidFill>
            </a:rPr>
            <a:t>Version-[ORGANIZATION]</a:t>
          </a:r>
        </a:p>
        <a:p>
          <a:pPr lvl="0" algn="ctr" defTabSz="400050">
            <a:lnSpc>
              <a:spcPct val="90000"/>
            </a:lnSpc>
            <a:spcBef>
              <a:spcPct val="0"/>
            </a:spcBef>
            <a:spcAft>
              <a:spcPct val="35000"/>
            </a:spcAft>
          </a:pPr>
          <a:endParaRPr lang="en-US" sz="900" kern="1200" dirty="0">
            <a:solidFill>
              <a:srgbClr val="00B0F0"/>
            </a:solidFill>
          </a:endParaRPr>
        </a:p>
        <a:p>
          <a:pPr marL="57150" lvl="1" indent="-57150" algn="l" defTabSz="444500">
            <a:lnSpc>
              <a:spcPct val="90000"/>
            </a:lnSpc>
            <a:spcBef>
              <a:spcPct val="0"/>
            </a:spcBef>
            <a:spcAft>
              <a:spcPct val="15000"/>
            </a:spcAft>
            <a:buChar char="••"/>
          </a:pPr>
          <a:r>
            <a:rPr lang="en-US" sz="1000" b="1" kern="1200" dirty="0" smtClean="0">
              <a:solidFill>
                <a:schemeClr val="accent5">
                  <a:lumMod val="60000"/>
                  <a:lumOff val="40000"/>
                </a:schemeClr>
              </a:solidFill>
            </a:rPr>
            <a:t>RegiSTAR User’s Guide URL</a:t>
          </a:r>
          <a:r>
            <a:rPr lang="en-US" sz="800" kern="1200" dirty="0" smtClean="0"/>
            <a:t>:</a:t>
          </a:r>
          <a:r>
            <a:rPr lang="en-US" sz="900" kern="1200" dirty="0" smtClean="0"/>
            <a:t>Use same username (“Admin”) and password (“Training”) from Email #1 to access the RegiSTAR manual</a:t>
          </a:r>
          <a:endParaRPr lang="en-US" sz="900" kern="1200" dirty="0"/>
        </a:p>
        <a:p>
          <a:pPr marL="57150" lvl="1" indent="-57150" algn="l" defTabSz="444500">
            <a:lnSpc>
              <a:spcPct val="90000"/>
            </a:lnSpc>
            <a:spcBef>
              <a:spcPct val="0"/>
            </a:spcBef>
            <a:spcAft>
              <a:spcPct val="15000"/>
            </a:spcAft>
            <a:buChar char="••"/>
          </a:pPr>
          <a:r>
            <a:rPr lang="en-US" sz="1000" b="1" kern="1200" dirty="0" smtClean="0">
              <a:solidFill>
                <a:schemeClr val="accent5">
                  <a:lumMod val="60000"/>
                  <a:lumOff val="40000"/>
                </a:schemeClr>
              </a:solidFill>
            </a:rPr>
            <a:t>RegiSTAR URL</a:t>
          </a:r>
          <a:r>
            <a:rPr lang="en-US" sz="800" b="1" kern="1200" dirty="0" smtClean="0"/>
            <a:t>: </a:t>
          </a:r>
          <a:r>
            <a:rPr lang="en-US" sz="900" b="0" kern="1200" dirty="0" smtClean="0"/>
            <a:t>Manage, track, and pull reports on WorkKeys scores &amp; NCRCs</a:t>
          </a:r>
          <a:endParaRPr lang="en-US" sz="900" b="0" kern="1200" dirty="0"/>
        </a:p>
      </dsp:txBody>
      <dsp:txXfrm rot="5400000">
        <a:off x="4008767" y="670559"/>
        <a:ext cx="1866948" cy="2011680"/>
      </dsp:txXfrm>
    </dsp:sp>
    <dsp:sp modelId="{01FC3623-60BD-4521-A4DE-29B9649DE9E9}">
      <dsp:nvSpPr>
        <dsp:cNvPr id="0" name=""/>
        <dsp:cNvSpPr/>
      </dsp:nvSpPr>
      <dsp:spPr>
        <a:xfrm rot="16200000">
          <a:off x="5272810" y="742925"/>
          <a:ext cx="3352800" cy="1866948"/>
        </a:xfrm>
        <a:prstGeom prst="flowChartManualOperation">
          <a:avLst/>
        </a:prstGeom>
        <a:solidFill>
          <a:schemeClr val="accent2">
            <a:hueOff val="-2540751"/>
            <a:satOff val="-42947"/>
            <a:lumOff val="3411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0" rIns="57150" bIns="0" numCol="1" spcCol="1270" anchor="t" anchorCtr="0">
          <a:noAutofit/>
        </a:bodyPr>
        <a:lstStyle/>
        <a:p>
          <a:pPr lvl="0" algn="l" defTabSz="400050">
            <a:lnSpc>
              <a:spcPct val="90000"/>
            </a:lnSpc>
            <a:spcBef>
              <a:spcPct val="0"/>
            </a:spcBef>
            <a:spcAft>
              <a:spcPct val="35000"/>
            </a:spcAft>
          </a:pPr>
          <a:r>
            <a:rPr lang="en-US" sz="900" kern="1200" dirty="0" smtClean="0"/>
            <a:t>Email #4</a:t>
          </a:r>
        </a:p>
        <a:p>
          <a:pPr lvl="0" algn="l" defTabSz="400050">
            <a:lnSpc>
              <a:spcPct val="90000"/>
            </a:lnSpc>
            <a:spcBef>
              <a:spcPct val="0"/>
            </a:spcBef>
            <a:spcAft>
              <a:spcPct val="35000"/>
            </a:spcAft>
          </a:pPr>
          <a:r>
            <a:rPr lang="en-US" sz="1000" b="1" kern="1200" dirty="0" smtClean="0">
              <a:solidFill>
                <a:schemeClr val="accent6">
                  <a:lumMod val="20000"/>
                  <a:lumOff val="80000"/>
                </a:schemeClr>
              </a:solidFill>
            </a:rPr>
            <a:t>Subject: [ORGANIZATION]: Password Reset</a:t>
          </a:r>
        </a:p>
        <a:p>
          <a:pPr lvl="0" algn="l" defTabSz="400050">
            <a:lnSpc>
              <a:spcPct val="90000"/>
            </a:lnSpc>
            <a:spcBef>
              <a:spcPct val="0"/>
            </a:spcBef>
            <a:spcAft>
              <a:spcPct val="35000"/>
            </a:spcAft>
          </a:pPr>
          <a:r>
            <a:rPr lang="en-US" sz="1000" b="1" kern="1200" dirty="0" smtClean="0">
              <a:solidFill>
                <a:schemeClr val="accent6">
                  <a:lumMod val="20000"/>
                  <a:lumOff val="80000"/>
                </a:schemeClr>
              </a:solidFill>
            </a:rPr>
            <a:t>Version-[ORGANIZATION]</a:t>
          </a:r>
        </a:p>
        <a:p>
          <a:pPr lvl="0" algn="ctr" defTabSz="400050">
            <a:lnSpc>
              <a:spcPct val="90000"/>
            </a:lnSpc>
            <a:spcBef>
              <a:spcPct val="0"/>
            </a:spcBef>
            <a:spcAft>
              <a:spcPct val="35000"/>
            </a:spcAft>
          </a:pPr>
          <a:endParaRPr lang="en-US" sz="900" b="1" kern="1200" dirty="0">
            <a:solidFill>
              <a:srgbClr val="00B0F0"/>
            </a:solidFill>
          </a:endParaRPr>
        </a:p>
        <a:p>
          <a:pPr marL="57150" lvl="1" indent="-57150" algn="l" defTabSz="444500">
            <a:lnSpc>
              <a:spcPct val="90000"/>
            </a:lnSpc>
            <a:spcBef>
              <a:spcPct val="0"/>
            </a:spcBef>
            <a:spcAft>
              <a:spcPct val="15000"/>
            </a:spcAft>
            <a:buChar char="••"/>
          </a:pPr>
          <a:r>
            <a:rPr lang="en-US" sz="1000" b="1" kern="1200" dirty="0" smtClean="0">
              <a:solidFill>
                <a:schemeClr val="accent5">
                  <a:lumMod val="60000"/>
                  <a:lumOff val="40000"/>
                </a:schemeClr>
              </a:solidFill>
            </a:rPr>
            <a:t>Password</a:t>
          </a:r>
          <a:r>
            <a:rPr lang="en-US" sz="1000" b="0" kern="1200" dirty="0" smtClean="0"/>
            <a:t> </a:t>
          </a:r>
          <a:r>
            <a:rPr lang="en-US" sz="900" b="0" kern="1200" dirty="0" smtClean="0"/>
            <a:t>For access to WorkKeys Administrator realm AND RegiSTAR account</a:t>
          </a:r>
          <a:endParaRPr lang="en-US" sz="900" b="0" kern="1200" dirty="0"/>
        </a:p>
      </dsp:txBody>
      <dsp:txXfrm rot="5400000">
        <a:off x="6015736" y="670559"/>
        <a:ext cx="1866948" cy="20116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1B1818-2C95-4579-B416-563418D5EAEE}">
      <dsp:nvSpPr>
        <dsp:cNvPr id="0" name=""/>
        <dsp:cNvSpPr/>
      </dsp:nvSpPr>
      <dsp:spPr>
        <a:xfrm rot="5400000">
          <a:off x="-247556" y="249787"/>
          <a:ext cx="1650378" cy="1155265"/>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kern="1200" dirty="0" smtClean="0"/>
            <a:t> </a:t>
          </a:r>
          <a:r>
            <a:rPr lang="en-US" sz="1100" b="1" kern="1200" dirty="0" smtClean="0">
              <a:effectLst>
                <a:outerShdw blurRad="38100" dist="38100" dir="2700000" algn="tl">
                  <a:srgbClr val="000000">
                    <a:alpha val="43137"/>
                  </a:srgbClr>
                </a:outerShdw>
              </a:effectLst>
            </a:rPr>
            <a:t>Identify test coordinator(s) &amp; proctor(s)</a:t>
          </a:r>
          <a:endParaRPr lang="en-US" sz="1100" b="1" kern="1200" dirty="0">
            <a:effectLst>
              <a:outerShdw blurRad="38100" dist="38100" dir="2700000" algn="tl">
                <a:srgbClr val="000000">
                  <a:alpha val="43137"/>
                </a:srgbClr>
              </a:outerShdw>
            </a:effectLst>
          </a:endParaRPr>
        </a:p>
      </dsp:txBody>
      <dsp:txXfrm rot="-5400000">
        <a:off x="1" y="579864"/>
        <a:ext cx="1155265" cy="495113"/>
      </dsp:txXfrm>
    </dsp:sp>
    <dsp:sp modelId="{9073BBF6-31B4-437A-8F7D-E75DB922EEA8}">
      <dsp:nvSpPr>
        <dsp:cNvPr id="0" name=""/>
        <dsp:cNvSpPr/>
      </dsp:nvSpPr>
      <dsp:spPr>
        <a:xfrm rot="5400000">
          <a:off x="4079859" y="-2924594"/>
          <a:ext cx="1072746" cy="6921934"/>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Develop WorkKeys/</a:t>
          </a:r>
          <a:r>
            <a:rPr lang="en-US" sz="1200" kern="1200" dirty="0" err="1" smtClean="0"/>
            <a:t>RegiSTAR</a:t>
          </a:r>
          <a:r>
            <a:rPr lang="en-US" sz="1200" kern="1200" dirty="0" smtClean="0"/>
            <a:t> fluency</a:t>
          </a:r>
          <a:endParaRPr lang="en-US" sz="1200" kern="1200" dirty="0"/>
        </a:p>
        <a:p>
          <a:pPr marL="114300" lvl="1" indent="-114300" algn="l" defTabSz="533400">
            <a:lnSpc>
              <a:spcPct val="90000"/>
            </a:lnSpc>
            <a:spcBef>
              <a:spcPct val="0"/>
            </a:spcBef>
            <a:spcAft>
              <a:spcPct val="15000"/>
            </a:spcAft>
            <a:buChar char="••"/>
          </a:pPr>
          <a:r>
            <a:rPr lang="en-US" sz="1200" kern="1200" dirty="0" smtClean="0"/>
            <a:t>Oversee/manage test-taking operations</a:t>
          </a:r>
          <a:endParaRPr lang="en-US" sz="1200" kern="1200" dirty="0"/>
        </a:p>
        <a:p>
          <a:pPr marL="114300" lvl="1" indent="-114300" algn="l" defTabSz="533400">
            <a:lnSpc>
              <a:spcPct val="90000"/>
            </a:lnSpc>
            <a:spcBef>
              <a:spcPct val="0"/>
            </a:spcBef>
            <a:spcAft>
              <a:spcPct val="15000"/>
            </a:spcAft>
            <a:buChar char="••"/>
          </a:pPr>
          <a:r>
            <a:rPr lang="en-US" sz="1200" kern="1200" dirty="0" smtClean="0"/>
            <a:t>Serve as contact for ACT and EOLWD</a:t>
          </a:r>
          <a:endParaRPr lang="en-US" sz="1200" kern="1200" dirty="0"/>
        </a:p>
        <a:p>
          <a:pPr marL="114300" lvl="1" indent="-114300" algn="l" defTabSz="533400">
            <a:lnSpc>
              <a:spcPct val="90000"/>
            </a:lnSpc>
            <a:spcBef>
              <a:spcPct val="0"/>
            </a:spcBef>
            <a:spcAft>
              <a:spcPct val="15000"/>
            </a:spcAft>
            <a:buChar char="••"/>
          </a:pPr>
          <a:r>
            <a:rPr lang="en-US" sz="1200" kern="1200" dirty="0" smtClean="0"/>
            <a:t>The coordinator and the proctor can be the same person, and she can be the CRI liaison. No certification required.</a:t>
          </a:r>
          <a:endParaRPr lang="en-US" sz="1200" kern="1200" dirty="0"/>
        </a:p>
      </dsp:txBody>
      <dsp:txXfrm rot="-5400000">
        <a:off x="1155266" y="52366"/>
        <a:ext cx="6869567" cy="968012"/>
      </dsp:txXfrm>
    </dsp:sp>
    <dsp:sp modelId="{9DD87979-90A2-4391-9B80-F849A9B1BA01}">
      <dsp:nvSpPr>
        <dsp:cNvPr id="0" name=""/>
        <dsp:cNvSpPr/>
      </dsp:nvSpPr>
      <dsp:spPr>
        <a:xfrm rot="5400000">
          <a:off x="-247556" y="1708367"/>
          <a:ext cx="1650378" cy="1155265"/>
        </a:xfrm>
        <a:prstGeom prst="chevron">
          <a:avLst/>
        </a:prstGeom>
        <a:solidFill>
          <a:schemeClr val="accent5">
            <a:hueOff val="832153"/>
            <a:satOff val="2831"/>
            <a:lumOff val="-11079"/>
            <a:alphaOff val="0"/>
          </a:schemeClr>
        </a:solidFill>
        <a:ln w="25400" cap="flat" cmpd="sng" algn="ctr">
          <a:solidFill>
            <a:schemeClr val="accent5">
              <a:hueOff val="832153"/>
              <a:satOff val="2831"/>
              <a:lumOff val="-1107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smtClean="0">
              <a:effectLst>
                <a:outerShdw blurRad="38100" dist="38100" dir="2700000" algn="tl">
                  <a:srgbClr val="000000">
                    <a:alpha val="43137"/>
                  </a:srgbClr>
                </a:outerShdw>
              </a:effectLst>
            </a:rPr>
            <a:t>Determine voucher recipients</a:t>
          </a:r>
          <a:endParaRPr lang="en-US" sz="1100" b="1" kern="1200" dirty="0">
            <a:effectLst>
              <a:outerShdw blurRad="38100" dist="38100" dir="2700000" algn="tl">
                <a:srgbClr val="000000">
                  <a:alpha val="43137"/>
                </a:srgbClr>
              </a:outerShdw>
            </a:effectLst>
          </a:endParaRPr>
        </a:p>
      </dsp:txBody>
      <dsp:txXfrm rot="-5400000">
        <a:off x="1" y="2038444"/>
        <a:ext cx="1155265" cy="495113"/>
      </dsp:txXfrm>
    </dsp:sp>
    <dsp:sp modelId="{6477445E-82C0-4DFA-A617-12872E5946E7}">
      <dsp:nvSpPr>
        <dsp:cNvPr id="0" name=""/>
        <dsp:cNvSpPr/>
      </dsp:nvSpPr>
      <dsp:spPr>
        <a:xfrm rot="5400000">
          <a:off x="4067607" y="-1476785"/>
          <a:ext cx="1072746" cy="6921934"/>
        </a:xfrm>
        <a:prstGeom prst="round2SameRect">
          <a:avLst/>
        </a:prstGeom>
        <a:solidFill>
          <a:schemeClr val="lt1">
            <a:alpha val="90000"/>
            <a:hueOff val="0"/>
            <a:satOff val="0"/>
            <a:lumOff val="0"/>
            <a:alphaOff val="0"/>
          </a:schemeClr>
        </a:solidFill>
        <a:ln w="25400" cap="flat" cmpd="sng" algn="ctr">
          <a:solidFill>
            <a:schemeClr val="accent5">
              <a:hueOff val="832153"/>
              <a:satOff val="2831"/>
              <a:lumOff val="-110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EOLWD recommends 3 criteria for a voucher recipient (outlined in slide #16)</a:t>
          </a:r>
          <a:endParaRPr lang="en-US" sz="1200" kern="1200" dirty="0"/>
        </a:p>
        <a:p>
          <a:pPr marL="114300" lvl="1" indent="-114300" algn="l" defTabSz="533400">
            <a:lnSpc>
              <a:spcPct val="90000"/>
            </a:lnSpc>
            <a:spcBef>
              <a:spcPct val="0"/>
            </a:spcBef>
            <a:spcAft>
              <a:spcPct val="15000"/>
            </a:spcAft>
            <a:buChar char="••"/>
          </a:pPr>
          <a:r>
            <a:rPr lang="en-US" sz="1200" kern="1200" dirty="0" smtClean="0"/>
            <a:t>Test coordinator records which vouchers are used in the Voucher Tracker and sends it to EOLWD on the final business day of every month</a:t>
          </a:r>
          <a:endParaRPr lang="en-US" sz="1200" kern="1200" dirty="0"/>
        </a:p>
        <a:p>
          <a:pPr marL="57150" lvl="1" indent="-57150" algn="l" defTabSz="488950">
            <a:lnSpc>
              <a:spcPct val="90000"/>
            </a:lnSpc>
            <a:spcBef>
              <a:spcPct val="0"/>
            </a:spcBef>
            <a:spcAft>
              <a:spcPct val="15000"/>
            </a:spcAft>
            <a:buChar char="••"/>
          </a:pPr>
          <a:endParaRPr lang="en-US" sz="1100" kern="1200" dirty="0"/>
        </a:p>
      </dsp:txBody>
      <dsp:txXfrm rot="-5400000">
        <a:off x="1143014" y="1500175"/>
        <a:ext cx="6869567" cy="968012"/>
      </dsp:txXfrm>
    </dsp:sp>
    <dsp:sp modelId="{CD708EC4-FB8A-4AA6-8FE4-FA6EB044169E}">
      <dsp:nvSpPr>
        <dsp:cNvPr id="0" name=""/>
        <dsp:cNvSpPr/>
      </dsp:nvSpPr>
      <dsp:spPr>
        <a:xfrm rot="5400000">
          <a:off x="-247556" y="3169177"/>
          <a:ext cx="1650378" cy="1155265"/>
        </a:xfrm>
        <a:prstGeom prst="chevron">
          <a:avLst/>
        </a:prstGeom>
        <a:solidFill>
          <a:schemeClr val="accent5">
            <a:hueOff val="1664307"/>
            <a:satOff val="5662"/>
            <a:lumOff val="-22159"/>
            <a:alphaOff val="0"/>
          </a:schemeClr>
        </a:solidFill>
        <a:ln w="25400" cap="flat" cmpd="sng" algn="ctr">
          <a:solidFill>
            <a:schemeClr val="accent5">
              <a:hueOff val="1664307"/>
              <a:satOff val="5662"/>
              <a:lumOff val="-221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smtClean="0">
              <a:effectLst>
                <a:outerShdw blurRad="38100" dist="38100" dir="2700000" algn="tl">
                  <a:srgbClr val="000000">
                    <a:alpha val="43137"/>
                  </a:srgbClr>
                </a:outerShdw>
              </a:effectLst>
            </a:rPr>
            <a:t>Establish examinee registration process</a:t>
          </a:r>
          <a:endParaRPr lang="en-US" sz="1100" b="1" kern="1200" dirty="0">
            <a:effectLst>
              <a:outerShdw blurRad="38100" dist="38100" dir="2700000" algn="tl">
                <a:srgbClr val="000000">
                  <a:alpha val="43137"/>
                </a:srgbClr>
              </a:outerShdw>
            </a:effectLst>
          </a:endParaRPr>
        </a:p>
      </dsp:txBody>
      <dsp:txXfrm rot="-5400000">
        <a:off x="1" y="3499254"/>
        <a:ext cx="1155265" cy="495113"/>
      </dsp:txXfrm>
    </dsp:sp>
    <dsp:sp modelId="{6AD01ABA-447B-4259-807D-255F669949A0}">
      <dsp:nvSpPr>
        <dsp:cNvPr id="0" name=""/>
        <dsp:cNvSpPr/>
      </dsp:nvSpPr>
      <dsp:spPr>
        <a:xfrm rot="5400000">
          <a:off x="4067325" y="-28728"/>
          <a:ext cx="1073310" cy="6921934"/>
        </a:xfrm>
        <a:prstGeom prst="round2SameRect">
          <a:avLst/>
        </a:prstGeom>
        <a:solidFill>
          <a:schemeClr val="lt1">
            <a:alpha val="90000"/>
            <a:hueOff val="0"/>
            <a:satOff val="0"/>
            <a:lumOff val="0"/>
            <a:alphaOff val="0"/>
          </a:schemeClr>
        </a:solidFill>
        <a:ln w="25400" cap="flat" cmpd="sng" algn="ctr">
          <a:solidFill>
            <a:schemeClr val="accent5">
              <a:hueOff val="1664307"/>
              <a:satOff val="5662"/>
              <a:lumOff val="-2215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Assign an examinee ID, username, and password to students prior to the exam date</a:t>
          </a:r>
          <a:endParaRPr lang="en-US" sz="1200" kern="1200" dirty="0"/>
        </a:p>
        <a:p>
          <a:pPr marL="114300" lvl="1" indent="-114300" algn="l" defTabSz="533400">
            <a:lnSpc>
              <a:spcPct val="90000"/>
            </a:lnSpc>
            <a:spcBef>
              <a:spcPct val="0"/>
            </a:spcBef>
            <a:spcAft>
              <a:spcPct val="15000"/>
            </a:spcAft>
            <a:buChar char="••"/>
          </a:pPr>
          <a:r>
            <a:rPr lang="en-US" sz="1200" kern="1200" dirty="0" smtClean="0"/>
            <a:t>Consider a pre-exam briefing explaining expectations for the test day</a:t>
          </a:r>
          <a:endParaRPr lang="en-US" sz="1200" kern="1200" dirty="0"/>
        </a:p>
        <a:p>
          <a:pPr marL="114300" lvl="1" indent="-114300" algn="l" defTabSz="533400">
            <a:lnSpc>
              <a:spcPct val="90000"/>
            </a:lnSpc>
            <a:spcBef>
              <a:spcPct val="0"/>
            </a:spcBef>
            <a:spcAft>
              <a:spcPct val="15000"/>
            </a:spcAft>
            <a:buChar char="••"/>
          </a:pPr>
          <a:r>
            <a:rPr lang="en-US" sz="1200" kern="1200" dirty="0" smtClean="0"/>
            <a:t>Remind examinees of their upcoming test day</a:t>
          </a:r>
          <a:endParaRPr lang="en-US" sz="1200" kern="1200" dirty="0"/>
        </a:p>
        <a:p>
          <a:pPr marL="57150" lvl="1" indent="-57150" algn="l" defTabSz="444500">
            <a:lnSpc>
              <a:spcPct val="90000"/>
            </a:lnSpc>
            <a:spcBef>
              <a:spcPct val="0"/>
            </a:spcBef>
            <a:spcAft>
              <a:spcPct val="15000"/>
            </a:spcAft>
            <a:buChar char="••"/>
          </a:pPr>
          <a:endParaRPr lang="en-US" sz="1000" kern="1200" dirty="0"/>
        </a:p>
        <a:p>
          <a:pPr marL="57150" lvl="1" indent="-57150" algn="l" defTabSz="444500">
            <a:lnSpc>
              <a:spcPct val="90000"/>
            </a:lnSpc>
            <a:spcBef>
              <a:spcPct val="0"/>
            </a:spcBef>
            <a:spcAft>
              <a:spcPct val="15000"/>
            </a:spcAft>
            <a:buChar char="••"/>
          </a:pPr>
          <a:endParaRPr lang="en-US" sz="1000" kern="1200" dirty="0"/>
        </a:p>
        <a:p>
          <a:pPr marL="114300" lvl="2" indent="-57150" algn="l" defTabSz="444500">
            <a:lnSpc>
              <a:spcPct val="90000"/>
            </a:lnSpc>
            <a:spcBef>
              <a:spcPct val="0"/>
            </a:spcBef>
            <a:spcAft>
              <a:spcPct val="15000"/>
            </a:spcAft>
            <a:buChar char="••"/>
          </a:pPr>
          <a:endParaRPr lang="en-US" sz="1000" kern="1200" dirty="0"/>
        </a:p>
      </dsp:txBody>
      <dsp:txXfrm rot="-5400000">
        <a:off x="1143014" y="2947978"/>
        <a:ext cx="6869539" cy="9685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F2A0DA-4109-41C9-ACF8-15FF4CBCD7AA}">
      <dsp:nvSpPr>
        <dsp:cNvPr id="0" name=""/>
        <dsp:cNvSpPr/>
      </dsp:nvSpPr>
      <dsp:spPr>
        <a:xfrm>
          <a:off x="2146969" y="170901"/>
          <a:ext cx="3391744" cy="1177908"/>
        </a:xfrm>
        <a:prstGeom prst="ellipse">
          <a:avLst/>
        </a:prstGeom>
        <a:solidFill>
          <a:schemeClr val="accent2">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E5BC87-10F7-4545-B2F0-9BAA48A0F89B}">
      <dsp:nvSpPr>
        <dsp:cNvPr id="0" name=""/>
        <dsp:cNvSpPr/>
      </dsp:nvSpPr>
      <dsp:spPr>
        <a:xfrm>
          <a:off x="3519442" y="3055199"/>
          <a:ext cx="657314" cy="420681"/>
        </a:xfrm>
        <a:prstGeom prst="downArrow">
          <a:avLst/>
        </a:prstGeom>
        <a:solidFill>
          <a:schemeClr val="accent3">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4E9A5DA-F7F4-4692-98CE-339ABFC17579}">
      <dsp:nvSpPr>
        <dsp:cNvPr id="0" name=""/>
        <dsp:cNvSpPr/>
      </dsp:nvSpPr>
      <dsp:spPr>
        <a:xfrm>
          <a:off x="2261268" y="3285093"/>
          <a:ext cx="3155111" cy="7887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US" sz="2000" kern="1200" dirty="0" smtClean="0"/>
            <a:t>Voucher Recipient</a:t>
          </a:r>
          <a:endParaRPr lang="en-US" sz="2000" kern="1200" dirty="0"/>
        </a:p>
      </dsp:txBody>
      <dsp:txXfrm>
        <a:off x="2261268" y="3285093"/>
        <a:ext cx="3155111" cy="788777"/>
      </dsp:txXfrm>
    </dsp:sp>
    <dsp:sp modelId="{F176CAF1-FF5A-4548-B0A4-8D663E0FA2AE}">
      <dsp:nvSpPr>
        <dsp:cNvPr id="0" name=""/>
        <dsp:cNvSpPr/>
      </dsp:nvSpPr>
      <dsp:spPr>
        <a:xfrm>
          <a:off x="3380091" y="1439782"/>
          <a:ext cx="1183166" cy="1183166"/>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WKIV is cost-prohibitive to student</a:t>
          </a:r>
          <a:endParaRPr lang="en-US" sz="900" kern="1200" dirty="0"/>
        </a:p>
      </dsp:txBody>
      <dsp:txXfrm>
        <a:off x="3553362" y="1613053"/>
        <a:ext cx="836624" cy="836624"/>
      </dsp:txXfrm>
    </dsp:sp>
    <dsp:sp modelId="{F6E40954-5A8C-45F5-938F-67EEEBFF738F}">
      <dsp:nvSpPr>
        <dsp:cNvPr id="0" name=""/>
        <dsp:cNvSpPr/>
      </dsp:nvSpPr>
      <dsp:spPr>
        <a:xfrm>
          <a:off x="2533470" y="552144"/>
          <a:ext cx="1183166" cy="1183166"/>
        </a:xfrm>
        <a:prstGeom prst="ellipse">
          <a:avLst/>
        </a:prstGeom>
        <a:solidFill>
          <a:schemeClr val="accent3">
            <a:hueOff val="-540000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Spends approximately an hour on each pre-test</a:t>
          </a:r>
          <a:endParaRPr lang="en-US" sz="900" kern="1200" dirty="0"/>
        </a:p>
      </dsp:txBody>
      <dsp:txXfrm>
        <a:off x="2706741" y="725415"/>
        <a:ext cx="836624" cy="836624"/>
      </dsp:txXfrm>
    </dsp:sp>
    <dsp:sp modelId="{9506A8B9-0D39-4335-B0D9-BDFD28E0564B}">
      <dsp:nvSpPr>
        <dsp:cNvPr id="0" name=""/>
        <dsp:cNvSpPr/>
      </dsp:nvSpPr>
      <dsp:spPr>
        <a:xfrm>
          <a:off x="3731239" y="265359"/>
          <a:ext cx="1183166" cy="1183166"/>
        </a:xfrm>
        <a:prstGeom prst="ellipse">
          <a:avLst/>
        </a:prstGeom>
        <a:solidFill>
          <a:schemeClr val="accent3">
            <a:hueOff val="-1080000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en-US" sz="900" kern="1200" dirty="0" smtClean="0"/>
            <a:t>Scores at least a 4 on all three CR101 pre-tests</a:t>
          </a:r>
          <a:endParaRPr lang="en-US" sz="900" kern="1200" dirty="0"/>
        </a:p>
      </dsp:txBody>
      <dsp:txXfrm>
        <a:off x="3904510" y="438630"/>
        <a:ext cx="836624" cy="836624"/>
      </dsp:txXfrm>
    </dsp:sp>
    <dsp:sp modelId="{CFA4B648-4D4C-477A-B57A-53C821F93673}">
      <dsp:nvSpPr>
        <dsp:cNvPr id="0" name=""/>
        <dsp:cNvSpPr/>
      </dsp:nvSpPr>
      <dsp:spPr>
        <a:xfrm>
          <a:off x="2007618" y="26292"/>
          <a:ext cx="3680963" cy="2944770"/>
        </a:xfrm>
        <a:prstGeom prst="funnel">
          <a:avLst/>
        </a:prstGeom>
        <a:solidFill>
          <a:schemeClr val="lt1">
            <a:alpha val="4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D00900-DDF3-4EB6-AA74-3B98E3E3A5F3}">
      <dsp:nvSpPr>
        <dsp:cNvPr id="0" name=""/>
        <dsp:cNvSpPr/>
      </dsp:nvSpPr>
      <dsp:spPr>
        <a:xfrm>
          <a:off x="3128" y="248934"/>
          <a:ext cx="2685767" cy="94568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lvl="0" algn="l" defTabSz="488950">
            <a:lnSpc>
              <a:spcPct val="90000"/>
            </a:lnSpc>
            <a:spcBef>
              <a:spcPct val="0"/>
            </a:spcBef>
            <a:spcAft>
              <a:spcPct val="35000"/>
            </a:spcAft>
          </a:pPr>
          <a:r>
            <a:rPr lang="en-US" sz="1100" kern="1200" dirty="0" smtClean="0"/>
            <a:t>8:00AM – 8:30 AM</a:t>
          </a:r>
        </a:p>
        <a:p>
          <a:pPr lvl="0" algn="l" defTabSz="488950">
            <a:lnSpc>
              <a:spcPct val="90000"/>
            </a:lnSpc>
            <a:spcBef>
              <a:spcPct val="0"/>
            </a:spcBef>
            <a:spcAft>
              <a:spcPct val="35000"/>
            </a:spcAft>
          </a:pPr>
          <a:r>
            <a:rPr lang="en-US" sz="1100" kern="1200" dirty="0" smtClean="0"/>
            <a:t>Examinees arrive</a:t>
          </a:r>
          <a:endParaRPr lang="en-US" sz="1100" kern="1200" dirty="0"/>
        </a:p>
      </dsp:txBody>
      <dsp:txXfrm>
        <a:off x="3128" y="248934"/>
        <a:ext cx="2685767" cy="630455"/>
      </dsp:txXfrm>
    </dsp:sp>
    <dsp:sp modelId="{18FD3D7D-ED9D-4A72-A24F-0DE1325B8CD0}">
      <dsp:nvSpPr>
        <dsp:cNvPr id="0" name=""/>
        <dsp:cNvSpPr/>
      </dsp:nvSpPr>
      <dsp:spPr>
        <a:xfrm>
          <a:off x="553225" y="879390"/>
          <a:ext cx="2685767" cy="1980000"/>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 Examinees check-in with proctor</a:t>
          </a:r>
          <a:endParaRPr lang="en-US" sz="1100" kern="1200" dirty="0"/>
        </a:p>
        <a:p>
          <a:pPr marL="57150" lvl="1" indent="-57150" algn="l" defTabSz="488950">
            <a:lnSpc>
              <a:spcPct val="90000"/>
            </a:lnSpc>
            <a:spcBef>
              <a:spcPct val="0"/>
            </a:spcBef>
            <a:spcAft>
              <a:spcPct val="15000"/>
            </a:spcAft>
            <a:buChar char="••"/>
          </a:pPr>
          <a:r>
            <a:rPr lang="en-US" sz="1100" kern="1200" dirty="0" smtClean="0"/>
            <a:t> All examinee computers are already at the testing site’s examinee realm URL (see ACT email #1 on slide 9)</a:t>
          </a:r>
          <a:endParaRPr lang="en-US" sz="1100" b="1" kern="1200" dirty="0" smtClean="0"/>
        </a:p>
        <a:p>
          <a:pPr marL="57150" lvl="1" indent="-57150" algn="l" defTabSz="488950">
            <a:lnSpc>
              <a:spcPct val="90000"/>
            </a:lnSpc>
            <a:spcBef>
              <a:spcPct val="0"/>
            </a:spcBef>
            <a:spcAft>
              <a:spcPct val="15000"/>
            </a:spcAft>
            <a:buChar char="••"/>
          </a:pPr>
          <a:r>
            <a:rPr lang="en-US" sz="1100" kern="1200" dirty="0" smtClean="0"/>
            <a:t>Proctor ensures that if the examinee is a voucher recipient, the voucher code is logged in the </a:t>
          </a:r>
          <a:r>
            <a:rPr lang="en-US" sz="1100" b="1" kern="1200" dirty="0" smtClean="0"/>
            <a:t>Voucher Tracker</a:t>
          </a:r>
        </a:p>
        <a:p>
          <a:pPr marL="57150" lvl="1" indent="-57150" algn="l" defTabSz="488950">
            <a:lnSpc>
              <a:spcPct val="90000"/>
            </a:lnSpc>
            <a:spcBef>
              <a:spcPct val="0"/>
            </a:spcBef>
            <a:spcAft>
              <a:spcPct val="15000"/>
            </a:spcAft>
            <a:buChar char="••"/>
          </a:pPr>
          <a:r>
            <a:rPr lang="en-US" sz="1100" b="0" kern="1200" dirty="0" smtClean="0"/>
            <a:t>Proctors should mark on the roster who is a voucher recipient</a:t>
          </a:r>
        </a:p>
      </dsp:txBody>
      <dsp:txXfrm>
        <a:off x="611217" y="937382"/>
        <a:ext cx="2569783" cy="1864016"/>
      </dsp:txXfrm>
    </dsp:sp>
    <dsp:sp modelId="{6F2E4160-DAA8-40D4-B0F8-129DE43F73F8}">
      <dsp:nvSpPr>
        <dsp:cNvPr id="0" name=""/>
        <dsp:cNvSpPr/>
      </dsp:nvSpPr>
      <dsp:spPr>
        <a:xfrm>
          <a:off x="3096048" y="229823"/>
          <a:ext cx="863163" cy="668678"/>
        </a:xfrm>
        <a:prstGeom prst="rightArrow">
          <a:avLst>
            <a:gd name="adj1" fmla="val 60000"/>
            <a:gd name="adj2" fmla="val 50000"/>
          </a:avLst>
        </a:prstGeom>
        <a:solidFill>
          <a:schemeClr val="accent6">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n-US" sz="900" kern="1200"/>
        </a:p>
      </dsp:txBody>
      <dsp:txXfrm>
        <a:off x="3096048" y="363559"/>
        <a:ext cx="662560" cy="401206"/>
      </dsp:txXfrm>
    </dsp:sp>
    <dsp:sp modelId="{9D0FE15E-57FC-461D-B0E4-2C6CBA4C37CD}">
      <dsp:nvSpPr>
        <dsp:cNvPr id="0" name=""/>
        <dsp:cNvSpPr/>
      </dsp:nvSpPr>
      <dsp:spPr>
        <a:xfrm>
          <a:off x="4317506" y="248934"/>
          <a:ext cx="2685767" cy="945682"/>
        </a:xfrm>
        <a:prstGeom prst="roundRect">
          <a:avLst>
            <a:gd name="adj" fmla="val 1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78232" rIns="78232" bIns="41910" numCol="1" spcCol="1270" anchor="t" anchorCtr="0">
          <a:noAutofit/>
        </a:bodyPr>
        <a:lstStyle/>
        <a:p>
          <a:pPr lvl="0" algn="l" defTabSz="488950">
            <a:lnSpc>
              <a:spcPct val="90000"/>
            </a:lnSpc>
            <a:spcBef>
              <a:spcPct val="0"/>
            </a:spcBef>
            <a:spcAft>
              <a:spcPct val="35000"/>
            </a:spcAft>
          </a:pPr>
          <a:r>
            <a:rPr lang="en-US" sz="1100" kern="1200" dirty="0" smtClean="0"/>
            <a:t>8:35 AM – 8:45 AM </a:t>
          </a:r>
        </a:p>
        <a:p>
          <a:pPr lvl="0" algn="l" defTabSz="488950">
            <a:lnSpc>
              <a:spcPct val="90000"/>
            </a:lnSpc>
            <a:spcBef>
              <a:spcPct val="0"/>
            </a:spcBef>
            <a:spcAft>
              <a:spcPct val="35000"/>
            </a:spcAft>
          </a:pPr>
          <a:r>
            <a:rPr lang="en-US" sz="1100" kern="1200" dirty="0" smtClean="0"/>
            <a:t>Proctor reviews protocols/expectations for examinees</a:t>
          </a:r>
          <a:endParaRPr lang="en-US" sz="1100" kern="1200" dirty="0"/>
        </a:p>
      </dsp:txBody>
      <dsp:txXfrm>
        <a:off x="4317506" y="248934"/>
        <a:ext cx="2685767" cy="630455"/>
      </dsp:txXfrm>
    </dsp:sp>
    <dsp:sp modelId="{C7F97994-1C7B-4D70-B0BC-A0FB439BA4C2}">
      <dsp:nvSpPr>
        <dsp:cNvPr id="0" name=""/>
        <dsp:cNvSpPr/>
      </dsp:nvSpPr>
      <dsp:spPr>
        <a:xfrm>
          <a:off x="4870732" y="913149"/>
          <a:ext cx="2685767" cy="1980000"/>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8232" tIns="78232" rIns="78232" bIns="78232" numCol="1" spcCol="1270" anchor="t" anchorCtr="0">
          <a:noAutofit/>
        </a:bodyPr>
        <a:lstStyle/>
        <a:p>
          <a:pPr marL="57150" lvl="1" indent="-57150" algn="l" defTabSz="488950">
            <a:lnSpc>
              <a:spcPct val="90000"/>
            </a:lnSpc>
            <a:spcBef>
              <a:spcPct val="0"/>
            </a:spcBef>
            <a:spcAft>
              <a:spcPct val="15000"/>
            </a:spcAft>
            <a:buChar char="••"/>
          </a:pPr>
          <a:r>
            <a:rPr lang="en-US" sz="1100" kern="1200" dirty="0" smtClean="0"/>
            <a:t> Proctor explains that examinees will receive an Instant Score Report upon completing all 3 assessments of the WorkKeys exam</a:t>
          </a:r>
          <a:endParaRPr lang="en-US" sz="1100" kern="1200" dirty="0"/>
        </a:p>
        <a:p>
          <a:pPr marL="57150" lvl="1" indent="-57150" algn="l" defTabSz="488950">
            <a:lnSpc>
              <a:spcPct val="90000"/>
            </a:lnSpc>
            <a:spcBef>
              <a:spcPct val="0"/>
            </a:spcBef>
            <a:spcAft>
              <a:spcPct val="15000"/>
            </a:spcAft>
            <a:buChar char="••"/>
          </a:pPr>
          <a:r>
            <a:rPr lang="en-US" sz="1100" kern="1200" dirty="0" smtClean="0"/>
            <a:t>Proctor ensures that all examinee have their usernames and passwords. If an examinee does not know her login credentials, the proctor can assign them to her from the WorkKeys admin URL (see ACT email #1 on slide 9)</a:t>
          </a:r>
          <a:endParaRPr lang="en-US" sz="1100" kern="1200" dirty="0"/>
        </a:p>
      </dsp:txBody>
      <dsp:txXfrm>
        <a:off x="4928724" y="971141"/>
        <a:ext cx="2569783" cy="186401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EE9D24-0627-471F-91B6-BCC391C2D206}">
      <dsp:nvSpPr>
        <dsp:cNvPr id="0" name=""/>
        <dsp:cNvSpPr/>
      </dsp:nvSpPr>
      <dsp:spPr>
        <a:xfrm>
          <a:off x="2628" y="1257284"/>
          <a:ext cx="1124732" cy="59336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26670" numCol="1" spcCol="1270" anchor="t" anchorCtr="0">
          <a:noAutofit/>
        </a:bodyPr>
        <a:lstStyle/>
        <a:p>
          <a:pPr lvl="0" algn="l" defTabSz="311150">
            <a:lnSpc>
              <a:spcPct val="90000"/>
            </a:lnSpc>
            <a:spcBef>
              <a:spcPct val="0"/>
            </a:spcBef>
            <a:spcAft>
              <a:spcPct val="35000"/>
            </a:spcAft>
          </a:pPr>
          <a:r>
            <a:rPr lang="en-US" sz="700" kern="1200" dirty="0" smtClean="0"/>
            <a:t>8:50AM – 9:50AM</a:t>
          </a:r>
        </a:p>
        <a:p>
          <a:pPr lvl="0" algn="l" defTabSz="311150">
            <a:lnSpc>
              <a:spcPct val="90000"/>
            </a:lnSpc>
            <a:spcBef>
              <a:spcPct val="0"/>
            </a:spcBef>
            <a:spcAft>
              <a:spcPct val="35000"/>
            </a:spcAft>
          </a:pPr>
          <a:r>
            <a:rPr lang="en-US" sz="700" kern="1200" dirty="0" smtClean="0"/>
            <a:t>Locating Information Assessment</a:t>
          </a:r>
          <a:endParaRPr lang="en-US" sz="700" kern="1200" dirty="0"/>
        </a:p>
      </dsp:txBody>
      <dsp:txXfrm>
        <a:off x="2628" y="1257284"/>
        <a:ext cx="1124732" cy="395579"/>
      </dsp:txXfrm>
    </dsp:sp>
    <dsp:sp modelId="{5C52478F-F927-4449-AAC5-4EC29D52CF66}">
      <dsp:nvSpPr>
        <dsp:cNvPr id="0" name=""/>
        <dsp:cNvSpPr/>
      </dsp:nvSpPr>
      <dsp:spPr>
        <a:xfrm>
          <a:off x="272474" y="1652864"/>
          <a:ext cx="1124732" cy="1433250"/>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784" tIns="49784" rIns="49784" bIns="49784" numCol="1" spcCol="1270" anchor="t" anchorCtr="0">
          <a:noAutofit/>
        </a:bodyPr>
        <a:lstStyle/>
        <a:p>
          <a:pPr marL="57150" lvl="1" indent="-57150" algn="l" defTabSz="311150">
            <a:lnSpc>
              <a:spcPct val="90000"/>
            </a:lnSpc>
            <a:spcBef>
              <a:spcPct val="0"/>
            </a:spcBef>
            <a:spcAft>
              <a:spcPct val="15000"/>
            </a:spcAft>
            <a:buChar char="••"/>
          </a:pPr>
          <a:r>
            <a:rPr lang="en-US" sz="700" kern="1200" dirty="0" smtClean="0"/>
            <a:t>Proctor authorizes the Locating Information assessment for the examinee or testing group – this should take about a minute</a:t>
          </a:r>
          <a:endParaRPr lang="en-US" sz="700" kern="1200" dirty="0"/>
        </a:p>
        <a:p>
          <a:pPr marL="57150" lvl="1" indent="-57150" algn="l" defTabSz="311150">
            <a:lnSpc>
              <a:spcPct val="90000"/>
            </a:lnSpc>
            <a:spcBef>
              <a:spcPct val="0"/>
            </a:spcBef>
            <a:spcAft>
              <a:spcPct val="15000"/>
            </a:spcAft>
            <a:buChar char="••"/>
          </a:pPr>
          <a:r>
            <a:rPr lang="en-US" sz="700" kern="1200" dirty="0" smtClean="0"/>
            <a:t>Examinees can begin assessment after proctor has notified them that the authorization is complete</a:t>
          </a:r>
          <a:endParaRPr lang="en-US" sz="700" kern="1200" dirty="0"/>
        </a:p>
      </dsp:txBody>
      <dsp:txXfrm>
        <a:off x="305416" y="1685806"/>
        <a:ext cx="1058848" cy="1367366"/>
      </dsp:txXfrm>
    </dsp:sp>
    <dsp:sp modelId="{DEF6BF9C-616A-46DE-9427-A3E1C852A3A6}">
      <dsp:nvSpPr>
        <dsp:cNvPr id="0" name=""/>
        <dsp:cNvSpPr/>
      </dsp:nvSpPr>
      <dsp:spPr>
        <a:xfrm rot="957072">
          <a:off x="1291730" y="1576869"/>
          <a:ext cx="378482" cy="280025"/>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a:off x="1293347" y="1621331"/>
        <a:ext cx="294475" cy="168015"/>
      </dsp:txXfrm>
    </dsp:sp>
    <dsp:sp modelId="{2890EC33-2A65-4CD1-AA76-A17F5E5D6F4D}">
      <dsp:nvSpPr>
        <dsp:cNvPr id="0" name=""/>
        <dsp:cNvSpPr/>
      </dsp:nvSpPr>
      <dsp:spPr>
        <a:xfrm>
          <a:off x="1813983" y="1790723"/>
          <a:ext cx="1234664" cy="59336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26670" numCol="1" spcCol="1270" anchor="t" anchorCtr="0">
          <a:noAutofit/>
        </a:bodyPr>
        <a:lstStyle/>
        <a:p>
          <a:pPr lvl="0" algn="l" defTabSz="311150">
            <a:lnSpc>
              <a:spcPct val="90000"/>
            </a:lnSpc>
            <a:spcBef>
              <a:spcPct val="0"/>
            </a:spcBef>
            <a:spcAft>
              <a:spcPct val="35000"/>
            </a:spcAft>
          </a:pPr>
          <a:r>
            <a:rPr lang="en-US" sz="700" kern="1200" dirty="0" smtClean="0"/>
            <a:t>9:55AM – 10:00 AM BREAK I </a:t>
          </a:r>
          <a:endParaRPr lang="en-US" sz="700" kern="1200" dirty="0"/>
        </a:p>
      </dsp:txBody>
      <dsp:txXfrm>
        <a:off x="1813983" y="1790723"/>
        <a:ext cx="1234664" cy="395579"/>
      </dsp:txXfrm>
    </dsp:sp>
    <dsp:sp modelId="{EB3446A4-A598-42FA-B0A0-071ECB16945A}">
      <dsp:nvSpPr>
        <dsp:cNvPr id="0" name=""/>
        <dsp:cNvSpPr/>
      </dsp:nvSpPr>
      <dsp:spPr>
        <a:xfrm flipV="1">
          <a:off x="2430106" y="2347646"/>
          <a:ext cx="61264" cy="43341"/>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AF2303F5-BC9A-4A14-B72E-157664F9CB7A}">
      <dsp:nvSpPr>
        <dsp:cNvPr id="0" name=""/>
        <dsp:cNvSpPr/>
      </dsp:nvSpPr>
      <dsp:spPr>
        <a:xfrm rot="20510691">
          <a:off x="3143387" y="1572822"/>
          <a:ext cx="257251" cy="280025"/>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a:off x="3145308" y="1640851"/>
        <a:ext cx="180076" cy="168015"/>
      </dsp:txXfrm>
    </dsp:sp>
    <dsp:sp modelId="{4C5D76A8-4DCE-4008-9212-2D6BB1C3DC78}">
      <dsp:nvSpPr>
        <dsp:cNvPr id="0" name=""/>
        <dsp:cNvSpPr/>
      </dsp:nvSpPr>
      <dsp:spPr>
        <a:xfrm>
          <a:off x="3495702" y="1257284"/>
          <a:ext cx="1124732" cy="59336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26670" numCol="1" spcCol="1270" anchor="t" anchorCtr="0">
          <a:noAutofit/>
        </a:bodyPr>
        <a:lstStyle/>
        <a:p>
          <a:pPr lvl="0" algn="l" defTabSz="311150">
            <a:lnSpc>
              <a:spcPct val="90000"/>
            </a:lnSpc>
            <a:spcBef>
              <a:spcPct val="0"/>
            </a:spcBef>
            <a:spcAft>
              <a:spcPct val="35000"/>
            </a:spcAft>
          </a:pPr>
          <a:r>
            <a:rPr lang="en-US" sz="700" kern="1200" dirty="0" smtClean="0"/>
            <a:t>10:00AM – 11:00AM Applied Mathematics Assessment</a:t>
          </a:r>
          <a:endParaRPr lang="en-US" sz="700" kern="1200" dirty="0"/>
        </a:p>
      </dsp:txBody>
      <dsp:txXfrm>
        <a:off x="3495702" y="1257284"/>
        <a:ext cx="1124732" cy="395579"/>
      </dsp:txXfrm>
    </dsp:sp>
    <dsp:sp modelId="{8B582A6E-E2A8-4443-BED4-AB9F0399D98E}">
      <dsp:nvSpPr>
        <dsp:cNvPr id="0" name=""/>
        <dsp:cNvSpPr/>
      </dsp:nvSpPr>
      <dsp:spPr>
        <a:xfrm>
          <a:off x="3726069" y="1652864"/>
          <a:ext cx="1124732" cy="1433250"/>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784" tIns="49784" rIns="49784" bIns="49784" numCol="1" spcCol="1270" anchor="t" anchorCtr="0">
          <a:noAutofit/>
        </a:bodyPr>
        <a:lstStyle/>
        <a:p>
          <a:pPr marL="57150" lvl="1" indent="-57150" algn="l" defTabSz="311150">
            <a:lnSpc>
              <a:spcPct val="90000"/>
            </a:lnSpc>
            <a:spcBef>
              <a:spcPct val="0"/>
            </a:spcBef>
            <a:spcAft>
              <a:spcPct val="15000"/>
            </a:spcAft>
            <a:buChar char="••"/>
          </a:pPr>
          <a:r>
            <a:rPr lang="en-US" sz="700" kern="1200" dirty="0" smtClean="0"/>
            <a:t>Proctor authorizes the Applied Mathematics assessment for the examinee or testing group – this should take about a minute</a:t>
          </a:r>
          <a:endParaRPr lang="en-US" sz="700" kern="1200" dirty="0"/>
        </a:p>
        <a:p>
          <a:pPr marL="57150" lvl="1" indent="-57150" algn="l" defTabSz="311150">
            <a:lnSpc>
              <a:spcPct val="90000"/>
            </a:lnSpc>
            <a:spcBef>
              <a:spcPct val="0"/>
            </a:spcBef>
            <a:spcAft>
              <a:spcPct val="15000"/>
            </a:spcAft>
            <a:buChar char="••"/>
          </a:pPr>
          <a:r>
            <a:rPr lang="en-US" sz="700" kern="1200" dirty="0" smtClean="0"/>
            <a:t>Examinees can begin assessment after proctor has notified them that the authorization is complete</a:t>
          </a:r>
          <a:endParaRPr lang="en-US" sz="700" kern="1200" dirty="0"/>
        </a:p>
      </dsp:txBody>
      <dsp:txXfrm>
        <a:off x="3759011" y="1685806"/>
        <a:ext cx="1058848" cy="1367366"/>
      </dsp:txXfrm>
    </dsp:sp>
    <dsp:sp modelId="{1825EC75-3F43-4D04-886F-2756925A6EA4}">
      <dsp:nvSpPr>
        <dsp:cNvPr id="0" name=""/>
        <dsp:cNvSpPr/>
      </dsp:nvSpPr>
      <dsp:spPr>
        <a:xfrm rot="926479">
          <a:off x="4776969" y="1563151"/>
          <a:ext cx="358509" cy="280025"/>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a:off x="4778485" y="1607973"/>
        <a:ext cx="274502" cy="168015"/>
      </dsp:txXfrm>
    </dsp:sp>
    <dsp:sp modelId="{CF5502A7-B035-4D38-9250-FEC86A390D17}">
      <dsp:nvSpPr>
        <dsp:cNvPr id="0" name=""/>
        <dsp:cNvSpPr/>
      </dsp:nvSpPr>
      <dsp:spPr>
        <a:xfrm>
          <a:off x="5261641" y="1790513"/>
          <a:ext cx="1453728" cy="59336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26670" numCol="1" spcCol="1270" anchor="t" anchorCtr="0">
          <a:noAutofit/>
        </a:bodyPr>
        <a:lstStyle/>
        <a:p>
          <a:pPr lvl="0" algn="l" defTabSz="311150">
            <a:lnSpc>
              <a:spcPct val="90000"/>
            </a:lnSpc>
            <a:spcBef>
              <a:spcPct val="0"/>
            </a:spcBef>
            <a:spcAft>
              <a:spcPct val="35000"/>
            </a:spcAft>
          </a:pPr>
          <a:r>
            <a:rPr lang="en-US" sz="700" kern="1200" dirty="0" smtClean="0"/>
            <a:t>11:00AM – 11:05 AM BREAK II</a:t>
          </a:r>
          <a:endParaRPr lang="en-US" sz="700" kern="1200" dirty="0"/>
        </a:p>
      </dsp:txBody>
      <dsp:txXfrm>
        <a:off x="5261641" y="1790513"/>
        <a:ext cx="1453728" cy="395579"/>
      </dsp:txXfrm>
    </dsp:sp>
    <dsp:sp modelId="{76F618A6-85C8-4129-A0F2-32B8F6663310}">
      <dsp:nvSpPr>
        <dsp:cNvPr id="0" name=""/>
        <dsp:cNvSpPr/>
      </dsp:nvSpPr>
      <dsp:spPr>
        <a:xfrm flipH="1" flipV="1">
          <a:off x="6235985" y="2348896"/>
          <a:ext cx="47407" cy="505206"/>
        </a:xfrm>
        <a:prstGeom prst="roundRect">
          <a:avLst>
            <a:gd name="adj" fmla="val 10000"/>
          </a:avLst>
        </a:prstGeom>
        <a:noFill/>
        <a:ln w="25400" cap="flat" cmpd="sng" algn="ctr">
          <a:noFill/>
          <a:prstDash val="solid"/>
        </a:ln>
        <a:effectLst/>
      </dsp:spPr>
      <dsp:style>
        <a:lnRef idx="2">
          <a:scrgbClr r="0" g="0" b="0"/>
        </a:lnRef>
        <a:fillRef idx="1">
          <a:scrgbClr r="0" g="0" b="0"/>
        </a:fillRef>
        <a:effectRef idx="0">
          <a:scrgbClr r="0" g="0" b="0"/>
        </a:effectRef>
        <a:fontRef idx="minor"/>
      </dsp:style>
    </dsp:sp>
    <dsp:sp modelId="{8AA97AED-5027-43BD-9539-FF8457765CF2}">
      <dsp:nvSpPr>
        <dsp:cNvPr id="0" name=""/>
        <dsp:cNvSpPr/>
      </dsp:nvSpPr>
      <dsp:spPr>
        <a:xfrm rot="20600315">
          <a:off x="6782516" y="1564426"/>
          <a:ext cx="308950" cy="280025"/>
        </a:xfrm>
        <a:prstGeom prst="rightArrow">
          <a:avLst>
            <a:gd name="adj1" fmla="val 60000"/>
            <a:gd name="adj2" fmla="val 5000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66700">
            <a:lnSpc>
              <a:spcPct val="90000"/>
            </a:lnSpc>
            <a:spcBef>
              <a:spcPct val="0"/>
            </a:spcBef>
            <a:spcAft>
              <a:spcPct val="35000"/>
            </a:spcAft>
          </a:pPr>
          <a:endParaRPr lang="en-US" sz="600" kern="1200"/>
        </a:p>
      </dsp:txBody>
      <dsp:txXfrm>
        <a:off x="6784279" y="1632474"/>
        <a:ext cx="224943" cy="168015"/>
      </dsp:txXfrm>
    </dsp:sp>
    <dsp:sp modelId="{E890C773-4FB2-4408-BFFE-5E9A70432258}">
      <dsp:nvSpPr>
        <dsp:cNvPr id="0" name=""/>
        <dsp:cNvSpPr/>
      </dsp:nvSpPr>
      <dsp:spPr>
        <a:xfrm>
          <a:off x="7207841" y="1257284"/>
          <a:ext cx="1124732" cy="593368"/>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784" tIns="49784" rIns="49784" bIns="26670" numCol="1" spcCol="1270" anchor="t" anchorCtr="0">
          <a:noAutofit/>
        </a:bodyPr>
        <a:lstStyle/>
        <a:p>
          <a:pPr lvl="0" algn="l" defTabSz="311150">
            <a:lnSpc>
              <a:spcPct val="90000"/>
            </a:lnSpc>
            <a:spcBef>
              <a:spcPct val="0"/>
            </a:spcBef>
            <a:spcAft>
              <a:spcPct val="35000"/>
            </a:spcAft>
          </a:pPr>
          <a:r>
            <a:rPr lang="en-US" sz="700" kern="1200" dirty="0" smtClean="0"/>
            <a:t>11:05AM – 12:05PM Reading for Information Assessment</a:t>
          </a:r>
          <a:endParaRPr lang="en-US" sz="700" kern="1200" dirty="0"/>
        </a:p>
      </dsp:txBody>
      <dsp:txXfrm>
        <a:off x="7207841" y="1257284"/>
        <a:ext cx="1124732" cy="395579"/>
      </dsp:txXfrm>
    </dsp:sp>
    <dsp:sp modelId="{3A6821C3-FB21-4271-9832-8BAC11349863}">
      <dsp:nvSpPr>
        <dsp:cNvPr id="0" name=""/>
        <dsp:cNvSpPr/>
      </dsp:nvSpPr>
      <dsp:spPr>
        <a:xfrm>
          <a:off x="7438208" y="1652864"/>
          <a:ext cx="1124732" cy="1433250"/>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784" tIns="49784" rIns="49784" bIns="49784" numCol="1" spcCol="1270" anchor="t" anchorCtr="0">
          <a:noAutofit/>
        </a:bodyPr>
        <a:lstStyle/>
        <a:p>
          <a:pPr marL="57150" lvl="1" indent="-57150" algn="l" defTabSz="311150">
            <a:lnSpc>
              <a:spcPct val="90000"/>
            </a:lnSpc>
            <a:spcBef>
              <a:spcPct val="0"/>
            </a:spcBef>
            <a:spcAft>
              <a:spcPct val="15000"/>
            </a:spcAft>
            <a:buChar char="••"/>
          </a:pPr>
          <a:r>
            <a:rPr lang="en-US" sz="700" kern="1200" dirty="0" smtClean="0"/>
            <a:t>Proctor authorizes Reading for Information assessment for the examinee or testing group – this should take about a minute</a:t>
          </a:r>
          <a:endParaRPr lang="en-US" sz="700" kern="1200" dirty="0"/>
        </a:p>
        <a:p>
          <a:pPr marL="57150" lvl="1" indent="-57150" algn="l" defTabSz="311150">
            <a:lnSpc>
              <a:spcPct val="90000"/>
            </a:lnSpc>
            <a:spcBef>
              <a:spcPct val="0"/>
            </a:spcBef>
            <a:spcAft>
              <a:spcPct val="15000"/>
            </a:spcAft>
            <a:buChar char="••"/>
          </a:pPr>
          <a:r>
            <a:rPr lang="en-US" sz="700" kern="1200" dirty="0" smtClean="0"/>
            <a:t>Examinees can begin assessment after proctor has notified them that the authorization is complete</a:t>
          </a:r>
          <a:endParaRPr lang="en-US" sz="700" kern="1200" dirty="0"/>
        </a:p>
      </dsp:txBody>
      <dsp:txXfrm>
        <a:off x="7471150" y="1685806"/>
        <a:ext cx="1058848" cy="136736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D00900-DDF3-4EB6-AA74-3B98E3E3A5F3}">
      <dsp:nvSpPr>
        <dsp:cNvPr id="0" name=""/>
        <dsp:cNvSpPr/>
      </dsp:nvSpPr>
      <dsp:spPr>
        <a:xfrm>
          <a:off x="0" y="103362"/>
          <a:ext cx="6451092" cy="56160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49530" numCol="1" spcCol="1270" anchor="t" anchorCtr="0">
          <a:noAutofit/>
        </a:bodyPr>
        <a:lstStyle/>
        <a:p>
          <a:pPr lvl="0" algn="l" defTabSz="577850">
            <a:lnSpc>
              <a:spcPct val="90000"/>
            </a:lnSpc>
            <a:spcBef>
              <a:spcPct val="0"/>
            </a:spcBef>
            <a:spcAft>
              <a:spcPct val="35000"/>
            </a:spcAft>
          </a:pPr>
          <a:r>
            <a:rPr lang="en-US" sz="1300" kern="1200" dirty="0" smtClean="0"/>
            <a:t>12:05PM – 12:35PM Distribute Instant Score Reports for all 3 assessments</a:t>
          </a:r>
          <a:endParaRPr lang="en-US" sz="1300" kern="1200" dirty="0"/>
        </a:p>
      </dsp:txBody>
      <dsp:txXfrm>
        <a:off x="0" y="103362"/>
        <a:ext cx="6451092" cy="374400"/>
      </dsp:txXfrm>
    </dsp:sp>
    <dsp:sp modelId="{18FD3D7D-ED9D-4A72-A24F-0DE1325B8CD0}">
      <dsp:nvSpPr>
        <dsp:cNvPr id="0" name=""/>
        <dsp:cNvSpPr/>
      </dsp:nvSpPr>
      <dsp:spPr>
        <a:xfrm>
          <a:off x="1321307" y="477762"/>
          <a:ext cx="6451092" cy="2527200"/>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92456" rIns="92456" bIns="92456" numCol="1" spcCol="1270" anchor="t" anchorCtr="0">
          <a:noAutofit/>
        </a:bodyPr>
        <a:lstStyle/>
        <a:p>
          <a:pPr marL="114300" lvl="1" indent="-114300" algn="l" defTabSz="577850">
            <a:lnSpc>
              <a:spcPct val="90000"/>
            </a:lnSpc>
            <a:spcBef>
              <a:spcPct val="0"/>
            </a:spcBef>
            <a:spcAft>
              <a:spcPct val="15000"/>
            </a:spcAft>
            <a:buChar char="••"/>
          </a:pPr>
          <a:r>
            <a:rPr lang="en-US" sz="1300" kern="1200" dirty="0" smtClean="0"/>
            <a:t> Print and distribute Instant Score Reports  for each of the 3 assessments for every examinee (accessible through WorkKeys admin URL – see ACT email #1 on slide 9)</a:t>
          </a:r>
          <a:endParaRPr lang="en-US" sz="1300" kern="1200" dirty="0"/>
        </a:p>
        <a:p>
          <a:pPr marL="114300" lvl="1" indent="-114300" algn="l" defTabSz="577850">
            <a:lnSpc>
              <a:spcPct val="90000"/>
            </a:lnSpc>
            <a:spcBef>
              <a:spcPct val="0"/>
            </a:spcBef>
            <a:spcAft>
              <a:spcPct val="15000"/>
            </a:spcAft>
            <a:buChar char="••"/>
          </a:pPr>
          <a:r>
            <a:rPr lang="en-US" sz="1300" kern="1200" dirty="0" smtClean="0"/>
            <a:t> It’s likely that  examinees may complete their assessments at different times. The entire exam could be 3 hours at it’s maximum length, but examinees may finish before time is up. </a:t>
          </a:r>
          <a:endParaRPr lang="en-US" sz="1300" kern="1200" dirty="0"/>
        </a:p>
        <a:p>
          <a:pPr marL="114300" lvl="1" indent="-114300" algn="l" defTabSz="577850">
            <a:lnSpc>
              <a:spcPct val="90000"/>
            </a:lnSpc>
            <a:spcBef>
              <a:spcPct val="0"/>
            </a:spcBef>
            <a:spcAft>
              <a:spcPct val="15000"/>
            </a:spcAft>
            <a:buChar char="••"/>
          </a:pPr>
          <a:r>
            <a:rPr lang="en-US" sz="1300" kern="1200" dirty="0" smtClean="0"/>
            <a:t> Consider simply giving examinees their Instant Score Reports as they finish the final assessment or after finishing each assessment,  rather than waiting until every student is finished with the entire exam.</a:t>
          </a:r>
          <a:endParaRPr lang="en-US" sz="1300" kern="1200" dirty="0"/>
        </a:p>
        <a:p>
          <a:pPr marL="114300" lvl="1" indent="-114300" algn="l" defTabSz="577850">
            <a:lnSpc>
              <a:spcPct val="90000"/>
            </a:lnSpc>
            <a:spcBef>
              <a:spcPct val="0"/>
            </a:spcBef>
            <a:spcAft>
              <a:spcPct val="15000"/>
            </a:spcAft>
            <a:buChar char="••"/>
          </a:pPr>
          <a:r>
            <a:rPr lang="en-US" sz="1300" kern="1200" dirty="0" smtClean="0"/>
            <a:t>The example schedule would involve Instant Score Report distribution during break time if the proctor decided to give out the reports after each assessment, rather than handing out all three reports at the end of the full exam</a:t>
          </a:r>
          <a:endParaRPr lang="en-US" sz="1300" kern="1200" dirty="0"/>
        </a:p>
      </dsp:txBody>
      <dsp:txXfrm>
        <a:off x="1395326" y="551781"/>
        <a:ext cx="6303054" cy="237916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E946CBD-B665-4AB6-A53A-36EA988D23CE}">
      <dsp:nvSpPr>
        <dsp:cNvPr id="0" name=""/>
        <dsp:cNvSpPr/>
      </dsp:nvSpPr>
      <dsp:spPr>
        <a:xfrm>
          <a:off x="7913494" y="1472745"/>
          <a:ext cx="1458772" cy="1458494"/>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FB798A-F37E-4371-AE01-C1F2E1C615CE}">
      <dsp:nvSpPr>
        <dsp:cNvPr id="0" name=""/>
        <dsp:cNvSpPr/>
      </dsp:nvSpPr>
      <dsp:spPr>
        <a:xfrm>
          <a:off x="7962614" y="1521370"/>
          <a:ext cx="1361458" cy="1361244"/>
        </a:xfrm>
        <a:prstGeom prst="ellipse">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Examinee retrieves her NCRC from the site where she took the WorkKeys exam</a:t>
          </a:r>
          <a:endParaRPr lang="en-US" sz="800" kern="1200" dirty="0"/>
        </a:p>
      </dsp:txBody>
      <dsp:txXfrm>
        <a:off x="8157241" y="1715870"/>
        <a:ext cx="972205" cy="972244"/>
      </dsp:txXfrm>
    </dsp:sp>
    <dsp:sp modelId="{C7F9BFE1-E5FB-4E20-8CF1-67C5B8C9FBFE}">
      <dsp:nvSpPr>
        <dsp:cNvPr id="0" name=""/>
        <dsp:cNvSpPr/>
      </dsp:nvSpPr>
      <dsp:spPr>
        <a:xfrm rot="2700000">
          <a:off x="6406632" y="1472581"/>
          <a:ext cx="1458566" cy="1458566"/>
        </a:xfrm>
        <a:prstGeom prst="teardrop">
          <a:avLst>
            <a:gd name="adj" fmla="val 10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D94480-B4F3-4386-8ECE-7022E98CD05F}">
      <dsp:nvSpPr>
        <dsp:cNvPr id="0" name=""/>
        <dsp:cNvSpPr/>
      </dsp:nvSpPr>
      <dsp:spPr>
        <a:xfrm>
          <a:off x="6455649" y="1521370"/>
          <a:ext cx="1361458" cy="1361244"/>
        </a:xfrm>
        <a:prstGeom prst="ellipse">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NCRCs are printed and delivered to the </a:t>
          </a:r>
          <a:r>
            <a:rPr lang="en-US" sz="800" b="1" kern="1200" dirty="0" smtClean="0"/>
            <a:t>TESTING SITE </a:t>
          </a:r>
          <a:r>
            <a:rPr lang="en-US" sz="800" kern="1200" dirty="0" smtClean="0"/>
            <a:t>5-7 days after the sweep</a:t>
          </a:r>
          <a:endParaRPr lang="en-US" sz="800" kern="1200" dirty="0"/>
        </a:p>
      </dsp:txBody>
      <dsp:txXfrm>
        <a:off x="6650275" y="1715870"/>
        <a:ext cx="972205" cy="972244"/>
      </dsp:txXfrm>
    </dsp:sp>
    <dsp:sp modelId="{03D13718-A853-465D-BEB4-CD1010D3C872}">
      <dsp:nvSpPr>
        <dsp:cNvPr id="0" name=""/>
        <dsp:cNvSpPr/>
      </dsp:nvSpPr>
      <dsp:spPr>
        <a:xfrm rot="2700000">
          <a:off x="4899666" y="1472581"/>
          <a:ext cx="1458566" cy="1458566"/>
        </a:xfrm>
        <a:prstGeom prst="teardrop">
          <a:avLst>
            <a:gd name="adj" fmla="val 10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8E9F0E-581B-432E-9484-447C4B3D08E3}">
      <dsp:nvSpPr>
        <dsp:cNvPr id="0" name=""/>
        <dsp:cNvSpPr/>
      </dsp:nvSpPr>
      <dsp:spPr>
        <a:xfrm>
          <a:off x="4948683" y="1521370"/>
          <a:ext cx="1361458" cy="1361244"/>
        </a:xfrm>
        <a:prstGeom prst="ellipse">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NCRCs are automatically generated by the RegiSTAR sweep</a:t>
          </a:r>
          <a:endParaRPr lang="en-US" sz="800" kern="1200" dirty="0"/>
        </a:p>
      </dsp:txBody>
      <dsp:txXfrm>
        <a:off x="5143310" y="1715870"/>
        <a:ext cx="972205" cy="972244"/>
      </dsp:txXfrm>
    </dsp:sp>
    <dsp:sp modelId="{2EDB50A8-7D95-4E76-84A5-1B103D2BC6C6}">
      <dsp:nvSpPr>
        <dsp:cNvPr id="0" name=""/>
        <dsp:cNvSpPr/>
      </dsp:nvSpPr>
      <dsp:spPr>
        <a:xfrm rot="2700000">
          <a:off x="3392701" y="1472581"/>
          <a:ext cx="1458566" cy="1458566"/>
        </a:xfrm>
        <a:prstGeom prst="teardrop">
          <a:avLst>
            <a:gd name="adj" fmla="val 10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4D16D00-AFD7-431F-815F-F10A0A888D29}">
      <dsp:nvSpPr>
        <dsp:cNvPr id="0" name=""/>
        <dsp:cNvSpPr/>
      </dsp:nvSpPr>
      <dsp:spPr>
        <a:xfrm>
          <a:off x="3446034" y="1554367"/>
          <a:ext cx="1361458" cy="1361244"/>
        </a:xfrm>
        <a:prstGeom prst="ellipse">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Your site receives via email a weekly “Automated process results” report detailing the types and quantity of NCRCs earned</a:t>
          </a:r>
          <a:endParaRPr lang="en-US" sz="800" kern="1200" dirty="0"/>
        </a:p>
      </dsp:txBody>
      <dsp:txXfrm>
        <a:off x="3639733" y="1748867"/>
        <a:ext cx="972205" cy="972244"/>
      </dsp:txXfrm>
    </dsp:sp>
    <dsp:sp modelId="{220CCD25-368B-472A-9AF5-5B0AA93C4B36}">
      <dsp:nvSpPr>
        <dsp:cNvPr id="0" name=""/>
        <dsp:cNvSpPr/>
      </dsp:nvSpPr>
      <dsp:spPr>
        <a:xfrm rot="2700000">
          <a:off x="1885735" y="1472581"/>
          <a:ext cx="1458566" cy="1458566"/>
        </a:xfrm>
        <a:prstGeom prst="teardrop">
          <a:avLst>
            <a:gd name="adj" fmla="val 10000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AC24CAB-FC27-426C-867F-CDE89B6C3808}">
      <dsp:nvSpPr>
        <dsp:cNvPr id="0" name=""/>
        <dsp:cNvSpPr/>
      </dsp:nvSpPr>
      <dsp:spPr>
        <a:xfrm>
          <a:off x="1934752" y="1521370"/>
          <a:ext cx="1361458" cy="1361244"/>
        </a:xfrm>
        <a:prstGeom prst="ellipse">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RegiSTAR sweeps WorkKeys/</a:t>
          </a:r>
          <a:r>
            <a:rPr lang="en-US" sz="800" kern="1200" dirty="0" err="1" smtClean="0"/>
            <a:t>Validus</a:t>
          </a:r>
          <a:r>
            <a:rPr lang="en-US" sz="800" kern="1200" dirty="0" smtClean="0"/>
            <a:t> system every Sunday night &amp; records the types and quantity of NCRCs earned</a:t>
          </a:r>
          <a:endParaRPr lang="en-US" sz="800" kern="1200" dirty="0"/>
        </a:p>
      </dsp:txBody>
      <dsp:txXfrm>
        <a:off x="2128452" y="1715870"/>
        <a:ext cx="972205" cy="972244"/>
      </dsp:txXfrm>
    </dsp:sp>
    <dsp:sp modelId="{D12CAE10-89D4-4BA0-9A97-9BFA0BAE5141}">
      <dsp:nvSpPr>
        <dsp:cNvPr id="0" name=""/>
        <dsp:cNvSpPr/>
      </dsp:nvSpPr>
      <dsp:spPr>
        <a:xfrm rot="2700000">
          <a:off x="378770" y="1472581"/>
          <a:ext cx="1458566" cy="1458566"/>
        </a:xfrm>
        <a:prstGeom prst="teardrop">
          <a:avLst>
            <a:gd name="adj" fmla="val 10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D394CA-A7FA-479C-AC64-6F9D2CC9E6E8}">
      <dsp:nvSpPr>
        <dsp:cNvPr id="0" name=""/>
        <dsp:cNvSpPr/>
      </dsp:nvSpPr>
      <dsp:spPr>
        <a:xfrm>
          <a:off x="426860" y="1521370"/>
          <a:ext cx="1361458" cy="1361244"/>
        </a:xfrm>
        <a:prstGeom prst="ellipse">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kern="1200" dirty="0" smtClean="0"/>
            <a:t>Examinee earns a level 3 on all three WorkKeys assessments</a:t>
          </a:r>
          <a:endParaRPr lang="en-US" sz="800" kern="1200" dirty="0"/>
        </a:p>
      </dsp:txBody>
      <dsp:txXfrm>
        <a:off x="621487" y="1715870"/>
        <a:ext cx="972205" cy="97224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Relationships xmlns="http://schemas.openxmlformats.org/package/2006/relationships">
  <Relationship Id="rId1" Type="http://schemas.openxmlformats.org/officeDocument/2006/relationships/image" Target="../media/image5.emf"/>
</Relationships>

</file>

<file path=ppt/handoutMasters/_rels/handoutMaster1.xml.rels><?xml version="1.0" encoding="UTF-8"?>

<Relationships xmlns="http://schemas.openxmlformats.org/package/2006/relationships">
  <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780A61AD-B0D4-4F4E-BF5E-E42EE18B9066}" type="datetimeFigureOut">
              <a:rPr lang="en-US" smtClean="0"/>
              <a:t>10/24/2016</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5C720BF6-D4F9-4CD2-A6E2-2F7641D96AF3}" type="slidenum">
              <a:rPr lang="en-US" smtClean="0"/>
              <a:t>‹#›</a:t>
            </a:fld>
            <a:endParaRPr lang="en-US"/>
          </a:p>
        </p:txBody>
      </p:sp>
    </p:spTree>
    <p:extLst>
      <p:ext uri="{BB962C8B-B14F-4D97-AF65-F5344CB8AC3E}">
        <p14:creationId xmlns:p14="http://schemas.microsoft.com/office/powerpoint/2010/main" val="833959152"/>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
  <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406400" y="696913"/>
            <a:ext cx="6199188"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701041" y="4415790"/>
            <a:ext cx="5608319" cy="4183380"/>
          </a:xfrm>
          <a:prstGeom prst="rect">
            <a:avLst/>
          </a:prstGeom>
          <a:noFill/>
          <a:ln>
            <a:noFill/>
          </a:ln>
        </p:spPr>
        <p:txBody>
          <a:bodyPr lIns="93162" tIns="93162" rIns="93162" bIns="93162"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241943921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1.xml"/>
</Relationships>

</file>

<file path=ppt/notesSlides/_rels/notesSlide11.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2.xml"/>
</Relationships>

</file>

<file path=ppt/notesSlides/_rels/notesSlide2.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4.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5.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_rels/notesSlide6.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7.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4.xml"/>
</Relationships>

</file>

<file path=ppt/notesSlides/_rels/notesSlide8.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5.xml"/>
</Relationships>

</file>

<file path=ppt/notesSlides/_rels/notesSlide9.xml.rels><?xml version="1.0" encoding="UTF-8"?>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8.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a:spLocks noGrp="1" noRot="1" noChangeAspect="1"/>
          </p:cNvSpPr>
          <p:nvPr>
            <p:ph type="sldImg" idx="2"/>
          </p:nvPr>
        </p:nvSpPr>
        <p:spPr>
          <a:xfrm>
            <a:off x="406400" y="696913"/>
            <a:ext cx="61976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02" name="Shape 102"/>
          <p:cNvSpPr txBox="1">
            <a:spLocks noGrp="1"/>
          </p:cNvSpPr>
          <p:nvPr>
            <p:ph type="body" idx="1"/>
          </p:nvPr>
        </p:nvSpPr>
        <p:spPr>
          <a:xfrm>
            <a:off x="701041" y="4415790"/>
            <a:ext cx="5608319" cy="4183380"/>
          </a:xfrm>
          <a:prstGeom prst="rect">
            <a:avLst/>
          </a:prstGeom>
        </p:spPr>
        <p:txBody>
          <a:bodyPr lIns="93162" tIns="93162" rIns="93162" bIns="93162" anchor="t" anchorCtr="0">
            <a:no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68090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660258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406400" y="696913"/>
            <a:ext cx="6197600" cy="3486150"/>
          </a:xfrm>
          <a:noFill/>
          <a:ln>
            <a:solidFill>
              <a:srgbClr val="000000"/>
            </a:solidFill>
            <a:miter lim="800000"/>
            <a:headEnd/>
            <a:tailEnd/>
          </a:ln>
        </p:spPr>
      </p:sp>
      <p:sp>
        <p:nvSpPr>
          <p:cNvPr id="55299" name="Notes Placeholder 2"/>
          <p:cNvSpPr>
            <a:spLocks noGrp="1"/>
          </p:cNvSpPr>
          <p:nvPr>
            <p:ph type="body" idx="1"/>
          </p:nvPr>
        </p:nvSpPr>
        <p:spPr bwMode="auto">
          <a:noFill/>
        </p:spPr>
        <p:txBody>
          <a:bodyPr/>
          <a:lstStyle/>
          <a:p>
            <a:pPr marL="457174" lvl="1">
              <a:spcBef>
                <a:spcPct val="0"/>
              </a:spcBef>
            </a:pPr>
            <a:endParaRPr lang="en-US" dirty="0" smtClean="0"/>
          </a:p>
        </p:txBody>
      </p:sp>
      <p:sp>
        <p:nvSpPr>
          <p:cNvPr id="55300" name="Slide Number Placeholder 3"/>
          <p:cNvSpPr>
            <a:spLocks noGrp="1"/>
          </p:cNvSpPr>
          <p:nvPr>
            <p:ph type="sldNum" sz="quarter" idx="5"/>
          </p:nvPr>
        </p:nvSpPr>
        <p:spPr bwMode="auto">
          <a:xfrm>
            <a:off x="3970339" y="8829675"/>
            <a:ext cx="3038475" cy="465138"/>
          </a:xfrm>
          <a:prstGeom prst="rect">
            <a:avLst/>
          </a:prstGeom>
          <a:noFill/>
          <a:ln>
            <a:miter lim="800000"/>
            <a:headEnd/>
            <a:tailEnd/>
          </a:ln>
        </p:spPr>
        <p:txBody>
          <a:bodyPr lIns="91435" tIns="45717" rIns="91435" bIns="45717"/>
          <a:lstStyle/>
          <a:p>
            <a:fld id="{2E4C63F5-2A71-41EF-80E6-9353766C7F74}" type="slidenum">
              <a:rPr lang="en-US" smtClean="0">
                <a:solidFill>
                  <a:prstClr val="black"/>
                </a:solidFill>
              </a:rPr>
              <a:pPr/>
              <a:t>2</a:t>
            </a:fld>
            <a:endParaRPr lang="en-US" smtClean="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631983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837818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45422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28726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609825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609825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4777695"/>
      </p:ext>
    </p:extLst>
  </p:cSld>
  <p:clrMapOvr>
    <a:masterClrMapping/>
  </p:clrMapOvr>
</p:notes>
</file>

<file path=ppt/slideLayouts/_rels/slideLayout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19.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
  <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282575" y="171450"/>
            <a:ext cx="4235450" cy="31408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5" name="Rectangle 4"/>
          <p:cNvSpPr/>
          <p:nvPr/>
        </p:nvSpPr>
        <p:spPr>
          <a:xfrm>
            <a:off x="6802438" y="171450"/>
            <a:ext cx="2057400" cy="15287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6" name="Rectangle 5"/>
          <p:cNvSpPr/>
          <p:nvPr/>
        </p:nvSpPr>
        <p:spPr>
          <a:xfrm>
            <a:off x="4624388" y="1783556"/>
            <a:ext cx="2057400" cy="15287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7" name="TextBox 6"/>
          <p:cNvSpPr txBox="1"/>
          <p:nvPr/>
        </p:nvSpPr>
        <p:spPr>
          <a:xfrm>
            <a:off x="425450" y="130969"/>
            <a:ext cx="412750" cy="830997"/>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5400" b="1" kern="1200" smtClean="0">
                <a:solidFill>
                  <a:srgbClr val="B870B8"/>
                </a:solidFill>
                <a:ea typeface="+mn-ea"/>
              </a:rPr>
              <a:t>+</a:t>
            </a:r>
          </a:p>
        </p:txBody>
      </p:sp>
      <p:sp>
        <p:nvSpPr>
          <p:cNvPr id="8" name="Rectangle 7"/>
          <p:cNvSpPr/>
          <p:nvPr/>
        </p:nvSpPr>
        <p:spPr>
          <a:xfrm>
            <a:off x="4624388" y="171450"/>
            <a:ext cx="2057400" cy="152876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9" name="Rectangle 8"/>
          <p:cNvSpPr/>
          <p:nvPr/>
        </p:nvSpPr>
        <p:spPr>
          <a:xfrm>
            <a:off x="6802438" y="1783556"/>
            <a:ext cx="2057400" cy="152876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2" name="Title 1"/>
          <p:cNvSpPr>
            <a:spLocks noGrp="1"/>
          </p:cNvSpPr>
          <p:nvPr>
            <p:ph type="ctrTitle"/>
          </p:nvPr>
        </p:nvSpPr>
        <p:spPr>
          <a:xfrm>
            <a:off x="4800600" y="3468501"/>
            <a:ext cx="4038600" cy="700088"/>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4171950"/>
            <a:ext cx="4038600" cy="561415"/>
          </a:xfrm>
        </p:spPr>
        <p:txBody>
          <a:bodyPr>
            <a:normAutofit/>
          </a:bodyPr>
          <a:lstStyle>
            <a:lvl1pPr marL="0" indent="0" algn="l">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0" name="Date Placeholder 3"/>
          <p:cNvSpPr>
            <a:spLocks noGrp="1"/>
          </p:cNvSpPr>
          <p:nvPr>
            <p:ph type="dt" sz="half" idx="10"/>
          </p:nvPr>
        </p:nvSpPr>
        <p:spPr>
          <a:xfrm>
            <a:off x="4800600" y="4819650"/>
            <a:ext cx="1231900" cy="273844"/>
          </a:xfrm>
        </p:spPr>
        <p:txBody>
          <a:bodyPr/>
          <a:lstStyle>
            <a:lvl1pPr algn="l">
              <a:defRPr/>
            </a:lvl1pPr>
          </a:lstStyle>
          <a:p>
            <a:pPr>
              <a:defRPr/>
            </a:pPr>
            <a:endParaRPr lang="en-US"/>
          </a:p>
        </p:txBody>
      </p:sp>
      <p:sp>
        <p:nvSpPr>
          <p:cNvPr id="11" name="Footer Placeholder 4"/>
          <p:cNvSpPr>
            <a:spLocks noGrp="1"/>
          </p:cNvSpPr>
          <p:nvPr>
            <p:ph type="ftr" sz="quarter" idx="11"/>
          </p:nvPr>
        </p:nvSpPr>
        <p:spPr>
          <a:xfrm>
            <a:off x="6311900" y="4819650"/>
            <a:ext cx="2616200" cy="273844"/>
          </a:xfrm>
        </p:spPr>
        <p:txBody>
          <a:bodyPr/>
          <a:lstStyle>
            <a:lvl1pPr algn="r">
              <a:defRPr/>
            </a:lvl1pPr>
          </a:lstStyle>
          <a:p>
            <a:pPr>
              <a:defRPr/>
            </a:pPr>
            <a:endParaRPr lang="en-US"/>
          </a:p>
        </p:txBody>
      </p:sp>
    </p:spTree>
    <p:extLst>
      <p:ext uri="{BB962C8B-B14F-4D97-AF65-F5344CB8AC3E}">
        <p14:creationId xmlns:p14="http://schemas.microsoft.com/office/powerpoint/2010/main" val="1043568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7" name="Rectangle 6"/>
          <p:cNvSpPr/>
          <p:nvPr/>
        </p:nvSpPr>
        <p:spPr>
          <a:xfrm>
            <a:off x="8166100" y="211931"/>
            <a:ext cx="685800" cy="1200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8" name="TextBox 7"/>
          <p:cNvSpPr txBox="1"/>
          <p:nvPr/>
        </p:nvSpPr>
        <p:spPr>
          <a:xfrm>
            <a:off x="223838" y="171450"/>
            <a:ext cx="260350" cy="553998"/>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3600" b="1" kern="1200" smtClean="0">
                <a:solidFill>
                  <a:srgbClr val="B870B8"/>
                </a:solidFill>
                <a:ea typeface="+mn-ea"/>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12" name="Content Placeholder 2"/>
          <p:cNvSpPr>
            <a:spLocks noGrp="1"/>
          </p:cNvSpPr>
          <p:nvPr>
            <p:ph sz="half" idx="17"/>
          </p:nvPr>
        </p:nvSpPr>
        <p:spPr>
          <a:xfrm>
            <a:off x="502921" y="1489472"/>
            <a:ext cx="3657413" cy="147447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4" name="Content Placeholder 2"/>
          <p:cNvSpPr>
            <a:spLocks noGrp="1"/>
          </p:cNvSpPr>
          <p:nvPr>
            <p:ph sz="half" idx="18"/>
          </p:nvPr>
        </p:nvSpPr>
        <p:spPr>
          <a:xfrm>
            <a:off x="502921" y="3123724"/>
            <a:ext cx="3657413" cy="147447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5" name="Content Placeholder 2"/>
          <p:cNvSpPr>
            <a:spLocks noGrp="1"/>
          </p:cNvSpPr>
          <p:nvPr>
            <p:ph sz="half" idx="1"/>
          </p:nvPr>
        </p:nvSpPr>
        <p:spPr>
          <a:xfrm>
            <a:off x="4410075" y="1489472"/>
            <a:ext cx="3657600" cy="147447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6" name="Content Placeholder 2"/>
          <p:cNvSpPr>
            <a:spLocks noGrp="1"/>
          </p:cNvSpPr>
          <p:nvPr>
            <p:ph sz="half" idx="16"/>
          </p:nvPr>
        </p:nvSpPr>
        <p:spPr>
          <a:xfrm>
            <a:off x="4410075" y="3127248"/>
            <a:ext cx="3657600" cy="147447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Date Placeholder 4"/>
          <p:cNvSpPr>
            <a:spLocks noGrp="1"/>
          </p:cNvSpPr>
          <p:nvPr>
            <p:ph type="dt" sz="half" idx="19"/>
          </p:nvPr>
        </p:nvSpPr>
        <p:spPr/>
        <p:txBody>
          <a:bodyPr/>
          <a:lstStyle>
            <a:lvl1pPr>
              <a:defRPr/>
            </a:lvl1pPr>
          </a:lstStyle>
          <a:p>
            <a:pPr>
              <a:defRPr/>
            </a:pPr>
            <a:endParaRPr lang="en-US"/>
          </a:p>
        </p:txBody>
      </p:sp>
      <p:sp>
        <p:nvSpPr>
          <p:cNvPr id="10" name="Footer Placeholder 5"/>
          <p:cNvSpPr>
            <a:spLocks noGrp="1"/>
          </p:cNvSpPr>
          <p:nvPr>
            <p:ph type="ftr" sz="quarter" idx="20"/>
          </p:nvPr>
        </p:nvSpPr>
        <p:spPr/>
        <p:txBody>
          <a:bodyPr/>
          <a:lstStyle>
            <a:lvl1pPr>
              <a:defRPr/>
            </a:lvl1pPr>
          </a:lstStyle>
          <a:p>
            <a:pPr>
              <a:defRPr/>
            </a:pPr>
            <a:endParaRPr lang="en-US"/>
          </a:p>
        </p:txBody>
      </p:sp>
      <p:sp>
        <p:nvSpPr>
          <p:cNvPr id="11" name="Slide Number Placeholder 6"/>
          <p:cNvSpPr>
            <a:spLocks noGrp="1"/>
          </p:cNvSpPr>
          <p:nvPr>
            <p:ph type="sldNum" sz="quarter" idx="21"/>
          </p:nvPr>
        </p:nvSpPr>
        <p:spPr/>
        <p:txBody>
          <a:bodyPr/>
          <a:lstStyle>
            <a:lvl1pPr>
              <a:defRPr/>
            </a:lvl1pPr>
          </a:lstStyle>
          <a:p>
            <a:pPr>
              <a:defRPr/>
            </a:pPr>
            <a:fld id="{6462D50A-7F22-499F-80F1-812AA075E5F5}"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186632738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Rectangle 2"/>
          <p:cNvSpPr/>
          <p:nvPr/>
        </p:nvSpPr>
        <p:spPr>
          <a:xfrm>
            <a:off x="8166100" y="211931"/>
            <a:ext cx="685800" cy="1200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4" name="TextBox 3"/>
          <p:cNvSpPr txBox="1"/>
          <p:nvPr/>
        </p:nvSpPr>
        <p:spPr>
          <a:xfrm>
            <a:off x="223838" y="171450"/>
            <a:ext cx="260350" cy="553998"/>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3600" b="1" kern="1200" smtClean="0">
                <a:solidFill>
                  <a:srgbClr val="B870B8"/>
                </a:solidFill>
                <a:ea typeface="+mn-ea"/>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5" name="Date Placeholder 2"/>
          <p:cNvSpPr>
            <a:spLocks noGrp="1"/>
          </p:cNvSpPr>
          <p:nvPr>
            <p:ph type="dt" sz="half" idx="10"/>
          </p:nvPr>
        </p:nvSpPr>
        <p:spPr/>
        <p:txBody>
          <a:bodyPr/>
          <a:lstStyle>
            <a:lvl1pPr>
              <a:defRPr/>
            </a:lvl1pPr>
          </a:lstStyle>
          <a:p>
            <a:pPr>
              <a:defRPr/>
            </a:pPr>
            <a:endParaRPr lang="en-US"/>
          </a:p>
        </p:txBody>
      </p:sp>
      <p:sp>
        <p:nvSpPr>
          <p:cNvPr id="6" name="Footer Placeholder 3"/>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DCA9EA2B-28A4-46F1-9FC6-F521284AECC1}"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35166748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2" name="Rectangle 1"/>
          <p:cNvSpPr/>
          <p:nvPr/>
        </p:nvSpPr>
        <p:spPr>
          <a:xfrm>
            <a:off x="8166100" y="211932"/>
            <a:ext cx="685800" cy="2262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3"/>
          <p:cNvSpPr>
            <a:spLocks noGrp="1"/>
          </p:cNvSpPr>
          <p:nvPr>
            <p:ph type="sldNum" sz="quarter" idx="12"/>
          </p:nvPr>
        </p:nvSpPr>
        <p:spPr/>
        <p:txBody>
          <a:bodyPr/>
          <a:lstStyle>
            <a:lvl1pPr>
              <a:defRPr/>
            </a:lvl1pPr>
          </a:lstStyle>
          <a:p>
            <a:pPr>
              <a:defRPr/>
            </a:pPr>
            <a:fld id="{695CCFF5-CDEA-45FE-A141-9A309F91BBAD}"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570376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282576" y="171450"/>
            <a:ext cx="3451225" cy="47589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6" name="TextBox 5"/>
          <p:cNvSpPr txBox="1"/>
          <p:nvPr/>
        </p:nvSpPr>
        <p:spPr>
          <a:xfrm>
            <a:off x="425450" y="130969"/>
            <a:ext cx="412750" cy="830997"/>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5400" b="1" kern="1200" smtClean="0">
                <a:solidFill>
                  <a:srgbClr val="B870B8"/>
                </a:solidFill>
                <a:ea typeface="+mn-ea"/>
              </a:rPr>
              <a:t>+</a:t>
            </a:r>
          </a:p>
        </p:txBody>
      </p:sp>
      <p:sp>
        <p:nvSpPr>
          <p:cNvPr id="2" name="Title 1"/>
          <p:cNvSpPr>
            <a:spLocks noGrp="1"/>
          </p:cNvSpPr>
          <p:nvPr>
            <p:ph type="title"/>
          </p:nvPr>
        </p:nvSpPr>
        <p:spPr>
          <a:xfrm>
            <a:off x="380555" y="1928812"/>
            <a:ext cx="3255264" cy="871538"/>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3" name="Content Placeholder 2"/>
          <p:cNvSpPr>
            <a:spLocks noGrp="1"/>
          </p:cNvSpPr>
          <p:nvPr>
            <p:ph idx="1"/>
          </p:nvPr>
        </p:nvSpPr>
        <p:spPr>
          <a:xfrm>
            <a:off x="4168776" y="204788"/>
            <a:ext cx="4597399" cy="4389835"/>
          </a:xfrm>
        </p:spPr>
        <p:txBody>
          <a:bodyPr>
            <a:normAutofit/>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381093" y="2800351"/>
            <a:ext cx="3255264" cy="179427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4817269"/>
            <a:ext cx="1536700" cy="273844"/>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3859214" y="4817269"/>
            <a:ext cx="3316287" cy="273844"/>
          </a:xfrm>
        </p:spPr>
        <p:txBody>
          <a:bodyPr/>
          <a:lstStyle>
            <a:lvl1pPr>
              <a:defRPr/>
            </a:lvl1pPr>
          </a:lstStyle>
          <a:p>
            <a:pPr>
              <a:defRPr/>
            </a:pPr>
            <a:endParaRPr lang="en-US"/>
          </a:p>
        </p:txBody>
      </p:sp>
    </p:spTree>
    <p:extLst>
      <p:ext uri="{BB962C8B-B14F-4D97-AF65-F5344CB8AC3E}">
        <p14:creationId xmlns:p14="http://schemas.microsoft.com/office/powerpoint/2010/main" val="26734915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8166100" y="211932"/>
            <a:ext cx="685800" cy="2262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6" name="TextBox 5"/>
          <p:cNvSpPr txBox="1"/>
          <p:nvPr/>
        </p:nvSpPr>
        <p:spPr>
          <a:xfrm>
            <a:off x="3989388" y="2527698"/>
            <a:ext cx="220662" cy="369332"/>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b="1" kern="1200" smtClean="0">
                <a:solidFill>
                  <a:srgbClr val="B870B8"/>
                </a:solidFill>
                <a:ea typeface="+mn-ea"/>
              </a:rPr>
              <a:t>+ </a:t>
            </a:r>
          </a:p>
        </p:txBody>
      </p:sp>
      <p:sp>
        <p:nvSpPr>
          <p:cNvPr id="2" name="Title 1"/>
          <p:cNvSpPr>
            <a:spLocks noGrp="1"/>
          </p:cNvSpPr>
          <p:nvPr>
            <p:ph type="title"/>
          </p:nvPr>
        </p:nvSpPr>
        <p:spPr>
          <a:xfrm>
            <a:off x="4169404" y="2343150"/>
            <a:ext cx="3898272" cy="653654"/>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171450"/>
            <a:ext cx="3460658" cy="475892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169404" y="2996803"/>
            <a:ext cx="3898272" cy="16109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a:xfrm>
            <a:off x="7391400" y="4817269"/>
            <a:ext cx="1536700" cy="273844"/>
          </a:xfrm>
        </p:spPr>
        <p:txBody>
          <a:bodyPr/>
          <a:lstStyle>
            <a:lvl1pPr>
              <a:defRPr/>
            </a:lvl1pPr>
          </a:lstStyle>
          <a:p>
            <a:pPr>
              <a:defRPr/>
            </a:pPr>
            <a:endParaRPr lang="en-US"/>
          </a:p>
        </p:txBody>
      </p:sp>
      <p:sp>
        <p:nvSpPr>
          <p:cNvPr id="8" name="Footer Placeholder 5"/>
          <p:cNvSpPr>
            <a:spLocks noGrp="1"/>
          </p:cNvSpPr>
          <p:nvPr>
            <p:ph type="ftr" sz="quarter" idx="11"/>
          </p:nvPr>
        </p:nvSpPr>
        <p:spPr>
          <a:xfrm>
            <a:off x="4191000" y="4817269"/>
            <a:ext cx="3005138" cy="273844"/>
          </a:xfrm>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68F08AE1-C553-495D-8CFB-617A71E96BEC}"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214676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5" name="Rectangle 4"/>
          <p:cNvSpPr/>
          <p:nvPr/>
        </p:nvSpPr>
        <p:spPr>
          <a:xfrm>
            <a:off x="6802438" y="171450"/>
            <a:ext cx="2057400" cy="15287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6" name="Rectangle 5"/>
          <p:cNvSpPr/>
          <p:nvPr/>
        </p:nvSpPr>
        <p:spPr>
          <a:xfrm>
            <a:off x="6802438" y="1783556"/>
            <a:ext cx="2057400" cy="152876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7" name="TextBox 6"/>
          <p:cNvSpPr txBox="1"/>
          <p:nvPr/>
        </p:nvSpPr>
        <p:spPr>
          <a:xfrm>
            <a:off x="327026" y="3474244"/>
            <a:ext cx="220663" cy="369332"/>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b="1" kern="1200" smtClean="0">
                <a:solidFill>
                  <a:srgbClr val="B870B8"/>
                </a:solidFill>
                <a:ea typeface="+mn-ea"/>
              </a:rPr>
              <a:t>+ </a:t>
            </a:r>
          </a:p>
        </p:txBody>
      </p:sp>
      <p:sp>
        <p:nvSpPr>
          <p:cNvPr id="2" name="Title 1"/>
          <p:cNvSpPr>
            <a:spLocks noGrp="1"/>
          </p:cNvSpPr>
          <p:nvPr>
            <p:ph type="title"/>
          </p:nvPr>
        </p:nvSpPr>
        <p:spPr>
          <a:xfrm>
            <a:off x="506506" y="3318061"/>
            <a:ext cx="6191157" cy="625289"/>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171450"/>
            <a:ext cx="6378389" cy="314096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506506" y="3943350"/>
            <a:ext cx="6191157" cy="66436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FA3155EA-E7CE-4697-9FF1-37F052D736D7}"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34932019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6" name="Rectangle 5"/>
          <p:cNvSpPr/>
          <p:nvPr/>
        </p:nvSpPr>
        <p:spPr>
          <a:xfrm>
            <a:off x="282576" y="171450"/>
            <a:ext cx="6386513" cy="47589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7" name="TextBox 6"/>
          <p:cNvSpPr txBox="1"/>
          <p:nvPr/>
        </p:nvSpPr>
        <p:spPr>
          <a:xfrm>
            <a:off x="425450" y="130969"/>
            <a:ext cx="412750" cy="830997"/>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5400" b="1" kern="1200" smtClean="0">
                <a:solidFill>
                  <a:srgbClr val="B870B8"/>
                </a:solidFill>
                <a:ea typeface="+mn-ea"/>
              </a:rPr>
              <a:t>+</a:t>
            </a:r>
          </a:p>
        </p:txBody>
      </p:sp>
      <p:sp>
        <p:nvSpPr>
          <p:cNvPr id="8" name="Rectangle 7"/>
          <p:cNvSpPr/>
          <p:nvPr/>
        </p:nvSpPr>
        <p:spPr>
          <a:xfrm>
            <a:off x="6802438" y="171450"/>
            <a:ext cx="2057400" cy="15287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2" name="Title 1"/>
          <p:cNvSpPr>
            <a:spLocks noGrp="1"/>
          </p:cNvSpPr>
          <p:nvPr>
            <p:ph type="title"/>
          </p:nvPr>
        </p:nvSpPr>
        <p:spPr>
          <a:xfrm>
            <a:off x="380555" y="1928812"/>
            <a:ext cx="6181611" cy="871538"/>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2800351"/>
            <a:ext cx="6179566" cy="179427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6802438" y="1781205"/>
            <a:ext cx="2057400" cy="1529334"/>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6802438" y="3401568"/>
            <a:ext cx="2057400" cy="1529334"/>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5211764" y="4676775"/>
            <a:ext cx="1349375" cy="273844"/>
          </a:xfrm>
        </p:spPr>
        <p:txBody>
          <a:bodyPr/>
          <a:lstStyle>
            <a:lvl1pPr>
              <a:defRPr>
                <a:solidFill>
                  <a:schemeClr val="bg1"/>
                </a:solidFill>
              </a:defRPr>
            </a:lvl1pPr>
          </a:lstStyle>
          <a:p>
            <a:pPr>
              <a:defRPr/>
            </a:pPr>
            <a:endParaRPr lang="en-US">
              <a:solidFill>
                <a:prstClr val="white"/>
              </a:solidFill>
            </a:endParaRPr>
          </a:p>
        </p:txBody>
      </p:sp>
      <p:sp>
        <p:nvSpPr>
          <p:cNvPr id="10" name="Footer Placeholder 5"/>
          <p:cNvSpPr>
            <a:spLocks noGrp="1"/>
          </p:cNvSpPr>
          <p:nvPr>
            <p:ph type="ftr" sz="quarter" idx="16"/>
          </p:nvPr>
        </p:nvSpPr>
        <p:spPr>
          <a:xfrm>
            <a:off x="381000" y="4676775"/>
            <a:ext cx="4648200" cy="273844"/>
          </a:xfrm>
        </p:spPr>
        <p:txBody>
          <a:bodyPr/>
          <a:lstStyle>
            <a:lvl1pPr>
              <a:defRPr>
                <a:solidFill>
                  <a:schemeClr val="bg1"/>
                </a:solidFill>
              </a:defRPr>
            </a:lvl1pPr>
          </a:lstStyle>
          <a:p>
            <a:pPr>
              <a:defRPr/>
            </a:pPr>
            <a:endParaRPr lang="en-US">
              <a:solidFill>
                <a:prstClr val="white"/>
              </a:solidFill>
            </a:endParaRPr>
          </a:p>
        </p:txBody>
      </p:sp>
      <p:sp>
        <p:nvSpPr>
          <p:cNvPr id="11" name="Slide Number Placeholder 6"/>
          <p:cNvSpPr>
            <a:spLocks noGrp="1"/>
          </p:cNvSpPr>
          <p:nvPr>
            <p:ph type="sldNum" sz="quarter" idx="17"/>
          </p:nvPr>
        </p:nvSpPr>
        <p:spPr/>
        <p:txBody>
          <a:bodyPr/>
          <a:lstStyle>
            <a:lvl1pPr>
              <a:defRPr/>
            </a:lvl1pPr>
          </a:lstStyle>
          <a:p>
            <a:pPr>
              <a:defRPr/>
            </a:pPr>
            <a:fld id="{E3368AF9-7545-4B9B-BE2A-4CCAD2B34E9F}"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746114224"/>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7" name="Rectangle 6"/>
          <p:cNvSpPr/>
          <p:nvPr/>
        </p:nvSpPr>
        <p:spPr>
          <a:xfrm>
            <a:off x="282575" y="171450"/>
            <a:ext cx="4235450" cy="47589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8" name="TextBox 7"/>
          <p:cNvSpPr txBox="1"/>
          <p:nvPr/>
        </p:nvSpPr>
        <p:spPr>
          <a:xfrm>
            <a:off x="425450" y="130969"/>
            <a:ext cx="412750" cy="830997"/>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5400" b="1" kern="1200" smtClean="0">
                <a:solidFill>
                  <a:srgbClr val="B870B8"/>
                </a:solidFill>
                <a:ea typeface="+mn-ea"/>
              </a:rPr>
              <a:t>+</a:t>
            </a:r>
          </a:p>
        </p:txBody>
      </p:sp>
      <p:sp>
        <p:nvSpPr>
          <p:cNvPr id="9" name="Rectangle 8"/>
          <p:cNvSpPr/>
          <p:nvPr/>
        </p:nvSpPr>
        <p:spPr>
          <a:xfrm>
            <a:off x="6802438" y="171450"/>
            <a:ext cx="2057400" cy="15287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10" name="Rectangle 9"/>
          <p:cNvSpPr/>
          <p:nvPr/>
        </p:nvSpPr>
        <p:spPr>
          <a:xfrm>
            <a:off x="4624388" y="3401616"/>
            <a:ext cx="2057400" cy="15287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2" name="Title 1"/>
          <p:cNvSpPr>
            <a:spLocks noGrp="1"/>
          </p:cNvSpPr>
          <p:nvPr>
            <p:ph type="title"/>
          </p:nvPr>
        </p:nvSpPr>
        <p:spPr>
          <a:xfrm>
            <a:off x="380554" y="1928812"/>
            <a:ext cx="4016633" cy="871538"/>
          </a:xfrm>
        </p:spPr>
        <p:txBody>
          <a:bodyPr anchor="b">
            <a:normAutofit/>
          </a:bodyPr>
          <a:lstStyle>
            <a:lvl1pPr algn="l">
              <a:defRPr sz="2600" b="0">
                <a:solidFill>
                  <a:schemeClr val="bg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381094" y="2800351"/>
            <a:ext cx="4015304" cy="179427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Picture Placeholder 12"/>
          <p:cNvSpPr>
            <a:spLocks noGrp="1"/>
          </p:cNvSpPr>
          <p:nvPr>
            <p:ph type="pic" sz="quarter" idx="13"/>
          </p:nvPr>
        </p:nvSpPr>
        <p:spPr>
          <a:xfrm>
            <a:off x="4624388" y="171450"/>
            <a:ext cx="2057400" cy="1529334"/>
          </a:xfrm>
        </p:spPr>
        <p:txBody>
          <a:bodyPr rtlCol="0">
            <a:normAutofit/>
          </a:bodyPr>
          <a:lstStyle>
            <a:lvl1pPr>
              <a:buNone/>
              <a:defRPr/>
            </a:lvl1pPr>
          </a:lstStyle>
          <a:p>
            <a:pPr lvl="0"/>
            <a:r>
              <a:rPr lang="en-US" noProof="0" smtClean="0"/>
              <a:t>Click icon to add picture</a:t>
            </a:r>
            <a:endParaRPr noProof="0"/>
          </a:p>
        </p:txBody>
      </p:sp>
      <p:sp>
        <p:nvSpPr>
          <p:cNvPr id="13" name="Picture Placeholder 12"/>
          <p:cNvSpPr>
            <a:spLocks noGrp="1"/>
          </p:cNvSpPr>
          <p:nvPr>
            <p:ph type="pic" sz="quarter" idx="14"/>
          </p:nvPr>
        </p:nvSpPr>
        <p:spPr>
          <a:xfrm>
            <a:off x="4624388" y="1786247"/>
            <a:ext cx="2057400" cy="1529334"/>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5"/>
          </p:nvPr>
        </p:nvSpPr>
        <p:spPr>
          <a:xfrm>
            <a:off x="6803136" y="1786247"/>
            <a:ext cx="2057400" cy="3140964"/>
          </a:xfrm>
        </p:spPr>
        <p:txBody>
          <a:bodyPr rtlCol="0">
            <a:normAutofit/>
          </a:bodyPr>
          <a:lstStyle>
            <a:lvl1pPr>
              <a:buNone/>
              <a:defRPr/>
            </a:lvl1pPr>
          </a:lstStyle>
          <a:p>
            <a:pPr lvl="0"/>
            <a:r>
              <a:rPr lang="en-US" noProof="0" smtClean="0"/>
              <a:t>Click icon to add picture</a:t>
            </a:r>
            <a:endParaRPr noProof="0"/>
          </a:p>
        </p:txBody>
      </p:sp>
      <p:sp>
        <p:nvSpPr>
          <p:cNvPr id="11" name="Date Placeholder 4"/>
          <p:cNvSpPr>
            <a:spLocks noGrp="1"/>
          </p:cNvSpPr>
          <p:nvPr>
            <p:ph type="dt" sz="half" idx="16"/>
          </p:nvPr>
        </p:nvSpPr>
        <p:spPr>
          <a:xfrm>
            <a:off x="3048000" y="4676775"/>
            <a:ext cx="1347788" cy="273844"/>
          </a:xfrm>
        </p:spPr>
        <p:txBody>
          <a:bodyPr/>
          <a:lstStyle>
            <a:lvl1pPr>
              <a:defRPr>
                <a:solidFill>
                  <a:schemeClr val="bg1"/>
                </a:solidFill>
              </a:defRPr>
            </a:lvl1pPr>
          </a:lstStyle>
          <a:p>
            <a:pPr>
              <a:defRPr/>
            </a:pPr>
            <a:endParaRPr lang="en-US">
              <a:solidFill>
                <a:prstClr val="white"/>
              </a:solidFill>
            </a:endParaRPr>
          </a:p>
        </p:txBody>
      </p:sp>
      <p:sp>
        <p:nvSpPr>
          <p:cNvPr id="15" name="Footer Placeholder 5"/>
          <p:cNvSpPr>
            <a:spLocks noGrp="1"/>
          </p:cNvSpPr>
          <p:nvPr>
            <p:ph type="ftr" sz="quarter" idx="17"/>
          </p:nvPr>
        </p:nvSpPr>
        <p:spPr>
          <a:xfrm>
            <a:off x="381000" y="4676775"/>
            <a:ext cx="2590800" cy="273844"/>
          </a:xfrm>
        </p:spPr>
        <p:txBody>
          <a:bodyPr/>
          <a:lstStyle>
            <a:lvl1pPr>
              <a:defRPr>
                <a:solidFill>
                  <a:schemeClr val="bg1"/>
                </a:solidFill>
              </a:defRPr>
            </a:lvl1pPr>
          </a:lstStyle>
          <a:p>
            <a:pPr>
              <a:defRPr/>
            </a:pPr>
            <a:endParaRPr lang="en-US">
              <a:solidFill>
                <a:prstClr val="white"/>
              </a:solidFill>
            </a:endParaRPr>
          </a:p>
        </p:txBody>
      </p:sp>
      <p:sp>
        <p:nvSpPr>
          <p:cNvPr id="16" name="Slide Number Placeholder 6"/>
          <p:cNvSpPr>
            <a:spLocks noGrp="1"/>
          </p:cNvSpPr>
          <p:nvPr>
            <p:ph type="sldNum" sz="quarter" idx="18"/>
          </p:nvPr>
        </p:nvSpPr>
        <p:spPr/>
        <p:txBody>
          <a:bodyPr/>
          <a:lstStyle>
            <a:lvl1pPr>
              <a:defRPr/>
            </a:lvl1pPr>
          </a:lstStyle>
          <a:p>
            <a:pPr>
              <a:defRPr/>
            </a:pPr>
            <a:fld id="{D3D1CC56-C34D-4ADF-8ACE-8761F1C145DD}"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48264889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s with Caption, Alt.">
    <p:spTree>
      <p:nvGrpSpPr>
        <p:cNvPr id="1" name=""/>
        <p:cNvGrpSpPr/>
        <p:nvPr/>
      </p:nvGrpSpPr>
      <p:grpSpPr>
        <a:xfrm>
          <a:off x="0" y="0"/>
          <a:ext cx="0" cy="0"/>
          <a:chOff x="0" y="0"/>
          <a:chExt cx="0" cy="0"/>
        </a:xfrm>
      </p:grpSpPr>
      <p:sp>
        <p:nvSpPr>
          <p:cNvPr id="7" name="Rectangle 6"/>
          <p:cNvSpPr/>
          <p:nvPr/>
        </p:nvSpPr>
        <p:spPr>
          <a:xfrm>
            <a:off x="8166100" y="211932"/>
            <a:ext cx="685800" cy="2262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8" name="TextBox 7"/>
          <p:cNvSpPr txBox="1"/>
          <p:nvPr/>
        </p:nvSpPr>
        <p:spPr>
          <a:xfrm>
            <a:off x="4749801" y="2527698"/>
            <a:ext cx="220663" cy="369332"/>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b="1" kern="1200" smtClean="0">
                <a:solidFill>
                  <a:srgbClr val="B870B8"/>
                </a:solidFill>
                <a:ea typeface="+mn-ea"/>
              </a:rPr>
              <a:t>+ </a:t>
            </a:r>
          </a:p>
        </p:txBody>
      </p:sp>
      <p:sp>
        <p:nvSpPr>
          <p:cNvPr id="2" name="Title 1"/>
          <p:cNvSpPr>
            <a:spLocks noGrp="1"/>
          </p:cNvSpPr>
          <p:nvPr>
            <p:ph type="title"/>
          </p:nvPr>
        </p:nvSpPr>
        <p:spPr>
          <a:xfrm>
            <a:off x="4953000" y="2343150"/>
            <a:ext cx="3108960" cy="653654"/>
          </a:xfrm>
        </p:spPr>
        <p:txBody>
          <a:bodyPr anchor="b">
            <a:normAutofit/>
          </a:bodyPr>
          <a:lstStyle>
            <a:lvl1pPr algn="l">
              <a:defRPr sz="2600" b="0"/>
            </a:lvl1pPr>
          </a:lstStyle>
          <a:p>
            <a:r>
              <a:rPr lang="en-US" smtClean="0"/>
              <a:t>Click to edit Master title style</a:t>
            </a:r>
            <a:endParaRPr/>
          </a:p>
        </p:txBody>
      </p:sp>
      <p:sp>
        <p:nvSpPr>
          <p:cNvPr id="3" name="Picture Placeholder 2"/>
          <p:cNvSpPr>
            <a:spLocks noGrp="1"/>
          </p:cNvSpPr>
          <p:nvPr>
            <p:ph type="pic" idx="1"/>
          </p:nvPr>
        </p:nvSpPr>
        <p:spPr>
          <a:xfrm>
            <a:off x="277906" y="1773936"/>
            <a:ext cx="4240119" cy="314096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4953000" y="2996803"/>
            <a:ext cx="3108960" cy="16109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Picture Placeholder 12"/>
          <p:cNvSpPr>
            <a:spLocks noGrp="1"/>
          </p:cNvSpPr>
          <p:nvPr>
            <p:ph type="pic" sz="quarter" idx="13"/>
          </p:nvPr>
        </p:nvSpPr>
        <p:spPr>
          <a:xfrm>
            <a:off x="277905" y="171450"/>
            <a:ext cx="2057400" cy="1529334"/>
          </a:xfrm>
        </p:spPr>
        <p:txBody>
          <a:bodyPr rtlCol="0">
            <a:normAutofit/>
          </a:bodyPr>
          <a:lstStyle>
            <a:lvl1pPr>
              <a:buNone/>
              <a:defRPr/>
            </a:lvl1pPr>
          </a:lstStyle>
          <a:p>
            <a:pPr lvl="0"/>
            <a:r>
              <a:rPr lang="en-US" noProof="0" smtClean="0"/>
              <a:t>Click icon to add picture</a:t>
            </a:r>
            <a:endParaRPr noProof="0"/>
          </a:p>
        </p:txBody>
      </p:sp>
      <p:sp>
        <p:nvSpPr>
          <p:cNvPr id="15" name="Picture Placeholder 12"/>
          <p:cNvSpPr>
            <a:spLocks noGrp="1"/>
          </p:cNvSpPr>
          <p:nvPr>
            <p:ph type="pic" sz="quarter" idx="14"/>
          </p:nvPr>
        </p:nvSpPr>
        <p:spPr>
          <a:xfrm>
            <a:off x="2460625" y="171450"/>
            <a:ext cx="2057400" cy="1529334"/>
          </a:xfrm>
        </p:spPr>
        <p:txBody>
          <a:bodyPr rtlCol="0">
            <a:normAutofit/>
          </a:bodyPr>
          <a:lstStyle>
            <a:lvl1pPr>
              <a:buNone/>
              <a:defRPr/>
            </a:lvl1pPr>
          </a:lstStyle>
          <a:p>
            <a:pPr lvl="0"/>
            <a:r>
              <a:rPr lang="en-US" noProof="0" smtClean="0"/>
              <a:t>Click icon to add picture</a:t>
            </a:r>
            <a:endParaRPr noProof="0"/>
          </a:p>
        </p:txBody>
      </p:sp>
      <p:sp>
        <p:nvSpPr>
          <p:cNvPr id="9" name="Date Placeholder 4"/>
          <p:cNvSpPr>
            <a:spLocks noGrp="1"/>
          </p:cNvSpPr>
          <p:nvPr>
            <p:ph type="dt" sz="half" idx="15"/>
          </p:nvPr>
        </p:nvSpPr>
        <p:spPr>
          <a:xfrm>
            <a:off x="7391400" y="4817269"/>
            <a:ext cx="1536700" cy="273844"/>
          </a:xfrm>
        </p:spPr>
        <p:txBody>
          <a:bodyPr/>
          <a:lstStyle>
            <a:lvl1pPr>
              <a:defRPr/>
            </a:lvl1pPr>
          </a:lstStyle>
          <a:p>
            <a:pPr>
              <a:defRPr/>
            </a:pPr>
            <a:endParaRPr lang="en-US"/>
          </a:p>
        </p:txBody>
      </p:sp>
      <p:sp>
        <p:nvSpPr>
          <p:cNvPr id="10" name="Footer Placeholder 5"/>
          <p:cNvSpPr>
            <a:spLocks noGrp="1"/>
          </p:cNvSpPr>
          <p:nvPr>
            <p:ph type="ftr" sz="quarter" idx="16"/>
          </p:nvPr>
        </p:nvSpPr>
        <p:spPr>
          <a:xfrm>
            <a:off x="4191000" y="4817269"/>
            <a:ext cx="3005138" cy="273844"/>
          </a:xfrm>
        </p:spPr>
        <p:txBody>
          <a:bodyPr/>
          <a:lstStyle>
            <a:lvl1pPr>
              <a:defRPr/>
            </a:lvl1pPr>
          </a:lstStyle>
          <a:p>
            <a:pPr>
              <a:defRPr/>
            </a:pPr>
            <a:endParaRPr lang="en-US"/>
          </a:p>
        </p:txBody>
      </p:sp>
      <p:sp>
        <p:nvSpPr>
          <p:cNvPr id="11" name="Slide Number Placeholder 6"/>
          <p:cNvSpPr>
            <a:spLocks noGrp="1"/>
          </p:cNvSpPr>
          <p:nvPr>
            <p:ph type="sldNum" sz="quarter" idx="17"/>
          </p:nvPr>
        </p:nvSpPr>
        <p:spPr/>
        <p:txBody>
          <a:bodyPr/>
          <a:lstStyle>
            <a:lvl1pPr>
              <a:defRPr/>
            </a:lvl1pPr>
          </a:lstStyle>
          <a:p>
            <a:pPr>
              <a:defRPr/>
            </a:pPr>
            <a:fld id="{99509707-2F13-4FFA-82F2-E8DE07D8E669}"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099562895"/>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4" name="Rectangle 3"/>
          <p:cNvSpPr/>
          <p:nvPr/>
        </p:nvSpPr>
        <p:spPr>
          <a:xfrm>
            <a:off x="8166100" y="211931"/>
            <a:ext cx="685800" cy="1200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5" name="TextBox 4"/>
          <p:cNvSpPr txBox="1"/>
          <p:nvPr/>
        </p:nvSpPr>
        <p:spPr>
          <a:xfrm>
            <a:off x="223838" y="171450"/>
            <a:ext cx="260350" cy="553998"/>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3600" b="1" kern="1200" smtClean="0">
                <a:solidFill>
                  <a:srgbClr val="B870B8"/>
                </a:solidFill>
                <a:ea typeface="+mn-ea"/>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0FA4EF9A-4ED8-48EE-905C-12C1CBD6BF9E}"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3419709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3"/>
          <p:cNvSpPr/>
          <p:nvPr/>
        </p:nvSpPr>
        <p:spPr>
          <a:xfrm>
            <a:off x="8210550" y="211931"/>
            <a:ext cx="641350" cy="1200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5" name="TextBox 4"/>
          <p:cNvSpPr txBox="1"/>
          <p:nvPr/>
        </p:nvSpPr>
        <p:spPr>
          <a:xfrm>
            <a:off x="223838" y="171450"/>
            <a:ext cx="260350" cy="553998"/>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3600" b="1" kern="1200" smtClean="0">
                <a:solidFill>
                  <a:srgbClr val="B870B8"/>
                </a:solidFill>
                <a:ea typeface="+mn-ea"/>
              </a:rPr>
              <a:t>+</a:t>
            </a:r>
          </a:p>
        </p:txBody>
      </p:sp>
      <p:sp>
        <p:nvSpPr>
          <p:cNvPr id="6" name="Rectangle 5"/>
          <p:cNvSpPr/>
          <p:nvPr/>
        </p:nvSpPr>
        <p:spPr>
          <a:xfrm>
            <a:off x="8067676" y="211931"/>
            <a:ext cx="92075" cy="12001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565432D-4B91-4E48-B882-D5ED328E9BFF}"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40519230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4" name="Rectangle 3"/>
          <p:cNvSpPr/>
          <p:nvPr/>
        </p:nvSpPr>
        <p:spPr>
          <a:xfrm>
            <a:off x="8166100" y="211932"/>
            <a:ext cx="685800" cy="22621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5" name="TextBox 4"/>
          <p:cNvSpPr txBox="1"/>
          <p:nvPr/>
        </p:nvSpPr>
        <p:spPr>
          <a:xfrm rot="16200000">
            <a:off x="8626476" y="351632"/>
            <a:ext cx="195263" cy="554037"/>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3600" b="1" kern="1200" smtClean="0">
                <a:solidFill>
                  <a:srgbClr val="B870B8"/>
                </a:solidFill>
                <a:ea typeface="+mn-ea"/>
              </a:rPr>
              <a:t>+</a:t>
            </a:r>
          </a:p>
        </p:txBody>
      </p:sp>
      <p:sp>
        <p:nvSpPr>
          <p:cNvPr id="2" name="Vertical Title 1"/>
          <p:cNvSpPr>
            <a:spLocks noGrp="1"/>
          </p:cNvSpPr>
          <p:nvPr>
            <p:ph type="title" orient="vert"/>
          </p:nvPr>
        </p:nvSpPr>
        <p:spPr>
          <a:xfrm>
            <a:off x="7995772" y="716056"/>
            <a:ext cx="681318" cy="3878567"/>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457200" y="719067"/>
            <a:ext cx="6858000" cy="388865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A60420A-CD2B-4BAE-A082-97813F36D10B}"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934459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Alt.">
    <p:spTree>
      <p:nvGrpSpPr>
        <p:cNvPr id="1" name=""/>
        <p:cNvGrpSpPr/>
        <p:nvPr/>
      </p:nvGrpSpPr>
      <p:grpSpPr>
        <a:xfrm>
          <a:off x="0" y="0"/>
          <a:ext cx="0" cy="0"/>
          <a:chOff x="0" y="0"/>
          <a:chExt cx="0" cy="0"/>
        </a:xfrm>
      </p:grpSpPr>
      <p:sp>
        <p:nvSpPr>
          <p:cNvPr id="5" name="Rectangle 4"/>
          <p:cNvSpPr/>
          <p:nvPr/>
        </p:nvSpPr>
        <p:spPr>
          <a:xfrm>
            <a:off x="8166100" y="211931"/>
            <a:ext cx="685800" cy="1200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6" name="TextBox 5"/>
          <p:cNvSpPr txBox="1"/>
          <p:nvPr/>
        </p:nvSpPr>
        <p:spPr>
          <a:xfrm>
            <a:off x="223838" y="171450"/>
            <a:ext cx="260350" cy="553998"/>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3600" b="1" kern="1200" smtClean="0">
                <a:solidFill>
                  <a:srgbClr val="B870B8"/>
                </a:solidFill>
                <a:ea typeface="+mn-ea"/>
              </a:rPr>
              <a:t>+</a:t>
            </a:r>
          </a:p>
        </p:txBody>
      </p:sp>
      <p:sp>
        <p:nvSpPr>
          <p:cNvPr id="2" name="Title 1"/>
          <p:cNvSpPr>
            <a:spLocks noGrp="1"/>
          </p:cNvSpPr>
          <p:nvPr>
            <p:ph type="title"/>
          </p:nvPr>
        </p:nvSpPr>
        <p:spPr>
          <a:xfrm>
            <a:off x="498475" y="100853"/>
            <a:ext cx="7556313" cy="746312"/>
          </a:xfrm>
        </p:spPr>
        <p:txBody>
          <a:bodyPr anchor="b"/>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0" name="Text Placeholder 3"/>
          <p:cNvSpPr>
            <a:spLocks noGrp="1"/>
          </p:cNvSpPr>
          <p:nvPr>
            <p:ph type="body" sz="half" idx="2"/>
          </p:nvPr>
        </p:nvSpPr>
        <p:spPr>
          <a:xfrm>
            <a:off x="498518" y="847165"/>
            <a:ext cx="7558960" cy="581025"/>
          </a:xfrm>
        </p:spPr>
        <p:txBody>
          <a:bodyPr rtlCol="0">
            <a:noAutofit/>
          </a:bodyPr>
          <a:lstStyle>
            <a:lvl1pPr marL="0" indent="0">
              <a:buNone/>
              <a:defRPr kumimoji="0" sz="2400" b="0" i="0" u="none" strike="noStrike" kern="1200" cap="none" spc="0" normalizeH="0" baseline="0">
                <a:ln>
                  <a:noFill/>
                </a:ln>
                <a:solidFill>
                  <a:schemeClr val="accent3"/>
                </a:solidFill>
                <a:effectLst/>
                <a:uLnTx/>
                <a:uFillTx/>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71EEA10-D1B0-4206-AD90-9017E47EDF57}"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33751653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282575" y="171450"/>
            <a:ext cx="4235450" cy="314086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8" name="Rectangle 7"/>
          <p:cNvSpPr/>
          <p:nvPr/>
        </p:nvSpPr>
        <p:spPr>
          <a:xfrm>
            <a:off x="6802438" y="171450"/>
            <a:ext cx="2057400" cy="152876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9" name="Rectangle 8"/>
          <p:cNvSpPr/>
          <p:nvPr/>
        </p:nvSpPr>
        <p:spPr>
          <a:xfrm>
            <a:off x="4624388" y="1783556"/>
            <a:ext cx="2057400" cy="152876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10" name="TextBox 9"/>
          <p:cNvSpPr txBox="1"/>
          <p:nvPr/>
        </p:nvSpPr>
        <p:spPr>
          <a:xfrm>
            <a:off x="425450" y="130969"/>
            <a:ext cx="412750" cy="830997"/>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5400" b="1" kern="1200" smtClean="0">
                <a:solidFill>
                  <a:srgbClr val="B870B8"/>
                </a:solidFill>
                <a:ea typeface="+mn-ea"/>
              </a:rPr>
              <a:t>+</a:t>
            </a:r>
          </a:p>
        </p:txBody>
      </p:sp>
      <p:sp>
        <p:nvSpPr>
          <p:cNvPr id="2" name="Title 1"/>
          <p:cNvSpPr>
            <a:spLocks noGrp="1"/>
          </p:cNvSpPr>
          <p:nvPr>
            <p:ph type="ctrTitle"/>
          </p:nvPr>
        </p:nvSpPr>
        <p:spPr>
          <a:xfrm>
            <a:off x="4800600" y="3468501"/>
            <a:ext cx="4038600" cy="700088"/>
          </a:xfrm>
        </p:spPr>
        <p:txBody>
          <a:bodyPr>
            <a:normAutofit/>
          </a:bodyPr>
          <a:lstStyle>
            <a:lvl1pPr>
              <a:defRPr sz="2800"/>
            </a:lvl1pPr>
          </a:lstStyle>
          <a:p>
            <a:r>
              <a:rPr lang="en-US" smtClean="0"/>
              <a:t>Click to edit Master title style</a:t>
            </a:r>
            <a:endParaRPr/>
          </a:p>
        </p:txBody>
      </p:sp>
      <p:sp>
        <p:nvSpPr>
          <p:cNvPr id="3" name="Subtitle 2"/>
          <p:cNvSpPr>
            <a:spLocks noGrp="1"/>
          </p:cNvSpPr>
          <p:nvPr>
            <p:ph type="subTitle" idx="1"/>
          </p:nvPr>
        </p:nvSpPr>
        <p:spPr>
          <a:xfrm>
            <a:off x="4800600" y="4171950"/>
            <a:ext cx="4038600" cy="561415"/>
          </a:xfrm>
        </p:spPr>
        <p:txBody>
          <a:bodyPr>
            <a:normAutofit/>
          </a:bodyPr>
          <a:lstStyle>
            <a:lvl1pPr marL="0" indent="0" algn="l">
              <a:buNone/>
              <a:defRPr sz="1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3" name="Picture Placeholder 12"/>
          <p:cNvSpPr>
            <a:spLocks noGrp="1"/>
          </p:cNvSpPr>
          <p:nvPr>
            <p:ph type="pic" sz="quarter" idx="12"/>
          </p:nvPr>
        </p:nvSpPr>
        <p:spPr>
          <a:xfrm>
            <a:off x="4624388" y="171450"/>
            <a:ext cx="2057400" cy="1529334"/>
          </a:xfrm>
        </p:spPr>
        <p:txBody>
          <a:bodyPr rtlCol="0">
            <a:normAutofit/>
          </a:bodyPr>
          <a:lstStyle>
            <a:lvl1pPr>
              <a:buNone/>
              <a:defRPr/>
            </a:lvl1pPr>
          </a:lstStyle>
          <a:p>
            <a:pPr lvl="0"/>
            <a:r>
              <a:rPr lang="en-US" noProof="0" smtClean="0"/>
              <a:t>Click icon to add picture</a:t>
            </a:r>
            <a:endParaRPr noProof="0"/>
          </a:p>
        </p:txBody>
      </p:sp>
      <p:sp>
        <p:nvSpPr>
          <p:cNvPr id="14" name="Picture Placeholder 12"/>
          <p:cNvSpPr>
            <a:spLocks noGrp="1"/>
          </p:cNvSpPr>
          <p:nvPr>
            <p:ph type="pic" sz="quarter" idx="13"/>
          </p:nvPr>
        </p:nvSpPr>
        <p:spPr>
          <a:xfrm>
            <a:off x="6802438" y="1783080"/>
            <a:ext cx="2057400" cy="1529334"/>
          </a:xfrm>
        </p:spPr>
        <p:txBody>
          <a:bodyPr rtlCol="0">
            <a:normAutofit/>
          </a:bodyPr>
          <a:lstStyle>
            <a:lvl1pPr>
              <a:buNone/>
              <a:defRPr/>
            </a:lvl1pPr>
          </a:lstStyle>
          <a:p>
            <a:pPr lvl="0"/>
            <a:r>
              <a:rPr lang="en-US" noProof="0" smtClean="0"/>
              <a:t>Click icon to add picture</a:t>
            </a:r>
            <a:endParaRPr noProof="0"/>
          </a:p>
        </p:txBody>
      </p:sp>
      <p:sp>
        <p:nvSpPr>
          <p:cNvPr id="16" name="Text Placeholder 3"/>
          <p:cNvSpPr>
            <a:spLocks noGrp="1"/>
          </p:cNvSpPr>
          <p:nvPr>
            <p:ph type="body" sz="half" idx="2"/>
          </p:nvPr>
        </p:nvSpPr>
        <p:spPr>
          <a:xfrm>
            <a:off x="857250" y="1334621"/>
            <a:ext cx="3086100" cy="1530679"/>
          </a:xfrm>
        </p:spPr>
        <p:txBody>
          <a:bodyPr lIns="45720" rIns="45720">
            <a:noAutofit/>
          </a:bodyPr>
          <a:lstStyle>
            <a:lvl1pPr marL="0" indent="0" algn="ctr">
              <a:buNone/>
              <a:defRPr sz="4600">
                <a:solidFill>
                  <a:schemeClr val="bg1"/>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11" name="Date Placeholder 3"/>
          <p:cNvSpPr>
            <a:spLocks noGrp="1"/>
          </p:cNvSpPr>
          <p:nvPr>
            <p:ph type="dt" sz="half" idx="14"/>
          </p:nvPr>
        </p:nvSpPr>
        <p:spPr>
          <a:xfrm>
            <a:off x="4800600" y="4819650"/>
            <a:ext cx="1231900" cy="273844"/>
          </a:xfrm>
        </p:spPr>
        <p:txBody>
          <a:bodyPr/>
          <a:lstStyle>
            <a:lvl1pPr algn="l">
              <a:defRPr/>
            </a:lvl1pPr>
          </a:lstStyle>
          <a:p>
            <a:pPr>
              <a:defRPr/>
            </a:pPr>
            <a:endParaRPr lang="en-US"/>
          </a:p>
        </p:txBody>
      </p:sp>
      <p:sp>
        <p:nvSpPr>
          <p:cNvPr id="12" name="Footer Placeholder 4"/>
          <p:cNvSpPr>
            <a:spLocks noGrp="1"/>
          </p:cNvSpPr>
          <p:nvPr>
            <p:ph type="ftr" sz="quarter" idx="15"/>
          </p:nvPr>
        </p:nvSpPr>
        <p:spPr>
          <a:xfrm>
            <a:off x="6311900" y="4819650"/>
            <a:ext cx="2616200" cy="273844"/>
          </a:xfrm>
        </p:spPr>
        <p:txBody>
          <a:bodyPr/>
          <a:lstStyle>
            <a:lvl1pPr algn="r">
              <a:defRPr/>
            </a:lvl1pPr>
          </a:lstStyle>
          <a:p>
            <a:pPr>
              <a:defRPr/>
            </a:pPr>
            <a:endParaRPr lang="en-US"/>
          </a:p>
        </p:txBody>
      </p:sp>
    </p:spTree>
    <p:extLst>
      <p:ext uri="{BB962C8B-B14F-4D97-AF65-F5344CB8AC3E}">
        <p14:creationId xmlns:p14="http://schemas.microsoft.com/office/powerpoint/2010/main" val="421996158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Rectangle 3"/>
          <p:cNvSpPr/>
          <p:nvPr/>
        </p:nvSpPr>
        <p:spPr>
          <a:xfrm>
            <a:off x="658814" y="171450"/>
            <a:ext cx="8201025" cy="47589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5" name="TextBox 4"/>
          <p:cNvSpPr txBox="1"/>
          <p:nvPr/>
        </p:nvSpPr>
        <p:spPr>
          <a:xfrm>
            <a:off x="2003425" y="2333626"/>
            <a:ext cx="260350" cy="615553"/>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4000" b="1" kern="1200" smtClean="0">
                <a:solidFill>
                  <a:srgbClr val="B870B8"/>
                </a:solidFill>
                <a:ea typeface="+mn-ea"/>
              </a:rPr>
              <a:t>+</a:t>
            </a:r>
          </a:p>
        </p:txBody>
      </p:sp>
      <p:sp>
        <p:nvSpPr>
          <p:cNvPr id="6" name="Rectangle 5"/>
          <p:cNvSpPr/>
          <p:nvPr/>
        </p:nvSpPr>
        <p:spPr>
          <a:xfrm>
            <a:off x="285751" y="171450"/>
            <a:ext cx="212725" cy="475892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2" name="Title 1"/>
          <p:cNvSpPr>
            <a:spLocks noGrp="1"/>
          </p:cNvSpPr>
          <p:nvPr>
            <p:ph type="title"/>
          </p:nvPr>
        </p:nvSpPr>
        <p:spPr>
          <a:xfrm>
            <a:off x="2286000" y="2343151"/>
            <a:ext cx="5638800" cy="1021556"/>
          </a:xfrm>
        </p:spPr>
        <p:txBody>
          <a:bodyPr anchor="b">
            <a:normAutofit/>
          </a:bodyPr>
          <a:lstStyle>
            <a:lvl1pPr algn="l">
              <a:defRPr sz="3200" b="0"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2286000" y="3371851"/>
            <a:ext cx="5638800" cy="1125140"/>
          </a:xfrm>
        </p:spPr>
        <p:txBody>
          <a:bodyPr>
            <a:normAutofit/>
          </a:bodyPr>
          <a:lstStyle>
            <a:lvl1pPr marL="0" indent="0">
              <a:buNone/>
              <a:defRPr sz="14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658814" y="4686300"/>
            <a:ext cx="1474787" cy="273844"/>
          </a:xfrm>
        </p:spPr>
        <p:txBody>
          <a:bodyPr/>
          <a:lstStyle>
            <a:lvl1pPr algn="l">
              <a:defRPr>
                <a:solidFill>
                  <a:schemeClr val="bg1"/>
                </a:solidFill>
              </a:defRPr>
            </a:lvl1pPr>
          </a:lstStyle>
          <a:p>
            <a:pPr>
              <a:defRPr/>
            </a:pPr>
            <a:endParaRPr lang="en-US">
              <a:solidFill>
                <a:prstClr val="white"/>
              </a:solidFill>
            </a:endParaRPr>
          </a:p>
        </p:txBody>
      </p:sp>
      <p:sp>
        <p:nvSpPr>
          <p:cNvPr id="8" name="Footer Placeholder 4"/>
          <p:cNvSpPr>
            <a:spLocks noGrp="1"/>
          </p:cNvSpPr>
          <p:nvPr>
            <p:ph type="ftr" sz="quarter" idx="11"/>
          </p:nvPr>
        </p:nvSpPr>
        <p:spPr>
          <a:xfrm>
            <a:off x="2286000" y="4686300"/>
            <a:ext cx="5638800" cy="273844"/>
          </a:xfrm>
        </p:spPr>
        <p:txBody>
          <a:bodyPr/>
          <a:lstStyle>
            <a:lvl1pPr>
              <a:defRPr>
                <a:solidFill>
                  <a:schemeClr val="bg1"/>
                </a:solidFill>
              </a:defRPr>
            </a:lvl1pPr>
          </a:lstStyle>
          <a:p>
            <a:pPr>
              <a:defRPr/>
            </a:pPr>
            <a:endParaRPr lang="en-US">
              <a:solidFill>
                <a:prstClr val="white"/>
              </a:solidFill>
            </a:endParaRPr>
          </a:p>
        </p:txBody>
      </p:sp>
      <p:sp>
        <p:nvSpPr>
          <p:cNvPr id="9" name="Slide Number Placeholder 5"/>
          <p:cNvSpPr>
            <a:spLocks noGrp="1"/>
          </p:cNvSpPr>
          <p:nvPr>
            <p:ph type="sldNum" sz="quarter" idx="12"/>
          </p:nvPr>
        </p:nvSpPr>
        <p:spPr>
          <a:xfrm>
            <a:off x="8305800" y="4686300"/>
            <a:ext cx="554038" cy="273844"/>
          </a:xfrm>
        </p:spPr>
        <p:txBody>
          <a:bodyPr/>
          <a:lstStyle>
            <a:lvl1pPr>
              <a:defRPr/>
            </a:lvl1pPr>
          </a:lstStyle>
          <a:p>
            <a:pPr>
              <a:defRPr/>
            </a:pPr>
            <a:fld id="{90439185-EF85-4BD1-B034-409EF1AD0566}"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398366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5" name="Rectangle 4"/>
          <p:cNvSpPr/>
          <p:nvPr/>
        </p:nvSpPr>
        <p:spPr>
          <a:xfrm>
            <a:off x="8210550" y="211931"/>
            <a:ext cx="641350" cy="1200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6" name="Rectangle 5"/>
          <p:cNvSpPr/>
          <p:nvPr/>
        </p:nvSpPr>
        <p:spPr>
          <a:xfrm>
            <a:off x="8067676" y="211931"/>
            <a:ext cx="92075" cy="120015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7" name="TextBox 6"/>
          <p:cNvSpPr txBox="1"/>
          <p:nvPr/>
        </p:nvSpPr>
        <p:spPr>
          <a:xfrm>
            <a:off x="223838" y="171450"/>
            <a:ext cx="260350" cy="553998"/>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3600" b="1" kern="1200" smtClean="0">
                <a:solidFill>
                  <a:srgbClr val="B870B8"/>
                </a:solidFill>
                <a:ea typeface="+mn-ea"/>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489472"/>
            <a:ext cx="3657600" cy="310515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399878" y="1489472"/>
            <a:ext cx="3657600" cy="310515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0"/>
          </p:nvPr>
        </p:nvSpPr>
        <p:spPr/>
        <p:txBody>
          <a:bodyPr/>
          <a:lstStyle>
            <a:lvl1pPr>
              <a:defRPr/>
            </a:lvl1pPr>
          </a:lstStyle>
          <a:p>
            <a:pPr>
              <a:defRPr/>
            </a:pPr>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19D52570-95DE-45A1-8A67-BC8F63D6E9AD}"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712058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7" name="Rectangle 6"/>
          <p:cNvSpPr/>
          <p:nvPr/>
        </p:nvSpPr>
        <p:spPr>
          <a:xfrm>
            <a:off x="8166100" y="211931"/>
            <a:ext cx="685800" cy="1200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8" name="TextBox 7"/>
          <p:cNvSpPr txBox="1"/>
          <p:nvPr/>
        </p:nvSpPr>
        <p:spPr>
          <a:xfrm>
            <a:off x="223838" y="171450"/>
            <a:ext cx="260350" cy="553998"/>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3600" b="1" kern="1200" smtClean="0">
                <a:solidFill>
                  <a:srgbClr val="B870B8"/>
                </a:solidFill>
                <a:ea typeface="+mn-ea"/>
              </a:rPr>
              <a:t>+</a:t>
            </a:r>
          </a:p>
        </p:txBody>
      </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4" name="Content Placeholder 3"/>
          <p:cNvSpPr>
            <a:spLocks noGrp="1"/>
          </p:cNvSpPr>
          <p:nvPr>
            <p:ph sz="half" idx="2"/>
          </p:nvPr>
        </p:nvSpPr>
        <p:spPr>
          <a:xfrm>
            <a:off x="497541" y="1835524"/>
            <a:ext cx="3657600" cy="275909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Content Placeholder 5"/>
          <p:cNvSpPr>
            <a:spLocks noGrp="1"/>
          </p:cNvSpPr>
          <p:nvPr>
            <p:ph sz="quarter" idx="4"/>
          </p:nvPr>
        </p:nvSpPr>
        <p:spPr>
          <a:xfrm>
            <a:off x="4399878" y="1835524"/>
            <a:ext cx="3657600" cy="2759098"/>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497541" y="1553136"/>
            <a:ext cx="3657600" cy="242047"/>
          </a:xfrm>
          <a:prstGeom prst="rect">
            <a:avLst/>
          </a:prstGeom>
          <a:solidFill>
            <a:schemeClr val="accent3"/>
          </a:solidFill>
        </p:spPr>
        <p:txBody>
          <a:bodyPr tIns="0" bIns="0" anchor="ctr">
            <a:noAutofit/>
          </a:bodyPr>
          <a:lstStyle>
            <a:lvl1pPr marL="0" indent="0" algn="ctr">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399878" y="1553136"/>
            <a:ext cx="3657600" cy="242047"/>
          </a:xfrm>
          <a:prstGeom prst="rect">
            <a:avLst/>
          </a:prstGeom>
          <a:solidFill>
            <a:schemeClr val="accent3">
              <a:lumMod val="60000"/>
              <a:lumOff val="40000"/>
            </a:schemeClr>
          </a:solidFill>
        </p:spPr>
        <p:txBody>
          <a:bodyPr tIns="0" bIns="0" anchor="ctr">
            <a:noAutofit/>
          </a:bodyPr>
          <a:lstStyle>
            <a:lvl1pPr marL="0" indent="0" algn="ctr">
              <a:buNone/>
              <a:defRPr sz="18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9" name="Date Placeholder 6"/>
          <p:cNvSpPr>
            <a:spLocks noGrp="1"/>
          </p:cNvSpPr>
          <p:nvPr>
            <p:ph type="dt" sz="half" idx="10"/>
          </p:nvPr>
        </p:nvSpPr>
        <p:spPr/>
        <p:txBody>
          <a:bodyPr/>
          <a:lstStyle>
            <a:lvl1pPr>
              <a:defRPr/>
            </a:lvl1pPr>
          </a:lstStyle>
          <a:p>
            <a:pPr>
              <a:defRPr/>
            </a:pPr>
            <a:endParaRPr lang="en-US"/>
          </a:p>
        </p:txBody>
      </p:sp>
      <p:sp>
        <p:nvSpPr>
          <p:cNvPr id="10" name="Footer Placeholder 7"/>
          <p:cNvSpPr>
            <a:spLocks noGrp="1"/>
          </p:cNvSpPr>
          <p:nvPr>
            <p:ph type="ftr" sz="quarter" idx="11"/>
          </p:nvPr>
        </p:nvSpPr>
        <p:spPr/>
        <p:txBody>
          <a:bodyPr/>
          <a:lstStyle>
            <a:lvl1pPr>
              <a:defRPr/>
            </a:lvl1pPr>
          </a:lstStyle>
          <a:p>
            <a:pPr>
              <a:defRPr/>
            </a:pPr>
            <a:endParaRPr lang="en-US"/>
          </a:p>
        </p:txBody>
      </p:sp>
      <p:sp>
        <p:nvSpPr>
          <p:cNvPr id="11" name="Slide Number Placeholder 8"/>
          <p:cNvSpPr>
            <a:spLocks noGrp="1"/>
          </p:cNvSpPr>
          <p:nvPr>
            <p:ph type="sldNum" sz="quarter" idx="12"/>
          </p:nvPr>
        </p:nvSpPr>
        <p:spPr/>
        <p:txBody>
          <a:bodyPr/>
          <a:lstStyle>
            <a:lvl1pPr>
              <a:defRPr/>
            </a:lvl1pPr>
          </a:lstStyle>
          <a:p>
            <a:pPr>
              <a:defRPr/>
            </a:pPr>
            <a:fld id="{56628918-BF8A-4716-8F7E-663228C579B2}"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16443286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5" name="TextBox 4"/>
          <p:cNvSpPr txBox="1"/>
          <p:nvPr/>
        </p:nvSpPr>
        <p:spPr>
          <a:xfrm>
            <a:off x="223838" y="171450"/>
            <a:ext cx="260350" cy="553998"/>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3600" b="1" kern="1200" smtClean="0">
                <a:solidFill>
                  <a:srgbClr val="B870B8"/>
                </a:solidFill>
                <a:ea typeface="+mn-ea"/>
              </a:rPr>
              <a:t>+</a:t>
            </a:r>
          </a:p>
        </p:txBody>
      </p:sp>
      <p:sp>
        <p:nvSpPr>
          <p:cNvPr id="6" name="Rectangle 5"/>
          <p:cNvSpPr/>
          <p:nvPr/>
        </p:nvSpPr>
        <p:spPr>
          <a:xfrm>
            <a:off x="8166100" y="211931"/>
            <a:ext cx="685800" cy="1200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98518" y="1489472"/>
            <a:ext cx="7569157" cy="147447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4"/>
          </p:nvPr>
        </p:nvSpPr>
        <p:spPr>
          <a:xfrm>
            <a:off x="498518" y="3123724"/>
            <a:ext cx="7569157" cy="147447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4"/>
          <p:cNvSpPr>
            <a:spLocks noGrp="1"/>
          </p:cNvSpPr>
          <p:nvPr>
            <p:ph type="dt" sz="half" idx="15"/>
          </p:nvPr>
        </p:nvSpPr>
        <p:spPr/>
        <p:txBody>
          <a:bodyPr/>
          <a:lstStyle>
            <a:lvl1pPr>
              <a:defRPr/>
            </a:lvl1pPr>
          </a:lstStyle>
          <a:p>
            <a:pPr>
              <a:defRPr/>
            </a:pPr>
            <a:endParaRPr lang="en-US"/>
          </a:p>
        </p:txBody>
      </p:sp>
      <p:sp>
        <p:nvSpPr>
          <p:cNvPr id="8" name="Footer Placeholder 5"/>
          <p:cNvSpPr>
            <a:spLocks noGrp="1"/>
          </p:cNvSpPr>
          <p:nvPr>
            <p:ph type="ftr" sz="quarter" idx="16"/>
          </p:nvPr>
        </p:nvSpPr>
        <p:spPr/>
        <p:txBody>
          <a:bodyPr/>
          <a:lstStyle>
            <a:lvl1pPr>
              <a:defRPr/>
            </a:lvl1pPr>
          </a:lstStyle>
          <a:p>
            <a:pPr>
              <a:defRPr/>
            </a:pPr>
            <a:endParaRPr lang="en-US"/>
          </a:p>
        </p:txBody>
      </p:sp>
      <p:sp>
        <p:nvSpPr>
          <p:cNvPr id="9" name="Slide Number Placeholder 6"/>
          <p:cNvSpPr>
            <a:spLocks noGrp="1"/>
          </p:cNvSpPr>
          <p:nvPr>
            <p:ph type="sldNum" sz="quarter" idx="17"/>
          </p:nvPr>
        </p:nvSpPr>
        <p:spPr/>
        <p:txBody>
          <a:bodyPr/>
          <a:lstStyle>
            <a:lvl1pPr>
              <a:defRPr/>
            </a:lvl1pPr>
          </a:lstStyle>
          <a:p>
            <a:pPr>
              <a:defRPr/>
            </a:pPr>
            <a:fld id="{2D7C12C6-C418-41DA-B773-D5DB88256F49}"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12880580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6" name="Rectangle 5"/>
          <p:cNvSpPr/>
          <p:nvPr/>
        </p:nvSpPr>
        <p:spPr>
          <a:xfrm>
            <a:off x="8166100" y="211931"/>
            <a:ext cx="685800" cy="120015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sz="1800" kern="1200">
              <a:solidFill>
                <a:srgbClr val="FFFFFF"/>
              </a:solidFill>
              <a:cs typeface="Arial" charset="0"/>
            </a:endParaRPr>
          </a:p>
        </p:txBody>
      </p:sp>
      <p:sp>
        <p:nvSpPr>
          <p:cNvPr id="7" name="TextBox 6"/>
          <p:cNvSpPr txBox="1"/>
          <p:nvPr/>
        </p:nvSpPr>
        <p:spPr>
          <a:xfrm>
            <a:off x="223838" y="171450"/>
            <a:ext cx="260350" cy="553998"/>
          </a:xfrm>
          <a:prstGeom prst="rect">
            <a:avLst/>
          </a:prstGeom>
          <a:noFill/>
        </p:spPr>
        <p:txBody>
          <a:bodyPr lIns="0" tIns="0" rIns="0" bIns="0">
            <a:spAutoFit/>
          </a:bodyPr>
          <a:lstStyle>
            <a:lvl1pPr eaLnBrk="0" hangingPunct="0">
              <a:defRPr sz="2400">
                <a:solidFill>
                  <a:schemeClr val="tx1"/>
                </a:solidFill>
                <a:latin typeface="Calibri" charset="0"/>
                <a:cs typeface="Arial" charset="0"/>
              </a:defRPr>
            </a:lvl1pPr>
            <a:lvl2pPr marL="37931725" indent="-37474525" eaLnBrk="0" hangingPunct="0">
              <a:defRPr sz="2400">
                <a:solidFill>
                  <a:schemeClr val="tx1"/>
                </a:solidFill>
                <a:latin typeface="Calibri" charset="0"/>
                <a:cs typeface="Arial" charset="0"/>
              </a:defRPr>
            </a:lvl2pPr>
            <a:lvl3pPr eaLnBrk="0" hangingPunct="0">
              <a:defRPr sz="2400">
                <a:solidFill>
                  <a:schemeClr val="tx1"/>
                </a:solidFill>
                <a:latin typeface="Calibri" charset="0"/>
                <a:cs typeface="Arial" charset="0"/>
              </a:defRPr>
            </a:lvl3pPr>
            <a:lvl4pPr eaLnBrk="0" hangingPunct="0">
              <a:defRPr sz="2400">
                <a:solidFill>
                  <a:schemeClr val="tx1"/>
                </a:solidFill>
                <a:latin typeface="Calibri" charset="0"/>
                <a:cs typeface="Arial" charset="0"/>
              </a:defRPr>
            </a:lvl4pPr>
            <a:lvl5pPr eaLnBrk="0" hangingPunct="0">
              <a:defRPr sz="2400">
                <a:solidFill>
                  <a:schemeClr val="tx1"/>
                </a:solidFill>
                <a:latin typeface="Calibri" charset="0"/>
                <a:cs typeface="Arial" charset="0"/>
              </a:defRPr>
            </a:lvl5pPr>
            <a:lvl6pPr marL="457200" eaLnBrk="0" fontAlgn="base" hangingPunct="0">
              <a:spcBef>
                <a:spcPct val="0"/>
              </a:spcBef>
              <a:spcAft>
                <a:spcPct val="0"/>
              </a:spcAft>
              <a:defRPr sz="2400">
                <a:solidFill>
                  <a:schemeClr val="tx1"/>
                </a:solidFill>
                <a:latin typeface="Calibri" charset="0"/>
                <a:cs typeface="Arial" charset="0"/>
              </a:defRPr>
            </a:lvl6pPr>
            <a:lvl7pPr marL="914400" eaLnBrk="0" fontAlgn="base" hangingPunct="0">
              <a:spcBef>
                <a:spcPct val="0"/>
              </a:spcBef>
              <a:spcAft>
                <a:spcPct val="0"/>
              </a:spcAft>
              <a:defRPr sz="2400">
                <a:solidFill>
                  <a:schemeClr val="tx1"/>
                </a:solidFill>
                <a:latin typeface="Calibri" charset="0"/>
                <a:cs typeface="Arial" charset="0"/>
              </a:defRPr>
            </a:lvl7pPr>
            <a:lvl8pPr marL="1371600" eaLnBrk="0" fontAlgn="base" hangingPunct="0">
              <a:spcBef>
                <a:spcPct val="0"/>
              </a:spcBef>
              <a:spcAft>
                <a:spcPct val="0"/>
              </a:spcAft>
              <a:defRPr sz="2400">
                <a:solidFill>
                  <a:schemeClr val="tx1"/>
                </a:solidFill>
                <a:latin typeface="Calibri" charset="0"/>
                <a:cs typeface="Arial" charset="0"/>
              </a:defRPr>
            </a:lvl8pPr>
            <a:lvl9pPr marL="1828800" eaLnBrk="0" fontAlgn="base" hangingPunct="0">
              <a:spcBef>
                <a:spcPct val="0"/>
              </a:spcBef>
              <a:spcAft>
                <a:spcPct val="0"/>
              </a:spcAft>
              <a:defRPr sz="2400">
                <a:solidFill>
                  <a:schemeClr val="tx1"/>
                </a:solidFill>
                <a:latin typeface="Calibri" charset="0"/>
                <a:cs typeface="Arial" charset="0"/>
              </a:defRPr>
            </a:lvl9pPr>
          </a:lstStyle>
          <a:p>
            <a:pPr eaLnBrk="1" fontAlgn="base" hangingPunct="1">
              <a:spcBef>
                <a:spcPct val="0"/>
              </a:spcBef>
              <a:spcAft>
                <a:spcPct val="0"/>
              </a:spcAft>
              <a:defRPr/>
            </a:pPr>
            <a:r>
              <a:rPr lang="en-US" sz="3600" b="1" kern="1200" smtClean="0">
                <a:solidFill>
                  <a:srgbClr val="B870B8"/>
                </a:solidFill>
                <a:ea typeface="+mn-ea"/>
              </a:rPr>
              <a:t>+</a:t>
            </a: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410075" y="1489472"/>
            <a:ext cx="3657600" cy="147447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1" name="Content Placeholder 2"/>
          <p:cNvSpPr>
            <a:spLocks noGrp="1"/>
          </p:cNvSpPr>
          <p:nvPr>
            <p:ph sz="half" idx="15"/>
          </p:nvPr>
        </p:nvSpPr>
        <p:spPr>
          <a:xfrm>
            <a:off x="498518" y="1489472"/>
            <a:ext cx="3657600" cy="310515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13" name="Content Placeholder 2"/>
          <p:cNvSpPr>
            <a:spLocks noGrp="1"/>
          </p:cNvSpPr>
          <p:nvPr>
            <p:ph sz="half" idx="16"/>
          </p:nvPr>
        </p:nvSpPr>
        <p:spPr>
          <a:xfrm>
            <a:off x="4410075" y="3127248"/>
            <a:ext cx="3657600" cy="147447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Date Placeholder 4"/>
          <p:cNvSpPr>
            <a:spLocks noGrp="1"/>
          </p:cNvSpPr>
          <p:nvPr>
            <p:ph type="dt" sz="half" idx="17"/>
          </p:nvPr>
        </p:nvSpPr>
        <p:spPr/>
        <p:txBody>
          <a:bodyPr/>
          <a:lstStyle>
            <a:lvl1pPr>
              <a:defRPr/>
            </a:lvl1pPr>
          </a:lstStyle>
          <a:p>
            <a:pPr>
              <a:defRPr/>
            </a:pPr>
            <a:endParaRPr lang="en-US"/>
          </a:p>
        </p:txBody>
      </p:sp>
      <p:sp>
        <p:nvSpPr>
          <p:cNvPr id="9" name="Footer Placeholder 5"/>
          <p:cNvSpPr>
            <a:spLocks noGrp="1"/>
          </p:cNvSpPr>
          <p:nvPr>
            <p:ph type="ftr" sz="quarter" idx="18"/>
          </p:nvPr>
        </p:nvSpPr>
        <p:spPr/>
        <p:txBody>
          <a:bodyPr/>
          <a:lstStyle>
            <a:lvl1pPr>
              <a:defRPr/>
            </a:lvl1pPr>
          </a:lstStyle>
          <a:p>
            <a:pPr>
              <a:defRPr/>
            </a:pPr>
            <a:endParaRPr lang="en-US"/>
          </a:p>
        </p:txBody>
      </p:sp>
      <p:sp>
        <p:nvSpPr>
          <p:cNvPr id="10" name="Slide Number Placeholder 6"/>
          <p:cNvSpPr>
            <a:spLocks noGrp="1"/>
          </p:cNvSpPr>
          <p:nvPr>
            <p:ph type="sldNum" sz="quarter" idx="19"/>
          </p:nvPr>
        </p:nvSpPr>
        <p:spPr/>
        <p:txBody>
          <a:bodyPr/>
          <a:lstStyle>
            <a:lvl1pPr>
              <a:defRPr/>
            </a:lvl1pPr>
          </a:lstStyle>
          <a:p>
            <a:pPr>
              <a:defRPr/>
            </a:pPr>
            <a:fld id="{D90A9760-9A3C-4A9A-9CE4-8E29E7B624C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401238427"/>
      </p:ext>
    </p:extLst>
  </p:cSld>
  <p:clrMapOvr>
    <a:masterClrMapping/>
  </p:clrMapOvr>
  <p:hf hdr="0" ftr="0" dt="0"/>
</p:sldLayout>
</file>

<file path=ppt/slideMasters/_rels/slideMaster1.xml.rels><?xml version="1.0" encoding="UTF-8"?>

<Relationships xmlns="http://schemas.openxmlformats.org/package/2006/relationships">
  <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slideLayout" Target="../slideLayouts/slideLayout18.xml"/>
  <Relationship Id="rId19" Type="http://schemas.openxmlformats.org/officeDocument/2006/relationships/slideLayout" Target="../slideLayouts/slideLayout19.xml"/>
  <Relationship Id="rId2" Type="http://schemas.openxmlformats.org/officeDocument/2006/relationships/slideLayout" Target="../slideLayouts/slideLayout2.xml"/>
  <Relationship Id="rId20" Type="http://schemas.openxmlformats.org/officeDocument/2006/relationships/slideLayout" Target="../slideLayouts/slideLayout20.xml"/>
  <Relationship Id="rId21" Type="http://schemas.openxmlformats.org/officeDocument/2006/relationships/theme" Target="../theme/theme1.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8475" y="363141"/>
            <a:ext cx="7556500" cy="8370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98475" y="1485901"/>
            <a:ext cx="7556500" cy="31087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794500" y="4817269"/>
            <a:ext cx="2133600" cy="273844"/>
          </a:xfrm>
          <a:prstGeom prst="rect">
            <a:avLst/>
          </a:prstGeom>
        </p:spPr>
        <p:txBody>
          <a:bodyPr vert="horz" wrap="square" lIns="91440" tIns="45720" rIns="91440" bIns="45720" numCol="1" anchor="ctr" anchorCtr="0" compatLnSpc="1">
            <a:prstTxWarp prst="textNoShape">
              <a:avLst/>
            </a:prstTxWarp>
          </a:bodyPr>
          <a:lstStyle>
            <a:lvl1pPr algn="r">
              <a:defRPr sz="1100">
                <a:solidFill>
                  <a:srgbClr val="595959"/>
                </a:solidFill>
              </a:defRPr>
            </a:lvl1pPr>
          </a:lstStyle>
          <a:p>
            <a:pPr fontAlgn="base">
              <a:spcBef>
                <a:spcPct val="0"/>
              </a:spcBef>
              <a:spcAft>
                <a:spcPct val="0"/>
              </a:spcAft>
              <a:defRPr/>
            </a:pPr>
            <a:endParaRPr lang="en-US" kern="1200">
              <a:latin typeface="Calibri" charset="0"/>
              <a:ea typeface="+mn-ea"/>
              <a:cs typeface="Arial" charset="0"/>
            </a:endParaRPr>
          </a:p>
        </p:txBody>
      </p:sp>
      <p:sp>
        <p:nvSpPr>
          <p:cNvPr id="5" name="Footer Placeholder 4"/>
          <p:cNvSpPr>
            <a:spLocks noGrp="1"/>
          </p:cNvSpPr>
          <p:nvPr>
            <p:ph type="ftr" sz="quarter" idx="3"/>
          </p:nvPr>
        </p:nvSpPr>
        <p:spPr>
          <a:xfrm>
            <a:off x="201614" y="4817269"/>
            <a:ext cx="6122987" cy="273844"/>
          </a:xfrm>
          <a:prstGeom prst="rect">
            <a:avLst/>
          </a:prstGeom>
        </p:spPr>
        <p:txBody>
          <a:bodyPr vert="horz" wrap="square" lIns="91440" tIns="45720" rIns="91440" bIns="45720" numCol="1" anchor="ctr" anchorCtr="0" compatLnSpc="1">
            <a:prstTxWarp prst="textNoShape">
              <a:avLst/>
            </a:prstTxWarp>
          </a:bodyPr>
          <a:lstStyle>
            <a:lvl1pPr>
              <a:defRPr sz="1100">
                <a:solidFill>
                  <a:srgbClr val="595959"/>
                </a:solidFill>
              </a:defRPr>
            </a:lvl1pPr>
          </a:lstStyle>
          <a:p>
            <a:pPr fontAlgn="base">
              <a:spcBef>
                <a:spcPct val="0"/>
              </a:spcBef>
              <a:spcAft>
                <a:spcPct val="0"/>
              </a:spcAft>
              <a:defRPr/>
            </a:pPr>
            <a:endParaRPr lang="en-US" kern="1200">
              <a:latin typeface="Calibri" charset="0"/>
              <a:ea typeface="+mn-ea"/>
              <a:cs typeface="Arial" charset="0"/>
            </a:endParaRPr>
          </a:p>
        </p:txBody>
      </p:sp>
      <p:sp>
        <p:nvSpPr>
          <p:cNvPr id="6" name="Slide Number Placeholder 5"/>
          <p:cNvSpPr>
            <a:spLocks noGrp="1"/>
          </p:cNvSpPr>
          <p:nvPr>
            <p:ph type="sldNum" sz="quarter" idx="4"/>
          </p:nvPr>
        </p:nvSpPr>
        <p:spPr>
          <a:xfrm>
            <a:off x="8305800" y="182166"/>
            <a:ext cx="554038" cy="273844"/>
          </a:xfrm>
          <a:prstGeom prst="rect">
            <a:avLst/>
          </a:prstGeom>
        </p:spPr>
        <p:txBody>
          <a:bodyPr vert="horz" wrap="square" lIns="91440" tIns="45720" rIns="91440" bIns="45720" numCol="1" anchor="ctr" anchorCtr="0" compatLnSpc="1">
            <a:prstTxWarp prst="textNoShape">
              <a:avLst/>
            </a:prstTxWarp>
          </a:bodyPr>
          <a:lstStyle>
            <a:lvl1pPr algn="r">
              <a:defRPr sz="1400">
                <a:solidFill>
                  <a:schemeClr val="bg1"/>
                </a:solidFill>
              </a:defRPr>
            </a:lvl1pPr>
          </a:lstStyle>
          <a:p>
            <a:pPr fontAlgn="base">
              <a:spcBef>
                <a:spcPct val="0"/>
              </a:spcBef>
              <a:spcAft>
                <a:spcPct val="0"/>
              </a:spcAft>
              <a:defRPr/>
            </a:pPr>
            <a:fld id="{1F12E212-4C63-4E9F-9F28-25FDA6E0D6CD}" type="slidenum">
              <a:rPr lang="en-US" kern="1200">
                <a:solidFill>
                  <a:prstClr val="white"/>
                </a:solidFill>
                <a:latin typeface="Calibri" charset="0"/>
                <a:ea typeface="+mn-ea"/>
                <a:cs typeface="Arial" charset="0"/>
              </a:rPr>
              <a:pPr fontAlgn="base">
                <a:spcBef>
                  <a:spcPct val="0"/>
                </a:spcBef>
                <a:spcAft>
                  <a:spcPct val="0"/>
                </a:spcAft>
                <a:defRPr/>
              </a:pPr>
              <a:t>‹#›</a:t>
            </a:fld>
            <a:endParaRPr lang="en-US" kern="1200">
              <a:solidFill>
                <a:prstClr val="white"/>
              </a:solidFill>
              <a:latin typeface="Calibri" charset="0"/>
              <a:ea typeface="+mn-ea"/>
              <a:cs typeface="Arial" charset="0"/>
            </a:endParaRPr>
          </a:p>
        </p:txBody>
      </p:sp>
    </p:spTree>
    <p:extLst>
      <p:ext uri="{BB962C8B-B14F-4D97-AF65-F5344CB8AC3E}">
        <p14:creationId xmlns:p14="http://schemas.microsoft.com/office/powerpoint/2010/main" val="3773284279"/>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 id="2147483670" r:id="rId15"/>
    <p:sldLayoutId id="2147483671" r:id="rId16"/>
    <p:sldLayoutId id="2147483672" r:id="rId17"/>
    <p:sldLayoutId id="2147483673" r:id="rId18"/>
    <p:sldLayoutId id="2147483674" r:id="rId19"/>
    <p:sldLayoutId id="2147483675" r:id="rId20"/>
  </p:sldLayoutIdLst>
  <p:hf hdr="0" ftr="0" dt="0"/>
  <p:txStyles>
    <p:title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p:titleStyle>
    <p:bodyStyle>
      <a:lvl1pPr marL="228600" indent="-228600" algn="l" rtl="0" eaLnBrk="0" fontAlgn="base" hangingPunct="0">
        <a:spcBef>
          <a:spcPts val="20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ＭＳ Ｐゴシック" charset="-128"/>
        </a:defRPr>
      </a:lvl1pPr>
      <a:lvl2pPr marL="457200" indent="-228600" algn="l" rtl="0" eaLnBrk="0" fontAlgn="base" hangingPunct="0">
        <a:spcBef>
          <a:spcPts val="600"/>
        </a:spcBef>
        <a:spcAft>
          <a:spcPct val="0"/>
        </a:spcAft>
        <a:buClr>
          <a:srgbClr val="B870B8"/>
        </a:buClr>
        <a:buSzPct val="75000"/>
        <a:buFont typeface="Wingdings" charset="2"/>
        <a:buChar char="n"/>
        <a:defRPr sz="2800" kern="1200">
          <a:solidFill>
            <a:srgbClr val="595959"/>
          </a:solidFill>
          <a:latin typeface="+mn-lt"/>
          <a:ea typeface="ＭＳ Ｐゴシック" charset="-128"/>
          <a:cs typeface="+mn-cs"/>
        </a:defRPr>
      </a:lvl2pPr>
      <a:lvl3pPr marL="685800" indent="-228600" algn="l" rtl="0" eaLnBrk="0" fontAlgn="base" hangingPunct="0">
        <a:spcBef>
          <a:spcPts val="600"/>
        </a:spcBef>
        <a:spcAft>
          <a:spcPct val="0"/>
        </a:spcAft>
        <a:buClr>
          <a:schemeClr val="accent1"/>
        </a:buClr>
        <a:buSzPct val="75000"/>
        <a:buFont typeface="Wingdings" charset="2"/>
        <a:buChar char="n"/>
        <a:defRPr sz="2400" kern="1200">
          <a:solidFill>
            <a:srgbClr val="595959"/>
          </a:solidFill>
          <a:latin typeface="+mn-lt"/>
          <a:ea typeface="ＭＳ Ｐゴシック" charset="-128"/>
          <a:cs typeface="+mn-cs"/>
        </a:defRPr>
      </a:lvl3pPr>
      <a:lvl4pPr marL="914400" indent="-228600" algn="l" rtl="0" eaLnBrk="0" fontAlgn="base" hangingPunct="0">
        <a:spcBef>
          <a:spcPts val="600"/>
        </a:spcBef>
        <a:spcAft>
          <a:spcPct val="0"/>
        </a:spcAft>
        <a:buClr>
          <a:srgbClr val="B870B8"/>
        </a:buClr>
        <a:buSzPct val="75000"/>
        <a:buFont typeface="Wingdings" charset="2"/>
        <a:buChar char="n"/>
        <a:defRPr sz="2000" kern="1200">
          <a:solidFill>
            <a:srgbClr val="595959"/>
          </a:solidFill>
          <a:latin typeface="+mn-lt"/>
          <a:ea typeface="ＭＳ Ｐゴシック" charset="-128"/>
          <a:cs typeface="+mn-cs"/>
        </a:defRPr>
      </a:lvl4pPr>
      <a:lvl5pPr marL="1143000" indent="-228600" algn="l" rtl="0" eaLnBrk="0" fontAlgn="base" hangingPunct="0">
        <a:spcBef>
          <a:spcPts val="6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png"/>
  <Relationship Id="rId4" Type="http://schemas.openxmlformats.org/officeDocument/2006/relationships/image" Target="../media/image2.jpeg"/>
  <Relationship Id="rId5" Type="http://schemas.openxmlformats.org/officeDocument/2006/relationships/image" Target="../media/image3.png"/>
</Relationships>

</file>

<file path=ppt/slides/_rels/slide10.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11.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6.xml"/>
</Relationships>

</file>

<file path=ppt/slides/_rels/slide12.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1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diagramData" Target="../diagrams/data4.xml"/>
  <Relationship Id="rId3" Type="http://schemas.openxmlformats.org/officeDocument/2006/relationships/diagramLayout" Target="../diagrams/layout4.xml"/>
  <Relationship Id="rId4" Type="http://schemas.openxmlformats.org/officeDocument/2006/relationships/diagramQuickStyle" Target="../diagrams/quickStyle4.xml"/>
  <Relationship Id="rId5" Type="http://schemas.openxmlformats.org/officeDocument/2006/relationships/diagramColors" Target="../diagrams/colors4.xml"/>
  <Relationship Id="rId6" Type="http://schemas.microsoft.com/office/2007/relationships/diagramDrawing" Target="../diagrams/drawing4.xml"/>
</Relationships>

</file>

<file path=ppt/slides/_rels/slide1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7.xml"/>
  <Relationship Id="rId3" Type="http://schemas.openxmlformats.org/officeDocument/2006/relationships/hyperlink" TargetMode="External" Target="http://www.act.org/learning-at-act/training/workkeys.html"/>
  <Relationship Id="rId4" Type="http://schemas.openxmlformats.org/officeDocument/2006/relationships/hyperlink" TargetMode="External" Target="https://attendee.gototraining.com/1yx78/rt/4891637438561250050?training=4331431872553637378&amp;training_1_register=Register"/>
  <Relationship Id="rId5" Type="http://schemas.openxmlformats.org/officeDocument/2006/relationships/hyperlink" TargetMode="External" Target="https://attendee.gototraining.com/1yx78/rt/4891637438561250050?training=929154769717133057&amp;training_2_register=Register"/>
</Relationships>

</file>

<file path=ppt/slides/_rels/slide1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8.xml"/>
</Relationships>

</file>

<file path=ppt/slides/_rels/slide1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diagramData" Target="../diagrams/data5.xml"/>
  <Relationship Id="rId3" Type="http://schemas.openxmlformats.org/officeDocument/2006/relationships/diagramLayout" Target="../diagrams/layout5.xml"/>
  <Relationship Id="rId4" Type="http://schemas.openxmlformats.org/officeDocument/2006/relationships/diagramQuickStyle" Target="../diagrams/quickStyle5.xml"/>
  <Relationship Id="rId5" Type="http://schemas.openxmlformats.org/officeDocument/2006/relationships/diagramColors" Target="../diagrams/colors5.xml"/>
  <Relationship Id="rId6" Type="http://schemas.microsoft.com/office/2007/relationships/diagramDrawing" Target="../diagrams/drawing5.xml"/>
</Relationships>

</file>

<file path=ppt/slides/_rels/slide1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4.png"/>
</Relationships>

</file>

<file path=ppt/slides/_rels/slide18.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9.xml"/>
</Relationships>

</file>

<file path=ppt/slides/_rels/slide1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2.xml"/>
  <Relationship Id="rId3" Type="http://schemas.openxmlformats.org/officeDocument/2006/relationships/diagramData" Target="../diagrams/data1.xml"/>
  <Relationship Id="rId4" Type="http://schemas.openxmlformats.org/officeDocument/2006/relationships/diagramLayout" Target="../diagrams/layout1.xml"/>
  <Relationship Id="rId5" Type="http://schemas.openxmlformats.org/officeDocument/2006/relationships/diagramQuickStyle" Target="../diagrams/quickStyle1.xml"/>
  <Relationship Id="rId6" Type="http://schemas.openxmlformats.org/officeDocument/2006/relationships/diagramColors" Target="../diagrams/colors1.xml"/>
  <Relationship Id="rId7" Type="http://schemas.microsoft.com/office/2007/relationships/diagramDrawing" Target="../diagrams/drawing1.xml"/>
</Relationships>

</file>

<file path=ppt/slides/_rels/slide20.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2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hyperlink" TargetMode="External" Target="mailto:careerreadiness@state.ma.us"/>
</Relationships>

</file>

<file path=ppt/slides/_rels/slide24.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5.xml.rels><?xml version="1.0" encoding="UTF-8"?>

<Relationships xmlns="http://schemas.openxmlformats.org/package/2006/relationships">
  <Relationship Id="rId1" Type="http://schemas.openxmlformats.org/officeDocument/2006/relationships/vmlDrawing" Target="../drawings/vmlDrawing1.vml"/>
  <Relationship Id="rId2" Type="http://schemas.openxmlformats.org/officeDocument/2006/relationships/slideLayout" Target="../slideLayouts/slideLayout2.xml"/>
  <Relationship Id="rId3" Type="http://schemas.openxmlformats.org/officeDocument/2006/relationships/package" Target="../embeddings/Microsoft_Excel_Worksheet1.xlsx"/>
  <Relationship Id="rId4" Type="http://schemas.openxmlformats.org/officeDocument/2006/relationships/image" Target="../media/image5.emf"/>
</Relationships>

</file>

<file path=ppt/slides/_rels/slide26.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hyperlink" TargetMode="External" Target="mailto:CareerReadiness@state.ma.us"/>
</Relationships>

</file>

<file path=ppt/slides/_rels/slide27.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29.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diagramData" Target="../diagrams/data2.xml"/>
  <Relationship Id="rId3" Type="http://schemas.openxmlformats.org/officeDocument/2006/relationships/diagramLayout" Target="../diagrams/layout2.xml"/>
  <Relationship Id="rId4" Type="http://schemas.openxmlformats.org/officeDocument/2006/relationships/diagramQuickStyle" Target="../diagrams/quickStyle2.xml"/>
  <Relationship Id="rId5" Type="http://schemas.openxmlformats.org/officeDocument/2006/relationships/diagramColors" Target="../diagrams/colors2.xml"/>
  <Relationship Id="rId6" Type="http://schemas.microsoft.com/office/2007/relationships/diagramDrawing" Target="../diagrams/drawing2.xml"/>
</Relationships>

</file>

<file path=ppt/slides/_rels/slide30.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1.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2.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3.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diagramData" Target="../diagrams/data6.xml"/>
  <Relationship Id="rId3" Type="http://schemas.openxmlformats.org/officeDocument/2006/relationships/diagramLayout" Target="../diagrams/layout6.xml"/>
  <Relationship Id="rId4" Type="http://schemas.openxmlformats.org/officeDocument/2006/relationships/diagramQuickStyle" Target="../diagrams/quickStyle6.xml"/>
  <Relationship Id="rId5" Type="http://schemas.openxmlformats.org/officeDocument/2006/relationships/diagramColors" Target="../diagrams/colors6.xml"/>
  <Relationship Id="rId6" Type="http://schemas.microsoft.com/office/2007/relationships/diagramDrawing" Target="../diagrams/drawing6.xml"/>
</Relationships>

</file>

<file path=ppt/slides/_rels/slide3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diagramData" Target="../diagrams/data7.xml"/>
  <Relationship Id="rId3" Type="http://schemas.openxmlformats.org/officeDocument/2006/relationships/diagramLayout" Target="../diagrams/layout7.xml"/>
  <Relationship Id="rId4" Type="http://schemas.openxmlformats.org/officeDocument/2006/relationships/diagramQuickStyle" Target="../diagrams/quickStyle7.xml"/>
  <Relationship Id="rId5" Type="http://schemas.openxmlformats.org/officeDocument/2006/relationships/diagramColors" Target="../diagrams/colors7.xml"/>
  <Relationship Id="rId6" Type="http://schemas.microsoft.com/office/2007/relationships/diagramDrawing" Target="../diagrams/drawing7.xml"/>
</Relationships>

</file>

<file path=ppt/slides/_rels/slide3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diagramData" Target="../diagrams/data8.xml"/>
  <Relationship Id="rId3" Type="http://schemas.openxmlformats.org/officeDocument/2006/relationships/diagramLayout" Target="../diagrams/layout8.xml"/>
  <Relationship Id="rId4" Type="http://schemas.openxmlformats.org/officeDocument/2006/relationships/diagramQuickStyle" Target="../diagrams/quickStyle8.xml"/>
  <Relationship Id="rId5" Type="http://schemas.openxmlformats.org/officeDocument/2006/relationships/diagramColors" Target="../diagrams/colors8.xml"/>
  <Relationship Id="rId6" Type="http://schemas.microsoft.com/office/2007/relationships/diagramDrawing" Target="../diagrams/drawing8.xml"/>
</Relationships>

</file>

<file path=ppt/slides/_rels/slide36.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7.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3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3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2.jpeg"/>
  <Relationship Id="rId3" Type="http://schemas.openxmlformats.org/officeDocument/2006/relationships/diagramData" Target="../diagrams/data9.xml"/>
  <Relationship Id="rId4" Type="http://schemas.openxmlformats.org/officeDocument/2006/relationships/diagramLayout" Target="../diagrams/layout9.xml"/>
  <Relationship Id="rId5" Type="http://schemas.openxmlformats.org/officeDocument/2006/relationships/diagramQuickStyle" Target="../diagrams/quickStyle9.xml"/>
  <Relationship Id="rId6" Type="http://schemas.openxmlformats.org/officeDocument/2006/relationships/diagramColors" Target="../diagrams/colors9.xml"/>
  <Relationship Id="rId7" Type="http://schemas.microsoft.com/office/2007/relationships/diagramDrawing" Target="../diagrams/drawing9.xml"/>
  <Relationship Id="rId8" Type="http://schemas.openxmlformats.org/officeDocument/2006/relationships/hyperlink" TargetMode="External" Target="mailto:careerreadiness@state.ma.us"/>
</Relationships>

</file>

<file path=ppt/slides/_rels/slide4.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3.xml"/>
  <Relationship Id="rId3" Type="http://schemas.openxmlformats.org/officeDocument/2006/relationships/hyperlink" TargetMode="External" Target="mailto:careerreadiness@massmail.state.ma.us"/>
  <Relationship Id="rId4" Type="http://schemas.openxmlformats.org/officeDocument/2006/relationships/hyperlink" TargetMode="External" Target="https://www.act.org/content/dam/act/unsecured/documents/WorkKeys-Individual-Score-Report.pdf"/>
</Relationships>

</file>

<file path=ppt/slides/_rels/slide40.xml.rels><?xml version="1.0" encoding="UTF-8"?>

<Relationships xmlns="http://schemas.openxmlformats.org/package/2006/relationships">
  <Relationship Id="rId1" Type="http://schemas.openxmlformats.org/officeDocument/2006/relationships/slideLayout" Target="../slideLayouts/slideLayout5.xml"/>
</Relationships>

</file>

<file path=ppt/slides/_rels/slide41.xml.rels><?xml version="1.0" encoding="UTF-8"?>

<Relationships xmlns="http://schemas.openxmlformats.org/package/2006/relationships">
  <Relationship Id="rId1" Type="http://schemas.openxmlformats.org/officeDocument/2006/relationships/slideLayout" Target="../slideLayouts/slideLayout2.xml"/>
  <Relationship Id="rId10" Type="http://schemas.openxmlformats.org/officeDocument/2006/relationships/hyperlink" TargetMode="External" Target="http://www.mass.gov/massworkforce/careerready/workkeys/"/>
  <Relationship Id="rId2" Type="http://schemas.openxmlformats.org/officeDocument/2006/relationships/notesSlide" Target="../notesSlides/notesSlide10.xml"/>
  <Relationship Id="rId3" Type="http://schemas.openxmlformats.org/officeDocument/2006/relationships/hyperlink" TargetMode="External" Target="http://www.act.org/content/dam/act/unsecured/documents/IV_UserGuide.pdf"/>
  <Relationship Id="rId4" Type="http://schemas.openxmlformats.org/officeDocument/2006/relationships/hyperlink" TargetMode="External" Target="http://www.mass.gov/massworkforce/careerready/how-to-guides.html"/>
  <Relationship Id="rId5" Type="http://schemas.openxmlformats.org/officeDocument/2006/relationships/hyperlink" TargetMode="External" Target="http://www.act.org/workkeys-private/reference/manuals.html"/>
  <Relationship Id="rId6" Type="http://schemas.openxmlformats.org/officeDocument/2006/relationships/hyperlink" TargetMode="External" Target="http://www.act.org/workkeys-private/wkiv/UserGuide.pdf"/>
  <Relationship Id="rId7" Type="http://schemas.openxmlformats.org/officeDocument/2006/relationships/hyperlink" TargetMode="External" Target="http://www.act.org/workkeys-private/reference/guides.html"/>
  <Relationship Id="rId8" Type="http://schemas.openxmlformats.org/officeDocument/2006/relationships/hyperlink" TargetMode="External" Target="http://www.act.org/workkeys/admin/"/>
  <Relationship Id="rId9" Type="http://schemas.openxmlformats.org/officeDocument/2006/relationships/hyperlink" TargetMode="External" Target="http://act.org/workkeys/forms/cbt.html"/>
</Relationships>

</file>

<file path=ppt/slides/_rels/slide42.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11.xml"/>
  <Relationship Id="rId3" Type="http://schemas.openxmlformats.org/officeDocument/2006/relationships/hyperlink" TargetMode="External" Target="mailto:learning@act.org"/>
  <Relationship Id="rId4" Type="http://schemas.openxmlformats.org/officeDocument/2006/relationships/hyperlink" TargetMode="External" Target="mailto:workkeys@act.org"/>
  <Relationship Id="rId5" Type="http://schemas.openxmlformats.org/officeDocument/2006/relationships/hyperlink" TargetMode="External" Target="mailto:careerreadiness@massmail.state.ma.us"/>
  <Relationship Id="rId6" Type="http://schemas.openxmlformats.org/officeDocument/2006/relationships/hyperlink" TargetMode="External" Target="mailto:allison.mcintyre@state.ma.us"/>
</Relationships>

</file>

<file path=ppt/slides/_rels/slide5.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image" Target="../media/image1.png"/>
  <Relationship Id="rId3" Type="http://schemas.openxmlformats.org/officeDocument/2006/relationships/image" Target="../media/image2.jpeg"/>
  <Relationship Id="rId4" Type="http://schemas.openxmlformats.org/officeDocument/2006/relationships/image" Target="../media/image3.png"/>
</Relationships>

</file>

<file path=ppt/slides/_rels/slide6.xml.rels><?xml version="1.0" encoding="UTF-8"?>

<Relationships xmlns="http://schemas.openxmlformats.org/package/2006/relationships">
  <Relationship Id="rId1" Type="http://schemas.openxmlformats.org/officeDocument/2006/relationships/slideLayout" Target="../slideLayouts/slideLayout5.xml"/>
  <Relationship Id="rId2" Type="http://schemas.openxmlformats.org/officeDocument/2006/relationships/hyperlink" TargetMode="External" Target="https://docs.google.com/forms/d/e/1FAIpQLSdZ2JGxZWmxIfzSB-PSI5nZ1x9omPtHv_mN5DqX4BmeNOPBUQ/viewform"/>
</Relationships>

</file>

<file path=ppt/slides/_rels/slide7.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4.xml"/>
  <Relationship Id="rId3" Type="http://schemas.openxmlformats.org/officeDocument/2006/relationships/hyperlink" TargetMode="External" Target="mailto:contractservices@act.org"/>
  <Relationship Id="rId4" Type="http://schemas.openxmlformats.org/officeDocument/2006/relationships/hyperlink" TargetMode="External" Target="mailto:careerreadiness@state.ma.us"/>
</Relationships>

</file>

<file path=ppt/slides/_rels/slide8.xml.rels><?xml version="1.0" encoding="UTF-8"?>

<Relationships xmlns="http://schemas.openxmlformats.org/package/2006/relationships">
  <Relationship Id="rId1" Type="http://schemas.openxmlformats.org/officeDocument/2006/relationships/slideLayout" Target="../slideLayouts/slideLayout2.xml"/>
</Relationships>

</file>

<file path=ppt/slides/_rels/slide9.xml.rels><?xml version="1.0" encoding="UTF-8"?>

<Relationships xmlns="http://schemas.openxmlformats.org/package/2006/relationships">
  <Relationship Id="rId1" Type="http://schemas.openxmlformats.org/officeDocument/2006/relationships/slideLayout" Target="../slideLayouts/slideLayout2.xml"/>
  <Relationship Id="rId2" Type="http://schemas.openxmlformats.org/officeDocument/2006/relationships/notesSlide" Target="../notesSlides/notesSlide5.xml"/>
  <Relationship Id="rId3" Type="http://schemas.openxmlformats.org/officeDocument/2006/relationships/diagramData" Target="../diagrams/data3.xml"/>
  <Relationship Id="rId4" Type="http://schemas.openxmlformats.org/officeDocument/2006/relationships/diagramLayout" Target="../diagrams/layout3.xml"/>
  <Relationship Id="rId5" Type="http://schemas.openxmlformats.org/officeDocument/2006/relationships/diagramQuickStyle" Target="../diagrams/quickStyle3.xml"/>
  <Relationship Id="rId6" Type="http://schemas.openxmlformats.org/officeDocument/2006/relationships/diagramColors" Target="../diagrams/colors3.xml"/>
  <Relationship Id="rId7" Type="http://schemas.microsoft.com/office/2007/relationships/diagramDrawing" Target="../diagrams/drawing3.xml"/>
  <Relationship Id="rId8" Type="http://schemas.openxmlformats.org/officeDocument/2006/relationships/hyperlink" TargetMode="External" Target="mailto:workkeys@act.or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Shape 96"/>
          <p:cNvSpPr txBox="1">
            <a:spLocks noGrp="1"/>
          </p:cNvSpPr>
          <p:nvPr>
            <p:ph type="ctrTitle"/>
          </p:nvPr>
        </p:nvSpPr>
        <p:spPr>
          <a:xfrm>
            <a:off x="381000" y="971550"/>
            <a:ext cx="4038600" cy="1447800"/>
          </a:xfrm>
          <a:prstGeom prst="rect">
            <a:avLst/>
          </a:prstGeom>
        </p:spPr>
        <p:txBody>
          <a:bodyPr lIns="91425" tIns="91425" rIns="91425" bIns="91425" anchor="b" anchorCtr="0">
            <a:noAutofit/>
          </a:bodyPr>
          <a:lstStyle/>
          <a:p>
            <a:pPr algn="ctr">
              <a:spcBef>
                <a:spcPts val="0"/>
              </a:spcBef>
              <a:buNone/>
            </a:pPr>
            <a:r>
              <a:rPr lang="en-US" dirty="0" smtClean="0">
                <a:solidFill>
                  <a:schemeClr val="bg1"/>
                </a:solidFill>
              </a:rPr>
              <a:t>WorkKeys Set-Up Guide</a:t>
            </a:r>
            <a:endParaRPr lang="en" dirty="0">
              <a:solidFill>
                <a:schemeClr val="bg1"/>
              </a:solidFill>
            </a:endParaRPr>
          </a:p>
        </p:txBody>
      </p:sp>
      <p:sp>
        <p:nvSpPr>
          <p:cNvPr id="99" name="Shape 99"/>
          <p:cNvSpPr txBox="1">
            <a:spLocks noGrp="1"/>
          </p:cNvSpPr>
          <p:nvPr>
            <p:ph type="sldNum" idx="4294967295"/>
          </p:nvPr>
        </p:nvSpPr>
        <p:spPr>
          <a:xfrm>
            <a:off x="8596313" y="4622800"/>
            <a:ext cx="547687" cy="520700"/>
          </a:xfrm>
          <a:prstGeom prst="rect">
            <a:avLst/>
          </a:prstGeom>
        </p:spPr>
        <p:txBody>
          <a:bodyPr lIns="91425" tIns="91425" rIns="91425" bIns="91425" anchor="ctr" anchorCtr="0">
            <a:noAutofit/>
          </a:bodyPr>
          <a:lstStyle/>
          <a:p>
            <a:pPr>
              <a:spcBef>
                <a:spcPts val="0"/>
              </a:spcBef>
              <a:buNone/>
            </a:pPr>
            <a:fld id="{00000000-1234-1234-1234-123412341234}" type="slidenum">
              <a:rPr lang="en"/>
              <a:t>1</a:t>
            </a:fld>
            <a:endParaRPr lang="en"/>
          </a:p>
        </p:txBody>
      </p:sp>
      <p:pic>
        <p:nvPicPr>
          <p:cNvPr id="1026" name="Picture 2" descr="C:\Users\allison.mcintyre\Desktop\WKIV.PNG"/>
          <p:cNvPicPr>
            <a:picLocks noChangeAspect="1" noChangeArrowheads="1"/>
          </p:cNvPicPr>
          <p:nvPr/>
        </p:nvPicPr>
        <p:blipFill rotWithShape="1">
          <a:blip r:embed="rId3">
            <a:extLst>
              <a:ext uri="{28A0092B-C50C-407E-A947-70E740481C1C}">
                <a14:useLocalDpi xmlns:a14="http://schemas.microsoft.com/office/drawing/2010/main" val="0"/>
              </a:ext>
            </a:extLst>
          </a:blip>
          <a:srcRect r="75154" b="8624"/>
          <a:stretch/>
        </p:blipFill>
        <p:spPr bwMode="auto">
          <a:xfrm>
            <a:off x="685800" y="4132536"/>
            <a:ext cx="1889353" cy="4572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llison.mcintyre\Desktop\ncrc_co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4115370"/>
            <a:ext cx="1789177" cy="49153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llison.mcintyre\Desktop\RegiSTAR.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24600" y="4132536"/>
            <a:ext cx="2386820" cy="37440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0439185-EF85-4BD1-B034-409EF1AD0566}" type="slidenum">
              <a:rPr lang="en-US" smtClean="0">
                <a:solidFill>
                  <a:prstClr val="white"/>
                </a:solidFill>
              </a:rPr>
              <a:pPr>
                <a:defRPr/>
              </a:pPr>
              <a:t>10</a:t>
            </a:fld>
            <a:endParaRPr lang="en-US">
              <a:solidFill>
                <a:prstClr val="white"/>
              </a:solidFill>
            </a:endParaRPr>
          </a:p>
        </p:txBody>
      </p:sp>
      <p:grpSp>
        <p:nvGrpSpPr>
          <p:cNvPr id="5" name="Group 4"/>
          <p:cNvGrpSpPr/>
          <p:nvPr/>
        </p:nvGrpSpPr>
        <p:grpSpPr>
          <a:xfrm>
            <a:off x="2317072" y="2736850"/>
            <a:ext cx="5867400" cy="825500"/>
            <a:chOff x="3094" y="1832079"/>
            <a:chExt cx="1775857" cy="942894"/>
          </a:xfrm>
        </p:grpSpPr>
        <p:sp>
          <p:nvSpPr>
            <p:cNvPr id="6" name="Rounded Rectangle 5"/>
            <p:cNvSpPr/>
            <p:nvPr/>
          </p:nvSpPr>
          <p:spPr>
            <a:xfrm>
              <a:off x="3094" y="1832079"/>
              <a:ext cx="1775857" cy="942894"/>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7" name="Rounded Rectangle 4"/>
            <p:cNvSpPr/>
            <p:nvPr/>
          </p:nvSpPr>
          <p:spPr>
            <a:xfrm>
              <a:off x="3094" y="1832079"/>
              <a:ext cx="1775857" cy="62859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78232" tIns="78232" rIns="78232" bIns="41910" numCol="1" spcCol="1270" anchor="t" anchorCtr="0">
              <a:noAutofit/>
            </a:bodyPr>
            <a:lstStyle/>
            <a:p>
              <a:pPr lvl="0" algn="ctr" defTabSz="488950">
                <a:lnSpc>
                  <a:spcPct val="90000"/>
                </a:lnSpc>
                <a:spcBef>
                  <a:spcPct val="0"/>
                </a:spcBef>
                <a:spcAft>
                  <a:spcPct val="35000"/>
                </a:spcAft>
              </a:pPr>
              <a:r>
                <a:rPr lang="en-US" sz="2400" kern="1200" dirty="0" smtClean="0"/>
                <a:t>WorkKeys Testing Policies &amp; Requirements</a:t>
              </a:r>
            </a:p>
          </p:txBody>
        </p:sp>
      </p:grpSp>
      <p:grpSp>
        <p:nvGrpSpPr>
          <p:cNvPr id="9" name="Group 8"/>
          <p:cNvGrpSpPr/>
          <p:nvPr/>
        </p:nvGrpSpPr>
        <p:grpSpPr>
          <a:xfrm>
            <a:off x="1775150" y="2321275"/>
            <a:ext cx="541922" cy="577621"/>
            <a:chOff x="1476077" y="1434292"/>
            <a:chExt cx="283648" cy="331815"/>
          </a:xfrm>
        </p:grpSpPr>
        <p:sp>
          <p:nvSpPr>
            <p:cNvPr id="10" name="Right Arrow 9"/>
            <p:cNvSpPr/>
            <p:nvPr/>
          </p:nvSpPr>
          <p:spPr>
            <a:xfrm>
              <a:off x="1476077" y="1434292"/>
              <a:ext cx="283648" cy="331815"/>
            </a:xfrm>
            <a:prstGeom prst="rightArrow">
              <a:avLst>
                <a:gd name="adj1" fmla="val 60000"/>
                <a:gd name="adj2" fmla="val 50000"/>
              </a:avLst>
            </a:prstGeom>
            <a:ln w="28575">
              <a:solidFill>
                <a:schemeClr val="bg1"/>
              </a:solidFill>
            </a:ln>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1" name="Right Arrow 4"/>
            <p:cNvSpPr/>
            <p:nvPr/>
          </p:nvSpPr>
          <p:spPr>
            <a:xfrm>
              <a:off x="1476077" y="1500655"/>
              <a:ext cx="198554" cy="1990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p:txBody>
        </p:sp>
      </p:grpSp>
    </p:spTree>
    <p:extLst>
      <p:ext uri="{BB962C8B-B14F-4D97-AF65-F5344CB8AC3E}">
        <p14:creationId xmlns:p14="http://schemas.microsoft.com/office/powerpoint/2010/main" val="2326603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6248400" cy="685799"/>
          </a:xfrm>
        </p:spPr>
        <p:txBody>
          <a:bodyPr/>
          <a:lstStyle/>
          <a:p>
            <a:r>
              <a:rPr lang="en-US" sz="3000" dirty="0" smtClean="0"/>
              <a:t>Roles and Responsibilities of a Testing Site</a:t>
            </a:r>
            <a:endParaRPr lang="en-US" sz="3000" dirty="0"/>
          </a:p>
        </p:txBody>
      </p:sp>
      <p:sp>
        <p:nvSpPr>
          <p:cNvPr id="3" name="Content Placeholder 2"/>
          <p:cNvSpPr>
            <a:spLocks noGrp="1"/>
          </p:cNvSpPr>
          <p:nvPr>
            <p:ph idx="1"/>
          </p:nvPr>
        </p:nvSpPr>
        <p:spPr>
          <a:xfrm>
            <a:off x="228600" y="1123950"/>
            <a:ext cx="8763000" cy="3429000"/>
          </a:xfrm>
        </p:spPr>
        <p:txBody>
          <a:bodyPr numCol="2"/>
          <a:lstStyle/>
          <a:p>
            <a:pPr marL="342900" indent="-342900">
              <a:buFont typeface="+mj-lt"/>
              <a:buAutoNum type="arabicPeriod"/>
            </a:pPr>
            <a:r>
              <a:rPr lang="en-US" sz="1400" b="1" dirty="0" smtClean="0"/>
              <a:t>Identify </a:t>
            </a:r>
            <a:r>
              <a:rPr lang="en-US" sz="1400" b="1" dirty="0"/>
              <a:t>T</a:t>
            </a:r>
            <a:r>
              <a:rPr lang="en-US" sz="1400" b="1" dirty="0" smtClean="0"/>
              <a:t>esting Coordinator(s)</a:t>
            </a:r>
          </a:p>
          <a:p>
            <a:pPr lvl="1">
              <a:buFont typeface="Wingdings" panose="05000000000000000000" pitchFamily="2" charset="2"/>
              <a:buChar char="§"/>
            </a:pPr>
            <a:r>
              <a:rPr lang="en-US" sz="1400" dirty="0" smtClean="0"/>
              <a:t>Participate in ACT webinars</a:t>
            </a:r>
          </a:p>
          <a:p>
            <a:pPr lvl="1">
              <a:buFont typeface="Wingdings" panose="05000000000000000000" pitchFamily="2" charset="2"/>
              <a:buChar char="§"/>
            </a:pPr>
            <a:r>
              <a:rPr lang="en-US" sz="1400" dirty="0" smtClean="0"/>
              <a:t>Over see/manage test-taking operations</a:t>
            </a:r>
          </a:p>
          <a:p>
            <a:pPr lvl="1">
              <a:buFont typeface="Wingdings" panose="05000000000000000000" pitchFamily="2" charset="2"/>
              <a:buChar char="§"/>
            </a:pPr>
            <a:r>
              <a:rPr lang="en-US" sz="1400" dirty="0" smtClean="0"/>
              <a:t>Serve as of contact for ACT and EOLWD</a:t>
            </a:r>
          </a:p>
          <a:p>
            <a:pPr marL="342900" indent="-342900">
              <a:buFont typeface="+mj-lt"/>
              <a:buAutoNum type="arabicPeriod"/>
            </a:pPr>
            <a:r>
              <a:rPr lang="en-US" sz="1400" b="1" dirty="0"/>
              <a:t>Identify </a:t>
            </a:r>
            <a:r>
              <a:rPr lang="en-US" sz="1400" b="1" dirty="0" smtClean="0"/>
              <a:t>Proctors</a:t>
            </a:r>
          </a:p>
          <a:p>
            <a:pPr lvl="1">
              <a:buFont typeface="Wingdings" panose="05000000000000000000" pitchFamily="2" charset="2"/>
              <a:buChar char="§"/>
            </a:pPr>
            <a:r>
              <a:rPr lang="en-US" sz="1400" dirty="0" smtClean="0"/>
              <a:t>Establish examinee preparation process</a:t>
            </a:r>
          </a:p>
          <a:p>
            <a:pPr marL="342900" indent="-342900">
              <a:buFont typeface="+mj-lt"/>
              <a:buAutoNum type="arabicPeriod"/>
            </a:pPr>
            <a:r>
              <a:rPr lang="en-US" sz="1400" b="1" dirty="0" smtClean="0"/>
              <a:t>Set-up examinees</a:t>
            </a:r>
          </a:p>
          <a:p>
            <a:pPr lvl="1">
              <a:buFont typeface="Wingdings" panose="05000000000000000000" pitchFamily="2" charset="2"/>
              <a:buChar char="§"/>
            </a:pPr>
            <a:r>
              <a:rPr lang="en-US" sz="1400" dirty="0" smtClean="0"/>
              <a:t>Determine voucher recipients</a:t>
            </a:r>
          </a:p>
          <a:p>
            <a:pPr lvl="1">
              <a:buFont typeface="Wingdings" panose="05000000000000000000" pitchFamily="2" charset="2"/>
              <a:buChar char="§"/>
            </a:pPr>
            <a:r>
              <a:rPr lang="en-US" sz="1400" dirty="0" smtClean="0"/>
              <a:t>Register examinees with a user ID, password, and examinee ID</a:t>
            </a:r>
          </a:p>
          <a:p>
            <a:pPr marL="342900" indent="-342900">
              <a:buFont typeface="+mj-lt"/>
              <a:buAutoNum type="arabicPeriod"/>
            </a:pPr>
            <a:endParaRPr lang="en-US" sz="1400" b="1" dirty="0" smtClean="0"/>
          </a:p>
          <a:p>
            <a:pPr marL="342900" indent="-342900">
              <a:buFont typeface="+mj-lt"/>
              <a:buAutoNum type="arabicPeriod"/>
            </a:pPr>
            <a:endParaRPr lang="en-US" sz="1400" b="1" dirty="0"/>
          </a:p>
          <a:p>
            <a:pPr marL="342900" indent="-342900">
              <a:buFont typeface="+mj-lt"/>
              <a:buAutoNum type="arabicPeriod"/>
            </a:pPr>
            <a:r>
              <a:rPr lang="en-US" sz="1400" b="1" dirty="0" smtClean="0"/>
              <a:t>Administer WorkKeys Exam</a:t>
            </a:r>
          </a:p>
          <a:p>
            <a:pPr lvl="1">
              <a:buFont typeface="Wingdings" panose="05000000000000000000" pitchFamily="2" charset="2"/>
              <a:buChar char="§"/>
            </a:pPr>
            <a:r>
              <a:rPr lang="en-US" sz="1400" dirty="0" smtClean="0"/>
              <a:t>Ensure that site meets standards for high stakes testing</a:t>
            </a:r>
          </a:p>
          <a:p>
            <a:pPr lvl="1">
              <a:buFont typeface="Wingdings" panose="05000000000000000000" pitchFamily="2" charset="2"/>
              <a:buChar char="§"/>
            </a:pPr>
            <a:r>
              <a:rPr lang="en-US" sz="1400" dirty="0" smtClean="0"/>
              <a:t>Provide materials for exam (e.g. blank scrap paper)</a:t>
            </a:r>
          </a:p>
          <a:p>
            <a:pPr lvl="1">
              <a:buFont typeface="Wingdings" panose="05000000000000000000" pitchFamily="2" charset="2"/>
              <a:buChar char="§"/>
            </a:pPr>
            <a:r>
              <a:rPr lang="en-US" sz="1400" dirty="0" smtClean="0"/>
              <a:t>Establish post-test process for examinees</a:t>
            </a:r>
          </a:p>
          <a:p>
            <a:pPr marL="342900" indent="-342900">
              <a:buFont typeface="+mj-lt"/>
              <a:buAutoNum type="arabicPeriod"/>
            </a:pPr>
            <a:r>
              <a:rPr lang="en-US" sz="1400" b="1" dirty="0" smtClean="0"/>
              <a:t>Distribute NCRCs</a:t>
            </a:r>
          </a:p>
          <a:p>
            <a:pPr lvl="1">
              <a:buFont typeface="Wingdings" panose="05000000000000000000" pitchFamily="2" charset="2"/>
              <a:buChar char="§"/>
            </a:pPr>
            <a:r>
              <a:rPr lang="en-US" sz="1400" dirty="0" smtClean="0"/>
              <a:t>Provide examinee with Instant Score Report upon exam completion</a:t>
            </a:r>
          </a:p>
          <a:p>
            <a:pPr marL="342900" indent="-342900">
              <a:buFont typeface="+mj-lt"/>
              <a:buAutoNum type="arabicPeriod"/>
            </a:pPr>
            <a:r>
              <a:rPr lang="en-US" sz="1400" b="1" dirty="0" smtClean="0"/>
              <a:t>Track and manage testing vouchers in the Voucher Tracker</a:t>
            </a:r>
            <a:endParaRPr lang="en-US" sz="1400" b="1" dirty="0"/>
          </a:p>
          <a:p>
            <a:pPr marL="0" indent="0">
              <a:buNone/>
            </a:pPr>
            <a:endParaRPr lang="en-US" sz="1400" dirty="0"/>
          </a:p>
          <a:p>
            <a:pPr marL="0" indent="0">
              <a:buNone/>
            </a:pPr>
            <a:endParaRPr lang="en-US" sz="14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11</a:t>
            </a:fld>
            <a:endParaRPr lang="en-US">
              <a:solidFill>
                <a:prstClr val="white"/>
              </a:solidFill>
            </a:endParaRPr>
          </a:p>
        </p:txBody>
      </p:sp>
    </p:spTree>
    <p:extLst>
      <p:ext uri="{BB962C8B-B14F-4D97-AF65-F5344CB8AC3E}">
        <p14:creationId xmlns:p14="http://schemas.microsoft.com/office/powerpoint/2010/main" val="18136685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0439185-EF85-4BD1-B034-409EF1AD0566}" type="slidenum">
              <a:rPr lang="en-US" smtClean="0">
                <a:solidFill>
                  <a:prstClr val="white"/>
                </a:solidFill>
              </a:rPr>
              <a:pPr>
                <a:defRPr/>
              </a:pPr>
              <a:t>12</a:t>
            </a:fld>
            <a:endParaRPr lang="en-US">
              <a:solidFill>
                <a:prstClr val="white"/>
              </a:solidFill>
            </a:endParaRPr>
          </a:p>
        </p:txBody>
      </p:sp>
      <p:sp>
        <p:nvSpPr>
          <p:cNvPr id="10" name="Right Arrow 4"/>
          <p:cNvSpPr/>
          <p:nvPr/>
        </p:nvSpPr>
        <p:spPr>
          <a:xfrm>
            <a:off x="1775149" y="2549922"/>
            <a:ext cx="379346" cy="34657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p:txBody>
      </p:sp>
      <p:grpSp>
        <p:nvGrpSpPr>
          <p:cNvPr id="14" name="Group 13"/>
          <p:cNvGrpSpPr/>
          <p:nvPr/>
        </p:nvGrpSpPr>
        <p:grpSpPr>
          <a:xfrm>
            <a:off x="2295309" y="2719576"/>
            <a:ext cx="5257800" cy="1204996"/>
            <a:chOff x="1877466" y="1198810"/>
            <a:chExt cx="1337964" cy="802778"/>
          </a:xfrm>
        </p:grpSpPr>
        <p:sp>
          <p:nvSpPr>
            <p:cNvPr id="15" name="Rounded Rectangle 14"/>
            <p:cNvSpPr/>
            <p:nvPr/>
          </p:nvSpPr>
          <p:spPr>
            <a:xfrm>
              <a:off x="1877466" y="1198810"/>
              <a:ext cx="1337964" cy="802778"/>
            </a:xfrm>
            <a:prstGeom prst="roundRect">
              <a:avLst>
                <a:gd name="adj" fmla="val 10000"/>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6" name="Rounded Rectangle 4"/>
            <p:cNvSpPr/>
            <p:nvPr/>
          </p:nvSpPr>
          <p:spPr>
            <a:xfrm>
              <a:off x="1900979" y="1222323"/>
              <a:ext cx="1290938" cy="755752"/>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US" sz="2400" kern="1200" dirty="0" smtClean="0"/>
                <a:t>Preliminary Steps to Scheduling the WorkKeys Exam</a:t>
              </a:r>
            </a:p>
          </p:txBody>
        </p:sp>
      </p:grpSp>
      <p:grpSp>
        <p:nvGrpSpPr>
          <p:cNvPr id="17" name="Group 16"/>
          <p:cNvGrpSpPr/>
          <p:nvPr/>
        </p:nvGrpSpPr>
        <p:grpSpPr>
          <a:xfrm>
            <a:off x="1735276" y="2367259"/>
            <a:ext cx="541922" cy="544384"/>
            <a:chOff x="3349228" y="1434292"/>
            <a:chExt cx="283648" cy="331815"/>
          </a:xfrm>
        </p:grpSpPr>
        <p:sp>
          <p:nvSpPr>
            <p:cNvPr id="18" name="Right Arrow 17"/>
            <p:cNvSpPr/>
            <p:nvPr/>
          </p:nvSpPr>
          <p:spPr>
            <a:xfrm>
              <a:off x="3349228" y="1434292"/>
              <a:ext cx="283648" cy="331815"/>
            </a:xfrm>
            <a:prstGeom prst="rightArrow">
              <a:avLst>
                <a:gd name="adj1" fmla="val 60000"/>
                <a:gd name="adj2" fmla="val 50000"/>
              </a:avLst>
            </a:prstGeom>
            <a:ln w="28575">
              <a:solidFill>
                <a:schemeClr val="bg1"/>
              </a:solidFill>
            </a:ln>
          </p:spPr>
          <p:style>
            <a:lnRef idx="0">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9" name="Right Arrow 4"/>
            <p:cNvSpPr/>
            <p:nvPr/>
          </p:nvSpPr>
          <p:spPr>
            <a:xfrm>
              <a:off x="3349228" y="1500655"/>
              <a:ext cx="198554" cy="1990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p:txBody>
        </p:sp>
      </p:grpSp>
    </p:spTree>
    <p:extLst>
      <p:ext uri="{BB962C8B-B14F-4D97-AF65-F5344CB8AC3E}">
        <p14:creationId xmlns:p14="http://schemas.microsoft.com/office/powerpoint/2010/main" val="869508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13</a:t>
            </a:fld>
            <a:endParaRPr lang="en-US">
              <a:solidFill>
                <a:prstClr val="white"/>
              </a:solidFill>
            </a:endParaRPr>
          </a:p>
        </p:txBody>
      </p:sp>
      <p:graphicFrame>
        <p:nvGraphicFramePr>
          <p:cNvPr id="8" name="Diagram 7"/>
          <p:cNvGraphicFramePr/>
          <p:nvPr>
            <p:extLst>
              <p:ext uri="{D42A27DB-BD31-4B8C-83A1-F6EECF244321}">
                <p14:modId xmlns:p14="http://schemas.microsoft.com/office/powerpoint/2010/main" val="167806649"/>
              </p:ext>
            </p:extLst>
          </p:nvPr>
        </p:nvGraphicFramePr>
        <p:xfrm>
          <a:off x="533400" y="552450"/>
          <a:ext cx="8077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Oval 2"/>
          <p:cNvSpPr/>
          <p:nvPr/>
        </p:nvSpPr>
        <p:spPr>
          <a:xfrm>
            <a:off x="373231" y="361950"/>
            <a:ext cx="381000" cy="3810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 name="Oval 5"/>
          <p:cNvSpPr/>
          <p:nvPr/>
        </p:nvSpPr>
        <p:spPr>
          <a:xfrm>
            <a:off x="337351" y="1809750"/>
            <a:ext cx="381000" cy="3810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7" name="Oval 6"/>
          <p:cNvSpPr/>
          <p:nvPr/>
        </p:nvSpPr>
        <p:spPr>
          <a:xfrm>
            <a:off x="337351" y="3257550"/>
            <a:ext cx="381000" cy="3810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11331" y="400050"/>
            <a:ext cx="304800" cy="304800"/>
          </a:xfrm>
        </p:spPr>
        <p:txBody>
          <a:bodyPr/>
          <a:lstStyle/>
          <a:p>
            <a:r>
              <a:rPr lang="en-US" sz="1400" b="1" dirty="0" smtClean="0">
                <a:solidFill>
                  <a:schemeClr val="bg1"/>
                </a:solidFill>
              </a:rPr>
              <a:t>1</a:t>
            </a:r>
            <a:endParaRPr lang="en-US" sz="1400" b="1" dirty="0">
              <a:solidFill>
                <a:schemeClr val="bg1"/>
              </a:solidFill>
            </a:endParaRPr>
          </a:p>
        </p:txBody>
      </p:sp>
      <p:sp>
        <p:nvSpPr>
          <p:cNvPr id="9" name="Title 1"/>
          <p:cNvSpPr txBox="1">
            <a:spLocks/>
          </p:cNvSpPr>
          <p:nvPr/>
        </p:nvSpPr>
        <p:spPr bwMode="auto">
          <a:xfrm>
            <a:off x="382478" y="1849145"/>
            <a:ext cx="3048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r>
              <a:rPr lang="en-US" sz="1400" b="1" dirty="0">
                <a:solidFill>
                  <a:schemeClr val="bg1"/>
                </a:solidFill>
              </a:rPr>
              <a:t>2</a:t>
            </a:r>
          </a:p>
        </p:txBody>
      </p:sp>
      <p:sp>
        <p:nvSpPr>
          <p:cNvPr id="10" name="Title 1"/>
          <p:cNvSpPr txBox="1">
            <a:spLocks/>
          </p:cNvSpPr>
          <p:nvPr/>
        </p:nvSpPr>
        <p:spPr bwMode="auto">
          <a:xfrm>
            <a:off x="298139" y="2990850"/>
            <a:ext cx="3048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r>
              <a:rPr lang="en-US" sz="1400" b="1" dirty="0">
                <a:solidFill>
                  <a:schemeClr val="bg1"/>
                </a:solidFill>
              </a:rPr>
              <a:t>3</a:t>
            </a:r>
          </a:p>
        </p:txBody>
      </p:sp>
      <p:sp>
        <p:nvSpPr>
          <p:cNvPr id="11" name="Title 1"/>
          <p:cNvSpPr txBox="1">
            <a:spLocks/>
          </p:cNvSpPr>
          <p:nvPr/>
        </p:nvSpPr>
        <p:spPr bwMode="auto">
          <a:xfrm>
            <a:off x="1295400" y="133350"/>
            <a:ext cx="62484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pPr algn="ctr"/>
            <a:r>
              <a:rPr lang="en-US" sz="1800" dirty="0" smtClean="0">
                <a:solidFill>
                  <a:schemeClr val="accent3">
                    <a:lumMod val="75000"/>
                  </a:schemeClr>
                </a:solidFill>
              </a:rPr>
              <a:t>Preliminary Steps to Scheduling the WorkKeys Exam </a:t>
            </a:r>
            <a:endParaRPr lang="en-US" sz="1800" dirty="0">
              <a:solidFill>
                <a:schemeClr val="accent3">
                  <a:lumMod val="75000"/>
                </a:schemeClr>
              </a:solidFill>
            </a:endParaRPr>
          </a:p>
        </p:txBody>
      </p:sp>
      <p:sp>
        <p:nvSpPr>
          <p:cNvPr id="12" name="Title 1"/>
          <p:cNvSpPr txBox="1">
            <a:spLocks/>
          </p:cNvSpPr>
          <p:nvPr/>
        </p:nvSpPr>
        <p:spPr bwMode="auto">
          <a:xfrm>
            <a:off x="375451" y="3297684"/>
            <a:ext cx="3048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r>
              <a:rPr lang="en-US" sz="1400" b="1" dirty="0">
                <a:solidFill>
                  <a:schemeClr val="bg1"/>
                </a:solidFill>
              </a:rPr>
              <a:t>3</a:t>
            </a:r>
          </a:p>
        </p:txBody>
      </p:sp>
    </p:spTree>
    <p:extLst>
      <p:ext uri="{BB962C8B-B14F-4D97-AF65-F5344CB8AC3E}">
        <p14:creationId xmlns:p14="http://schemas.microsoft.com/office/powerpoint/2010/main" val="3125212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486" y="164358"/>
            <a:ext cx="7556500" cy="608936"/>
          </a:xfrm>
        </p:spPr>
        <p:txBody>
          <a:bodyPr/>
          <a:lstStyle/>
          <a:p>
            <a:r>
              <a:rPr lang="en-US" sz="2800" dirty="0" smtClean="0"/>
              <a:t>Developing WorkKeys Fluency (1 of 2)</a:t>
            </a:r>
            <a:endParaRPr lang="en-US" sz="2800" dirty="0"/>
          </a:p>
        </p:txBody>
      </p:sp>
      <p:sp>
        <p:nvSpPr>
          <p:cNvPr id="3" name="Content Placeholder 2"/>
          <p:cNvSpPr>
            <a:spLocks noGrp="1"/>
          </p:cNvSpPr>
          <p:nvPr>
            <p:ph idx="1"/>
          </p:nvPr>
        </p:nvSpPr>
        <p:spPr>
          <a:xfrm>
            <a:off x="434474" y="747622"/>
            <a:ext cx="7556500" cy="3621701"/>
          </a:xfrm>
        </p:spPr>
        <p:txBody>
          <a:bodyPr/>
          <a:lstStyle/>
          <a:p>
            <a:pPr marL="457200" indent="-457200">
              <a:buFont typeface="+mj-lt"/>
              <a:buAutoNum type="arabicPeriod"/>
            </a:pPr>
            <a:r>
              <a:rPr lang="en-US" sz="1400" dirty="0" smtClean="0"/>
              <a:t>Test coordinator participates in ACT’s  free, live, online, 45 min. WorkKeys webinar</a:t>
            </a:r>
          </a:p>
          <a:p>
            <a:pPr marL="685800" lvl="1" indent="-457200">
              <a:buFont typeface="+mj-lt"/>
              <a:buAutoNum type="alphaLcParenR"/>
            </a:pPr>
            <a:r>
              <a:rPr lang="en-US" sz="1400" dirty="0" smtClean="0"/>
              <a:t>Requires registration: </a:t>
            </a:r>
            <a:r>
              <a:rPr lang="en-US" sz="1400" u="sng" dirty="0" smtClean="0">
                <a:hlinkClick r:id="rId3"/>
              </a:rPr>
              <a:t>http://www.act.org/learning-at-act/training/workkeys.html</a:t>
            </a:r>
            <a:endParaRPr lang="en-US" sz="1400" dirty="0" smtClean="0"/>
          </a:p>
          <a:p>
            <a:pPr marL="742950" lvl="1" indent="-514350">
              <a:buFont typeface="+mj-lt"/>
              <a:buAutoNum type="alphaLcParenR"/>
            </a:pPr>
            <a:r>
              <a:rPr lang="en-US" sz="1400" dirty="0" smtClean="0"/>
              <a:t>Webinars are offered </a:t>
            </a:r>
            <a:r>
              <a:rPr lang="en-US" sz="1400" dirty="0" err="1" smtClean="0"/>
              <a:t>approximatly</a:t>
            </a:r>
            <a:r>
              <a:rPr lang="en-US" sz="1400" dirty="0" smtClean="0"/>
              <a:t> every two weeks. Upcoming webinars:</a:t>
            </a:r>
          </a:p>
          <a:p>
            <a:pPr marL="971550" lvl="2" indent="-514350">
              <a:buFont typeface="+mj-lt"/>
              <a:buAutoNum type="romanUcPeriod"/>
            </a:pPr>
            <a:r>
              <a:rPr lang="en-US" sz="1400" b="1" u="sng" dirty="0" smtClean="0">
                <a:solidFill>
                  <a:srgbClr val="00B0F0"/>
                </a:solidFill>
              </a:rPr>
              <a:t>MONDAY, SEPTEMBER 26</a:t>
            </a:r>
            <a:r>
              <a:rPr lang="en-US" sz="1400" b="1" u="sng" baseline="30000" dirty="0" smtClean="0">
                <a:solidFill>
                  <a:srgbClr val="00B0F0"/>
                </a:solidFill>
              </a:rPr>
              <a:t>th</a:t>
            </a:r>
            <a:r>
              <a:rPr lang="en-US" sz="1400" b="1" u="sng" dirty="0" smtClean="0">
                <a:solidFill>
                  <a:srgbClr val="00B0F0"/>
                </a:solidFill>
              </a:rPr>
              <a:t> 3PM-4PM (register </a:t>
            </a:r>
            <a:r>
              <a:rPr lang="en-US" sz="1400" b="1" u="sng" dirty="0" smtClean="0">
                <a:solidFill>
                  <a:srgbClr val="00B0F0"/>
                </a:solidFill>
                <a:hlinkClick r:id="rId4"/>
              </a:rPr>
              <a:t>HERE</a:t>
            </a:r>
            <a:r>
              <a:rPr lang="en-US" sz="1400" b="1" u="sng" dirty="0" smtClean="0">
                <a:solidFill>
                  <a:srgbClr val="00B0F0"/>
                </a:solidFill>
              </a:rPr>
              <a:t>)</a:t>
            </a:r>
          </a:p>
          <a:p>
            <a:pPr marL="971550" lvl="2" indent="-514350">
              <a:buFont typeface="+mj-lt"/>
              <a:buAutoNum type="romanUcPeriod"/>
            </a:pPr>
            <a:r>
              <a:rPr lang="en-US" sz="1400" b="1" u="sng" dirty="0" smtClean="0">
                <a:solidFill>
                  <a:srgbClr val="00B0F0"/>
                </a:solidFill>
              </a:rPr>
              <a:t>WEDNESDAY, OCTOBER 5</a:t>
            </a:r>
            <a:r>
              <a:rPr lang="en-US" sz="1400" b="1" u="sng" baseline="30000" dirty="0" smtClean="0">
                <a:solidFill>
                  <a:srgbClr val="00B0F0"/>
                </a:solidFill>
              </a:rPr>
              <a:t>th</a:t>
            </a:r>
            <a:r>
              <a:rPr lang="en-US" sz="1400" b="1" u="sng" dirty="0" smtClean="0">
                <a:solidFill>
                  <a:srgbClr val="00B0F0"/>
                </a:solidFill>
              </a:rPr>
              <a:t> 11AM-12PM (register </a:t>
            </a:r>
            <a:r>
              <a:rPr lang="en-US" sz="1400" b="1" u="sng" dirty="0" smtClean="0">
                <a:solidFill>
                  <a:srgbClr val="00B0F0"/>
                </a:solidFill>
                <a:hlinkClick r:id="rId4"/>
              </a:rPr>
              <a:t>HERE</a:t>
            </a:r>
            <a:r>
              <a:rPr lang="en-US" sz="1400" b="1" u="sng" dirty="0" smtClean="0">
                <a:solidFill>
                  <a:srgbClr val="00B0F0"/>
                </a:solidFill>
              </a:rPr>
              <a:t>)</a:t>
            </a:r>
          </a:p>
          <a:p>
            <a:pPr marL="971550" lvl="2" indent="-514350">
              <a:buFont typeface="+mj-lt"/>
              <a:buAutoNum type="romanUcPeriod"/>
            </a:pPr>
            <a:r>
              <a:rPr lang="en-US" sz="1400" b="1" u="sng" dirty="0" smtClean="0">
                <a:solidFill>
                  <a:srgbClr val="00B0F0"/>
                </a:solidFill>
              </a:rPr>
              <a:t>TUESDAY, OCTOBER 25</a:t>
            </a:r>
            <a:r>
              <a:rPr lang="en-US" sz="1400" b="1" u="sng" baseline="30000" dirty="0" smtClean="0">
                <a:solidFill>
                  <a:srgbClr val="00B0F0"/>
                </a:solidFill>
              </a:rPr>
              <a:t>th</a:t>
            </a:r>
            <a:r>
              <a:rPr lang="en-US" sz="1400" b="1" u="sng" dirty="0" smtClean="0">
                <a:solidFill>
                  <a:srgbClr val="00B0F0"/>
                </a:solidFill>
              </a:rPr>
              <a:t> 11AM-12PM (register </a:t>
            </a:r>
            <a:r>
              <a:rPr lang="en-US" sz="1400" b="1" u="sng" dirty="0" smtClean="0">
                <a:solidFill>
                  <a:srgbClr val="00B0F0"/>
                </a:solidFill>
                <a:hlinkClick r:id="rId5"/>
              </a:rPr>
              <a:t>HERE</a:t>
            </a:r>
            <a:r>
              <a:rPr lang="en-US" sz="1400" b="1" u="sng" dirty="0" smtClean="0">
                <a:solidFill>
                  <a:srgbClr val="00B0F0"/>
                </a:solidFill>
              </a:rPr>
              <a:t>)</a:t>
            </a:r>
          </a:p>
          <a:p>
            <a:pPr marL="971550" lvl="2" indent="-514350">
              <a:buFont typeface="+mj-lt"/>
              <a:buAutoNum type="romanUcPeriod"/>
            </a:pPr>
            <a:endParaRPr lang="en-US" sz="1400" dirty="0" smtClean="0"/>
          </a:p>
          <a:p>
            <a:pPr marL="742950" lvl="1" indent="-514350">
              <a:buFont typeface="+mj-lt"/>
              <a:buAutoNum type="alphaLcParenR"/>
            </a:pPr>
            <a:r>
              <a:rPr lang="en-US" sz="1400" dirty="0" smtClean="0"/>
              <a:t>Topics covered in this webinar include: </a:t>
            </a:r>
          </a:p>
          <a:p>
            <a:pPr marL="971550" lvl="2" indent="-514350">
              <a:buFont typeface="+mj-lt"/>
              <a:buAutoNum type="alphaLcParenR"/>
            </a:pPr>
            <a:r>
              <a:rPr lang="en-US" sz="1400" dirty="0" smtClean="0"/>
              <a:t>introduction </a:t>
            </a:r>
            <a:r>
              <a:rPr lang="en-US" sz="1400" dirty="0"/>
              <a:t>to high-stakes testing</a:t>
            </a:r>
          </a:p>
          <a:p>
            <a:pPr marL="971550" lvl="2" indent="-514350">
              <a:buFont typeface="+mj-lt"/>
              <a:buAutoNum type="alphaLcParenR"/>
            </a:pPr>
            <a:r>
              <a:rPr lang="en-US" sz="1400" dirty="0" smtClean="0"/>
              <a:t>registering </a:t>
            </a:r>
            <a:r>
              <a:rPr lang="en-US" sz="1400" dirty="0"/>
              <a:t>an examinee</a:t>
            </a:r>
          </a:p>
          <a:p>
            <a:pPr marL="971550" lvl="2" indent="-514350">
              <a:buFont typeface="+mj-lt"/>
              <a:buAutoNum type="alphaLcParenR"/>
            </a:pPr>
            <a:r>
              <a:rPr lang="en-US" sz="1400" dirty="0" smtClean="0"/>
              <a:t>authorizing </a:t>
            </a:r>
            <a:r>
              <a:rPr lang="en-US" sz="1400" dirty="0"/>
              <a:t>an assessment</a:t>
            </a:r>
          </a:p>
          <a:p>
            <a:pPr marL="971550" lvl="2" indent="-514350">
              <a:buFont typeface="+mj-lt"/>
              <a:buAutoNum type="alphaLcParenR"/>
            </a:pPr>
            <a:r>
              <a:rPr lang="en-US" sz="1400" dirty="0" smtClean="0"/>
              <a:t>launching </a:t>
            </a:r>
            <a:r>
              <a:rPr lang="en-US" sz="1400" dirty="0"/>
              <a:t>a new assessment</a:t>
            </a:r>
          </a:p>
          <a:p>
            <a:pPr marL="971550" lvl="2" indent="-514350">
              <a:buFont typeface="+mj-lt"/>
              <a:buAutoNum type="alphaLcParenR"/>
            </a:pPr>
            <a:r>
              <a:rPr lang="en-US" sz="1400" dirty="0" smtClean="0"/>
              <a:t>launching </a:t>
            </a:r>
            <a:r>
              <a:rPr lang="en-US" sz="1400" dirty="0"/>
              <a:t>an interrupted assessment</a:t>
            </a:r>
          </a:p>
          <a:p>
            <a:pPr marL="971550" lvl="2" indent="-514350">
              <a:buFont typeface="+mj-lt"/>
              <a:buAutoNum type="alphaLcParenR"/>
            </a:pPr>
            <a:r>
              <a:rPr lang="en-US" sz="1400" dirty="0" smtClean="0"/>
              <a:t>generating </a:t>
            </a:r>
            <a:r>
              <a:rPr lang="en-US" sz="1400" dirty="0"/>
              <a:t>an instant score report</a:t>
            </a:r>
          </a:p>
          <a:p>
            <a:pPr marL="971550" lvl="2" indent="-514350">
              <a:buFont typeface="+mj-lt"/>
              <a:buAutoNum type="alphaLcParenR"/>
            </a:pPr>
            <a:endParaRPr lang="en-US" sz="800" dirty="0" smtClean="0"/>
          </a:p>
          <a:p>
            <a:pPr marL="457200" indent="-457200">
              <a:buFont typeface="+mj-lt"/>
              <a:buAutoNum type="arabicPeriod"/>
            </a:pPr>
            <a:endParaRPr lang="en-US" sz="1400" dirty="0" smtClean="0"/>
          </a:p>
          <a:p>
            <a:pPr marL="0" indent="0">
              <a:buNone/>
            </a:pPr>
            <a:endParaRPr lang="en-US" sz="1400" dirty="0"/>
          </a:p>
          <a:p>
            <a:pPr marL="457200" indent="-457200">
              <a:buFont typeface="+mj-lt"/>
              <a:buAutoNum type="arabicPeriod"/>
            </a:pPr>
            <a:endParaRPr lang="en-US" sz="14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14</a:t>
            </a:fld>
            <a:endParaRPr lang="en-US">
              <a:solidFill>
                <a:prstClr val="white"/>
              </a:solidFill>
            </a:endParaRPr>
          </a:p>
        </p:txBody>
      </p:sp>
      <p:grpSp>
        <p:nvGrpSpPr>
          <p:cNvPr id="5" name="Group 4"/>
          <p:cNvGrpSpPr/>
          <p:nvPr/>
        </p:nvGrpSpPr>
        <p:grpSpPr>
          <a:xfrm>
            <a:off x="8153400" y="278327"/>
            <a:ext cx="876293" cy="1269379"/>
            <a:chOff x="0" y="2231"/>
            <a:chExt cx="1169031" cy="1650378"/>
          </a:xfrm>
        </p:grpSpPr>
        <p:sp>
          <p:nvSpPr>
            <p:cNvPr id="6" name="Chevron 5"/>
            <p:cNvSpPr/>
            <p:nvPr/>
          </p:nvSpPr>
          <p:spPr>
            <a:xfrm rot="5400000">
              <a:off x="-247556" y="249787"/>
              <a:ext cx="1650378" cy="1155265"/>
            </a:xfrm>
            <a:prstGeom prst="chevron">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7" name="Chevron 4"/>
            <p:cNvSpPr/>
            <p:nvPr/>
          </p:nvSpPr>
          <p:spPr>
            <a:xfrm>
              <a:off x="13766" y="612383"/>
              <a:ext cx="1155265" cy="6077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900" kern="1200" dirty="0" smtClean="0">
                  <a:effectLst>
                    <a:outerShdw blurRad="38100" dist="38100" dir="2700000" algn="tl">
                      <a:srgbClr val="000000">
                        <a:alpha val="43137"/>
                      </a:srgbClr>
                    </a:outerShdw>
                  </a:effectLst>
                </a:rPr>
                <a:t> </a:t>
              </a:r>
              <a:r>
                <a:rPr lang="en-US" sz="900" b="1" kern="1200" dirty="0" smtClean="0">
                  <a:effectLst>
                    <a:outerShdw blurRad="38100" dist="38100" dir="2700000" algn="tl">
                      <a:srgbClr val="000000">
                        <a:alpha val="43137"/>
                      </a:srgbClr>
                    </a:outerShdw>
                  </a:effectLst>
                </a:rPr>
                <a:t>Identify test coordinator(s) &amp; proctor(s</a:t>
              </a:r>
              <a:r>
                <a:rPr lang="en-US" sz="1100" b="1" kern="1200" dirty="0" smtClean="0">
                  <a:effectLst>
                    <a:outerShdw blurRad="38100" dist="38100" dir="2700000" algn="tl">
                      <a:srgbClr val="000000">
                        <a:alpha val="43137"/>
                      </a:srgbClr>
                    </a:outerShdw>
                  </a:effectLst>
                </a:rPr>
                <a:t>)</a:t>
              </a:r>
              <a:endParaRPr lang="en-US" sz="1100" b="1" kern="1200" dirty="0">
                <a:effectLst>
                  <a:outerShdw blurRad="38100" dist="38100" dir="2700000" algn="tl">
                    <a:srgbClr val="000000">
                      <a:alpha val="43137"/>
                    </a:srgbClr>
                  </a:outerShdw>
                </a:effectLst>
              </a:endParaRPr>
            </a:p>
          </p:txBody>
        </p:sp>
      </p:grpSp>
      <p:sp>
        <p:nvSpPr>
          <p:cNvPr id="8" name="Oval 7"/>
          <p:cNvSpPr/>
          <p:nvPr/>
        </p:nvSpPr>
        <p:spPr>
          <a:xfrm>
            <a:off x="7945144" y="87826"/>
            <a:ext cx="381000" cy="3810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 name="Title 1"/>
          <p:cNvSpPr txBox="1">
            <a:spLocks/>
          </p:cNvSpPr>
          <p:nvPr/>
        </p:nvSpPr>
        <p:spPr bwMode="auto">
          <a:xfrm>
            <a:off x="7990974" y="130705"/>
            <a:ext cx="345489" cy="3235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r>
              <a:rPr lang="en-US" sz="1400" b="1" dirty="0" smtClean="0">
                <a:solidFill>
                  <a:schemeClr val="bg1"/>
                </a:solidFill>
              </a:rPr>
              <a:t>1</a:t>
            </a:r>
            <a:endParaRPr lang="en-US" sz="1400" b="1" dirty="0">
              <a:solidFill>
                <a:schemeClr val="bg1"/>
              </a:solidFill>
            </a:endParaRPr>
          </a:p>
        </p:txBody>
      </p:sp>
    </p:spTree>
    <p:extLst>
      <p:ext uri="{BB962C8B-B14F-4D97-AF65-F5344CB8AC3E}">
        <p14:creationId xmlns:p14="http://schemas.microsoft.com/office/powerpoint/2010/main" val="40901086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950" y="193409"/>
            <a:ext cx="7556500" cy="608936"/>
          </a:xfrm>
        </p:spPr>
        <p:txBody>
          <a:bodyPr/>
          <a:lstStyle/>
          <a:p>
            <a:r>
              <a:rPr lang="en-US" sz="2800" dirty="0" smtClean="0"/>
              <a:t>Developing WorkKeys Fluency (2 of 2)</a:t>
            </a:r>
            <a:endParaRPr lang="en-US" sz="2800" dirty="0"/>
          </a:p>
        </p:txBody>
      </p:sp>
      <p:sp>
        <p:nvSpPr>
          <p:cNvPr id="3" name="Content Placeholder 2"/>
          <p:cNvSpPr>
            <a:spLocks noGrp="1"/>
          </p:cNvSpPr>
          <p:nvPr>
            <p:ph idx="1"/>
          </p:nvPr>
        </p:nvSpPr>
        <p:spPr>
          <a:xfrm>
            <a:off x="434474" y="992101"/>
            <a:ext cx="7556500" cy="3621701"/>
          </a:xfrm>
        </p:spPr>
        <p:txBody>
          <a:bodyPr/>
          <a:lstStyle/>
          <a:p>
            <a:pPr marL="457200" indent="-457200">
              <a:buFont typeface="+mj-lt"/>
              <a:buAutoNum type="arabicPeriod"/>
            </a:pPr>
            <a:r>
              <a:rPr lang="en-US" sz="1800" dirty="0"/>
              <a:t>Practice scenarios in artificial testing realm available through admin training </a:t>
            </a:r>
            <a:r>
              <a:rPr lang="en-US" sz="1800" dirty="0" smtClean="0"/>
              <a:t>website </a:t>
            </a:r>
            <a:r>
              <a:rPr lang="en-US" sz="1200" dirty="0" smtClean="0"/>
              <a:t>(see ACT email #1 on slide 9)</a:t>
            </a:r>
            <a:endParaRPr lang="en-US" sz="1200" dirty="0"/>
          </a:p>
          <a:p>
            <a:pPr marL="742950" lvl="1" indent="-514350">
              <a:buFont typeface="+mj-lt"/>
              <a:buAutoNum type="alphaLcParenR"/>
            </a:pPr>
            <a:r>
              <a:rPr lang="en-US" sz="1800" dirty="0"/>
              <a:t>Interrupted test re-launch</a:t>
            </a:r>
          </a:p>
          <a:p>
            <a:pPr marL="742950" lvl="1" indent="-514350">
              <a:buFont typeface="+mj-lt"/>
              <a:buAutoNum type="alphaLcParenR"/>
            </a:pPr>
            <a:r>
              <a:rPr lang="en-US" sz="1800" dirty="0"/>
              <a:t>Printing instant score reports</a:t>
            </a:r>
          </a:p>
          <a:p>
            <a:pPr marL="742950" lvl="1" indent="-514350">
              <a:buFont typeface="+mj-lt"/>
              <a:buAutoNum type="alphaLcParenR"/>
            </a:pPr>
            <a:r>
              <a:rPr lang="en-US" sz="1800" dirty="0"/>
              <a:t>Registering large testing groups vs. individual examinees</a:t>
            </a:r>
          </a:p>
          <a:p>
            <a:pPr marL="457200" indent="-457200">
              <a:buFont typeface="+mj-lt"/>
              <a:buAutoNum type="arabicPeriod"/>
            </a:pPr>
            <a:r>
              <a:rPr lang="en-US" sz="1800" dirty="0"/>
              <a:t>It is the test coordinator’s responsibility to become the WKIV “expert” for her </a:t>
            </a:r>
            <a:r>
              <a:rPr lang="en-US" sz="1800" dirty="0" smtClean="0"/>
              <a:t>organization.</a:t>
            </a:r>
            <a:endParaRPr lang="en-US" dirty="0"/>
          </a:p>
          <a:p>
            <a:pPr marL="971550" lvl="2" indent="-514350">
              <a:buFont typeface="+mj-lt"/>
              <a:buAutoNum type="alphaLcParenR"/>
            </a:pPr>
            <a:endParaRPr lang="en-US" sz="800" dirty="0" smtClean="0"/>
          </a:p>
          <a:p>
            <a:pPr marL="457200" indent="-457200">
              <a:buFont typeface="+mj-lt"/>
              <a:buAutoNum type="arabicPeriod"/>
            </a:pPr>
            <a:endParaRPr lang="en-US" sz="1400" dirty="0" smtClean="0"/>
          </a:p>
          <a:p>
            <a:pPr marL="0" indent="0">
              <a:buNone/>
            </a:pPr>
            <a:endParaRPr lang="en-US" sz="1400" dirty="0"/>
          </a:p>
          <a:p>
            <a:pPr marL="457200" indent="-457200">
              <a:buFont typeface="+mj-lt"/>
              <a:buAutoNum type="arabicPeriod"/>
            </a:pPr>
            <a:endParaRPr lang="en-US" sz="14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15</a:t>
            </a:fld>
            <a:endParaRPr lang="en-US">
              <a:solidFill>
                <a:prstClr val="white"/>
              </a:solidFill>
            </a:endParaRPr>
          </a:p>
        </p:txBody>
      </p:sp>
      <p:grpSp>
        <p:nvGrpSpPr>
          <p:cNvPr id="5" name="Group 4"/>
          <p:cNvGrpSpPr/>
          <p:nvPr/>
        </p:nvGrpSpPr>
        <p:grpSpPr>
          <a:xfrm>
            <a:off x="8153400" y="278327"/>
            <a:ext cx="876293" cy="1269379"/>
            <a:chOff x="0" y="2231"/>
            <a:chExt cx="1169031" cy="1650378"/>
          </a:xfrm>
        </p:grpSpPr>
        <p:sp>
          <p:nvSpPr>
            <p:cNvPr id="6" name="Chevron 5"/>
            <p:cNvSpPr/>
            <p:nvPr/>
          </p:nvSpPr>
          <p:spPr>
            <a:xfrm rot="5400000">
              <a:off x="-247556" y="249787"/>
              <a:ext cx="1650378" cy="1155265"/>
            </a:xfrm>
            <a:prstGeom prst="chevron">
              <a:avLst/>
            </a:prstGeom>
          </p:spPr>
          <p:style>
            <a:lnRef idx="2">
              <a:schemeClr val="accent5">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7" name="Chevron 4"/>
            <p:cNvSpPr/>
            <p:nvPr/>
          </p:nvSpPr>
          <p:spPr>
            <a:xfrm>
              <a:off x="13766" y="612383"/>
              <a:ext cx="1155265" cy="6077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900" kern="1200" dirty="0" smtClean="0"/>
                <a:t> </a:t>
              </a:r>
              <a:r>
                <a:rPr lang="en-US" sz="900" b="1" kern="1200" dirty="0" smtClean="0"/>
                <a:t>Identify test coordinator(s) &amp; proctor(s</a:t>
              </a:r>
              <a:r>
                <a:rPr lang="en-US" sz="1100" b="1" kern="1200" dirty="0" smtClean="0"/>
                <a:t>)</a:t>
              </a:r>
              <a:endParaRPr lang="en-US" sz="1100" b="1" kern="1200" dirty="0"/>
            </a:p>
          </p:txBody>
        </p:sp>
      </p:grpSp>
      <p:sp>
        <p:nvSpPr>
          <p:cNvPr id="8" name="Oval 7"/>
          <p:cNvSpPr/>
          <p:nvPr/>
        </p:nvSpPr>
        <p:spPr>
          <a:xfrm>
            <a:off x="7945144" y="87826"/>
            <a:ext cx="381000" cy="3810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 name="Title 1"/>
          <p:cNvSpPr txBox="1">
            <a:spLocks/>
          </p:cNvSpPr>
          <p:nvPr/>
        </p:nvSpPr>
        <p:spPr bwMode="auto">
          <a:xfrm>
            <a:off x="7990974" y="130705"/>
            <a:ext cx="345489" cy="3235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r>
              <a:rPr lang="en-US" sz="1400" b="1" dirty="0" smtClean="0">
                <a:solidFill>
                  <a:schemeClr val="bg1"/>
                </a:solidFill>
              </a:rPr>
              <a:t>1</a:t>
            </a:r>
            <a:endParaRPr lang="en-US" sz="1400" b="1" dirty="0">
              <a:solidFill>
                <a:schemeClr val="bg1"/>
              </a:solidFill>
            </a:endParaRPr>
          </a:p>
        </p:txBody>
      </p:sp>
    </p:spTree>
    <p:extLst>
      <p:ext uri="{BB962C8B-B14F-4D97-AF65-F5344CB8AC3E}">
        <p14:creationId xmlns:p14="http://schemas.microsoft.com/office/powerpoint/2010/main" val="22539148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75554"/>
            <a:ext cx="6400800" cy="456009"/>
          </a:xfrm>
        </p:spPr>
        <p:txBody>
          <a:bodyPr/>
          <a:lstStyle/>
          <a:p>
            <a:r>
              <a:rPr lang="en-US" sz="2200" b="1" dirty="0" smtClean="0"/>
              <a:t>Recommended</a:t>
            </a:r>
            <a:r>
              <a:rPr lang="en-US" sz="2200" dirty="0" smtClean="0"/>
              <a:t> criteria for voucher recipients</a:t>
            </a:r>
            <a:endParaRPr lang="en-US" sz="22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16</a:t>
            </a:fld>
            <a:endParaRPr lang="en-US">
              <a:solidFill>
                <a:prstClr val="white"/>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964542208"/>
              </p:ext>
            </p:extLst>
          </p:nvPr>
        </p:nvGraphicFramePr>
        <p:xfrm>
          <a:off x="396166" y="763628"/>
          <a:ext cx="7696200" cy="42068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6" name="Group 15"/>
          <p:cNvGrpSpPr/>
          <p:nvPr/>
        </p:nvGrpSpPr>
        <p:grpSpPr>
          <a:xfrm>
            <a:off x="7055158" y="243025"/>
            <a:ext cx="817482" cy="1342009"/>
            <a:chOff x="0" y="1460811"/>
            <a:chExt cx="1155266" cy="1650378"/>
          </a:xfrm>
        </p:grpSpPr>
        <p:sp>
          <p:nvSpPr>
            <p:cNvPr id="17" name="Chevron 16"/>
            <p:cNvSpPr/>
            <p:nvPr/>
          </p:nvSpPr>
          <p:spPr>
            <a:xfrm rot="5400000">
              <a:off x="-247556" y="1708367"/>
              <a:ext cx="1650378" cy="1155265"/>
            </a:xfrm>
            <a:prstGeom prst="chevron">
              <a:avLst/>
            </a:prstGeom>
          </p:spPr>
          <p:style>
            <a:lnRef idx="2">
              <a:schemeClr val="accent5">
                <a:hueOff val="832153"/>
                <a:satOff val="2831"/>
                <a:lumOff val="-11079"/>
                <a:alphaOff val="0"/>
              </a:schemeClr>
            </a:lnRef>
            <a:fillRef idx="1">
              <a:schemeClr val="accent5">
                <a:hueOff val="832153"/>
                <a:satOff val="2831"/>
                <a:lumOff val="-11079"/>
                <a:alphaOff val="0"/>
              </a:schemeClr>
            </a:fillRef>
            <a:effectRef idx="0">
              <a:schemeClr val="accent5">
                <a:hueOff val="832153"/>
                <a:satOff val="2831"/>
                <a:lumOff val="-11079"/>
                <a:alphaOff val="0"/>
              </a:schemeClr>
            </a:effectRef>
            <a:fontRef idx="minor">
              <a:schemeClr val="lt1"/>
            </a:fontRef>
          </p:style>
        </p:sp>
        <p:sp>
          <p:nvSpPr>
            <p:cNvPr id="18" name="Chevron 4"/>
            <p:cNvSpPr/>
            <p:nvPr/>
          </p:nvSpPr>
          <p:spPr>
            <a:xfrm>
              <a:off x="1" y="2038444"/>
              <a:ext cx="1155265" cy="4951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b="1" kern="1200" dirty="0" smtClean="0">
                  <a:effectLst>
                    <a:outerShdw blurRad="38100" dist="38100" dir="2700000" algn="tl">
                      <a:srgbClr val="000000">
                        <a:alpha val="43137"/>
                      </a:srgbClr>
                    </a:outerShdw>
                  </a:effectLst>
                </a:rPr>
                <a:t>Determine voucher recipients</a:t>
              </a:r>
              <a:endParaRPr lang="en-US" sz="1000" b="1" kern="1200" dirty="0">
                <a:effectLst>
                  <a:outerShdw blurRad="38100" dist="38100" dir="2700000" algn="tl">
                    <a:srgbClr val="000000">
                      <a:alpha val="43137"/>
                    </a:srgbClr>
                  </a:outerShdw>
                </a:effectLst>
              </a:endParaRPr>
            </a:p>
          </p:txBody>
        </p:sp>
      </p:grpSp>
      <p:sp>
        <p:nvSpPr>
          <p:cNvPr id="19" name="Title 1"/>
          <p:cNvSpPr txBox="1">
            <a:spLocks/>
          </p:cNvSpPr>
          <p:nvPr/>
        </p:nvSpPr>
        <p:spPr bwMode="auto">
          <a:xfrm>
            <a:off x="7720241" y="2001545"/>
            <a:ext cx="3048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r>
              <a:rPr lang="en-US" sz="1400" b="1" dirty="0">
                <a:solidFill>
                  <a:schemeClr val="bg1"/>
                </a:solidFill>
              </a:rPr>
              <a:t>2</a:t>
            </a:r>
          </a:p>
        </p:txBody>
      </p:sp>
      <p:sp>
        <p:nvSpPr>
          <p:cNvPr id="21" name="Oval 20"/>
          <p:cNvSpPr/>
          <p:nvPr/>
        </p:nvSpPr>
        <p:spPr>
          <a:xfrm>
            <a:off x="6864659" y="52524"/>
            <a:ext cx="381000" cy="3810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0" name="Title 1"/>
          <p:cNvSpPr txBox="1">
            <a:spLocks/>
          </p:cNvSpPr>
          <p:nvPr/>
        </p:nvSpPr>
        <p:spPr bwMode="auto">
          <a:xfrm>
            <a:off x="6902759" y="90624"/>
            <a:ext cx="3048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r>
              <a:rPr lang="en-US" sz="1400" b="1" dirty="0">
                <a:solidFill>
                  <a:schemeClr val="bg1"/>
                </a:solidFill>
              </a:rPr>
              <a:t>2</a:t>
            </a:r>
          </a:p>
        </p:txBody>
      </p:sp>
      <p:sp>
        <p:nvSpPr>
          <p:cNvPr id="3" name="TextBox 2"/>
          <p:cNvSpPr txBox="1"/>
          <p:nvPr/>
        </p:nvSpPr>
        <p:spPr>
          <a:xfrm>
            <a:off x="2567866" y="4552950"/>
            <a:ext cx="3352800" cy="400110"/>
          </a:xfrm>
          <a:prstGeom prst="rect">
            <a:avLst/>
          </a:prstGeom>
          <a:noFill/>
        </p:spPr>
        <p:txBody>
          <a:bodyPr wrap="square" rtlCol="0">
            <a:spAutoFit/>
          </a:bodyPr>
          <a:lstStyle/>
          <a:p>
            <a:pPr algn="ctr"/>
            <a:r>
              <a:rPr lang="en-US" sz="1000" i="1" dirty="0" smtClean="0">
                <a:solidFill>
                  <a:schemeClr val="tx2">
                    <a:lumMod val="75000"/>
                    <a:lumOff val="25000"/>
                  </a:schemeClr>
                </a:solidFill>
                <a:latin typeface="+mn-lt"/>
              </a:rPr>
              <a:t>Every Voucher Recipient receives THREE vouchers, one for each assessment within WorkKeys.</a:t>
            </a:r>
            <a:endParaRPr lang="en-US" i="1" dirty="0">
              <a:solidFill>
                <a:schemeClr val="tx2">
                  <a:lumMod val="75000"/>
                  <a:lumOff val="25000"/>
                </a:schemeClr>
              </a:solidFill>
            </a:endParaRPr>
          </a:p>
        </p:txBody>
      </p:sp>
    </p:spTree>
    <p:extLst>
      <p:ext uri="{BB962C8B-B14F-4D97-AF65-F5344CB8AC3E}">
        <p14:creationId xmlns:p14="http://schemas.microsoft.com/office/powerpoint/2010/main" val="10982737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724" y="514350"/>
            <a:ext cx="7045325" cy="608409"/>
          </a:xfrm>
        </p:spPr>
        <p:txBody>
          <a:bodyPr/>
          <a:lstStyle/>
          <a:p>
            <a:r>
              <a:rPr lang="en-US" sz="3200" b="1" dirty="0" smtClean="0"/>
              <a:t>3</a:t>
            </a:r>
            <a:r>
              <a:rPr lang="en-US" sz="3200" dirty="0" smtClean="0"/>
              <a:t> vouchers for each of the </a:t>
            </a:r>
            <a:r>
              <a:rPr lang="en-US" sz="3200" b="1" dirty="0" smtClean="0"/>
              <a:t>3 </a:t>
            </a:r>
            <a:r>
              <a:rPr lang="en-US" sz="3200" dirty="0" smtClean="0"/>
              <a:t>pre-tests</a:t>
            </a:r>
            <a:endParaRPr lang="en-US" sz="32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17</a:t>
            </a:fld>
            <a:endParaRPr lang="en-US">
              <a:solidFill>
                <a:prstClr val="white"/>
              </a:solidFill>
            </a:endParaRPr>
          </a:p>
        </p:txBody>
      </p:sp>
      <p:pic>
        <p:nvPicPr>
          <p:cNvPr id="2050" name="Picture 2" descr="C:\Users\allison.mcintyre\AppData\Local\Microsoft\Windows\Temporary Internet Files\Content.IE5\JECJINGJ\Katzenbaer-LAN-Party-pictogram[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1928984"/>
            <a:ext cx="2109787" cy="2305050"/>
          </a:xfrm>
          <a:prstGeom prst="rect">
            <a:avLst/>
          </a:prstGeom>
          <a:noFill/>
          <a:effectLst>
            <a:glow rad="228600">
              <a:schemeClr val="accent1">
                <a:satMod val="175000"/>
                <a:alpha val="40000"/>
              </a:schemeClr>
            </a:glow>
          </a:effectLst>
          <a:extLst>
            <a:ext uri="{909E8E84-426E-40DD-AFC4-6F175D3DCCD1}">
              <a14:hiddenFill xmlns:a14="http://schemas.microsoft.com/office/drawing/2010/main">
                <a:solidFill>
                  <a:srgbClr val="FFFFFF"/>
                </a:solidFill>
              </a14:hiddenFill>
            </a:ext>
          </a:extLst>
        </p:spPr>
      </p:pic>
      <p:sp>
        <p:nvSpPr>
          <p:cNvPr id="5" name="Rectangle 4"/>
          <p:cNvSpPr/>
          <p:nvPr/>
        </p:nvSpPr>
        <p:spPr>
          <a:xfrm>
            <a:off x="4731244" y="3875185"/>
            <a:ext cx="3276600" cy="307777"/>
          </a:xfrm>
          <a:prstGeom prst="rect">
            <a:avLst/>
          </a:prstGeom>
        </p:spPr>
        <p:txBody>
          <a:bodyPr wrap="square">
            <a:spAutoFit/>
          </a:bodyPr>
          <a:lstStyle/>
          <a:p>
            <a:pPr algn="ctr"/>
            <a:r>
              <a:rPr lang="en-US" b="1" dirty="0" smtClean="0">
                <a:solidFill>
                  <a:schemeClr val="accent2">
                    <a:lumMod val="75000"/>
                    <a:lumOff val="25000"/>
                  </a:schemeClr>
                </a:solidFill>
                <a:effectLst>
                  <a:glow rad="228600">
                    <a:schemeClr val="accent6">
                      <a:satMod val="175000"/>
                      <a:alpha val="40000"/>
                    </a:schemeClr>
                  </a:glow>
                  <a:outerShdw blurRad="38100" dist="38100" dir="2700000" algn="tl">
                    <a:srgbClr val="000000">
                      <a:alpha val="43137"/>
                    </a:srgbClr>
                  </a:outerShdw>
                </a:effectLst>
                <a:latin typeface="+mn-lt"/>
              </a:rPr>
              <a:t>3) Locating Information voucher</a:t>
            </a:r>
            <a:endParaRPr lang="en-US" b="1" dirty="0">
              <a:effectLst>
                <a:glow rad="228600">
                  <a:schemeClr val="accent6">
                    <a:satMod val="175000"/>
                    <a:alpha val="40000"/>
                  </a:schemeClr>
                </a:glow>
                <a:outerShdw blurRad="38100" dist="38100" dir="2700000" algn="tl">
                  <a:srgbClr val="000000">
                    <a:alpha val="43137"/>
                  </a:srgbClr>
                </a:outerShdw>
              </a:effectLst>
              <a:latin typeface="+mn-lt"/>
            </a:endParaRPr>
          </a:p>
        </p:txBody>
      </p:sp>
      <p:sp>
        <p:nvSpPr>
          <p:cNvPr id="7" name="Rectangle 6"/>
          <p:cNvSpPr/>
          <p:nvPr/>
        </p:nvSpPr>
        <p:spPr>
          <a:xfrm>
            <a:off x="4911017" y="1809566"/>
            <a:ext cx="1870784" cy="307777"/>
          </a:xfrm>
          <a:prstGeom prst="rect">
            <a:avLst/>
          </a:prstGeom>
        </p:spPr>
        <p:txBody>
          <a:bodyPr wrap="square">
            <a:spAutoFit/>
          </a:bodyPr>
          <a:lstStyle/>
          <a:p>
            <a:pPr algn="ctr"/>
            <a:r>
              <a:rPr lang="en-US" b="1" dirty="0" smtClean="0">
                <a:solidFill>
                  <a:schemeClr val="accent2">
                    <a:lumMod val="75000"/>
                    <a:lumOff val="25000"/>
                  </a:schemeClr>
                </a:solidFill>
                <a:effectLst>
                  <a:glow rad="228600">
                    <a:schemeClr val="accent5">
                      <a:satMod val="175000"/>
                      <a:alpha val="40000"/>
                    </a:schemeClr>
                  </a:glow>
                  <a:outerShdw blurRad="38100" dist="38100" dir="2700000" algn="tl">
                    <a:srgbClr val="000000">
                      <a:alpha val="43137"/>
                    </a:srgbClr>
                  </a:outerShdw>
                </a:effectLst>
                <a:latin typeface="+mn-lt"/>
              </a:rPr>
              <a:t>1) Reading voucher</a:t>
            </a:r>
            <a:endParaRPr lang="en-US" b="1" dirty="0">
              <a:effectLst>
                <a:glow rad="228600">
                  <a:schemeClr val="accent6">
                    <a:satMod val="175000"/>
                    <a:alpha val="40000"/>
                  </a:schemeClr>
                </a:glow>
                <a:outerShdw blurRad="38100" dist="38100" dir="2700000" algn="tl">
                  <a:srgbClr val="000000">
                    <a:alpha val="43137"/>
                  </a:srgbClr>
                </a:outerShdw>
              </a:effectLst>
              <a:latin typeface="+mn-lt"/>
            </a:endParaRPr>
          </a:p>
        </p:txBody>
      </p:sp>
      <p:sp>
        <p:nvSpPr>
          <p:cNvPr id="8" name="Rectangle 7"/>
          <p:cNvSpPr/>
          <p:nvPr/>
        </p:nvSpPr>
        <p:spPr>
          <a:xfrm>
            <a:off x="5290351" y="2809428"/>
            <a:ext cx="1870784" cy="307777"/>
          </a:xfrm>
          <a:prstGeom prst="rect">
            <a:avLst/>
          </a:prstGeom>
        </p:spPr>
        <p:txBody>
          <a:bodyPr wrap="square">
            <a:spAutoFit/>
          </a:bodyPr>
          <a:lstStyle/>
          <a:p>
            <a:pPr algn="ctr"/>
            <a:r>
              <a:rPr lang="en-US" b="1" dirty="0" smtClean="0">
                <a:solidFill>
                  <a:schemeClr val="accent2">
                    <a:lumMod val="75000"/>
                    <a:lumOff val="25000"/>
                  </a:schemeClr>
                </a:solidFill>
                <a:effectLst>
                  <a:glow rad="228600">
                    <a:schemeClr val="accent3">
                      <a:satMod val="175000"/>
                      <a:alpha val="40000"/>
                    </a:schemeClr>
                  </a:glow>
                  <a:outerShdw blurRad="38100" dist="38100" dir="2700000" algn="tl">
                    <a:srgbClr val="000000">
                      <a:alpha val="43137"/>
                    </a:srgbClr>
                  </a:outerShdw>
                </a:effectLst>
                <a:latin typeface="+mn-lt"/>
              </a:rPr>
              <a:t>2) Math voucher</a:t>
            </a:r>
            <a:endParaRPr lang="en-US" b="1" dirty="0">
              <a:effectLst>
                <a:glow rad="228600">
                  <a:schemeClr val="accent6">
                    <a:satMod val="175000"/>
                    <a:alpha val="40000"/>
                  </a:schemeClr>
                </a:glow>
                <a:outerShdw blurRad="38100" dist="38100" dir="2700000" algn="tl">
                  <a:srgbClr val="000000">
                    <a:alpha val="43137"/>
                  </a:srgbClr>
                </a:outerShdw>
              </a:effectLst>
              <a:latin typeface="+mn-lt"/>
            </a:endParaRPr>
          </a:p>
        </p:txBody>
      </p:sp>
      <p:sp>
        <p:nvSpPr>
          <p:cNvPr id="6" name="Rectangle 5"/>
          <p:cNvSpPr/>
          <p:nvPr/>
        </p:nvSpPr>
        <p:spPr>
          <a:xfrm>
            <a:off x="1463459" y="4522434"/>
            <a:ext cx="2779928" cy="307777"/>
          </a:xfrm>
          <a:prstGeom prst="rect">
            <a:avLst/>
          </a:prstGeom>
        </p:spPr>
        <p:txBody>
          <a:bodyPr wrap="none">
            <a:spAutoFit/>
          </a:bodyPr>
          <a:lstStyle/>
          <a:p>
            <a:r>
              <a:rPr lang="en-US" b="1" dirty="0" smtClean="0">
                <a:solidFill>
                  <a:schemeClr val="tx2">
                    <a:lumMod val="75000"/>
                    <a:lumOff val="25000"/>
                  </a:schemeClr>
                </a:solidFill>
                <a:effectLst>
                  <a:glow rad="228600">
                    <a:schemeClr val="accent1">
                      <a:satMod val="175000"/>
                      <a:alpha val="40000"/>
                    </a:schemeClr>
                  </a:glow>
                  <a:outerShdw blurRad="38100" dist="38100" dir="2700000" algn="tl">
                    <a:srgbClr val="000000">
                      <a:alpha val="43137"/>
                    </a:srgbClr>
                  </a:outerShdw>
                </a:effectLst>
                <a:latin typeface="+mn-lt"/>
              </a:rPr>
              <a:t>WorkKeys Voucher Recipient</a:t>
            </a:r>
            <a:endParaRPr lang="en-US" dirty="0">
              <a:solidFill>
                <a:schemeClr val="tx2">
                  <a:lumMod val="75000"/>
                  <a:lumOff val="25000"/>
                </a:schemeClr>
              </a:solidFill>
              <a:effectLst>
                <a:glow rad="228600">
                  <a:schemeClr val="accent1">
                    <a:satMod val="175000"/>
                    <a:alpha val="40000"/>
                  </a:schemeClr>
                </a:glow>
                <a:outerShdw blurRad="38100" dist="38100" dir="2700000" algn="tl">
                  <a:srgbClr val="000000">
                    <a:alpha val="43137"/>
                  </a:srgbClr>
                </a:outerShdw>
              </a:effectLst>
              <a:latin typeface="+mn-lt"/>
            </a:endParaRPr>
          </a:p>
        </p:txBody>
      </p:sp>
      <p:cxnSp>
        <p:nvCxnSpPr>
          <p:cNvPr id="12" name="Straight Arrow Connector 11"/>
          <p:cNvCxnSpPr>
            <a:stCxn id="7" idx="1"/>
          </p:cNvCxnSpPr>
          <p:nvPr/>
        </p:nvCxnSpPr>
        <p:spPr>
          <a:xfrm flipH="1">
            <a:off x="4343400" y="1963455"/>
            <a:ext cx="567617" cy="3034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a:stCxn id="8" idx="1"/>
          </p:cNvCxnSpPr>
          <p:nvPr/>
        </p:nvCxnSpPr>
        <p:spPr>
          <a:xfrm flipH="1" flipV="1">
            <a:off x="4243387" y="2809428"/>
            <a:ext cx="1046964" cy="1538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stCxn id="5" idx="1"/>
            <a:endCxn id="2050" idx="3"/>
          </p:cNvCxnSpPr>
          <p:nvPr/>
        </p:nvCxnSpPr>
        <p:spPr>
          <a:xfrm flipH="1" flipV="1">
            <a:off x="4243387" y="3081509"/>
            <a:ext cx="487857" cy="94756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52400" y="2178487"/>
            <a:ext cx="1752600" cy="1569660"/>
          </a:xfrm>
          <a:prstGeom prst="rect">
            <a:avLst/>
          </a:prstGeom>
          <a:noFill/>
        </p:spPr>
        <p:txBody>
          <a:bodyPr wrap="square" rtlCol="0">
            <a:spAutoFit/>
          </a:bodyPr>
          <a:lstStyle/>
          <a:p>
            <a:pPr marL="285750" indent="-285750">
              <a:buFont typeface="Wingdings" panose="05000000000000000000" pitchFamily="2" charset="2"/>
              <a:buChar char="ü"/>
            </a:pPr>
            <a:r>
              <a:rPr lang="en-US" sz="1200" dirty="0" smtClean="0">
                <a:solidFill>
                  <a:schemeClr val="accent1">
                    <a:lumMod val="60000"/>
                    <a:lumOff val="40000"/>
                  </a:schemeClr>
                </a:solidFill>
                <a:latin typeface="+mn-lt"/>
              </a:rPr>
              <a:t>Scored level 4 on all 3 pretests in CR101</a:t>
            </a:r>
          </a:p>
          <a:p>
            <a:pPr marL="285750" indent="-285750">
              <a:buFont typeface="Wingdings" panose="05000000000000000000" pitchFamily="2" charset="2"/>
              <a:buChar char="ü"/>
            </a:pPr>
            <a:r>
              <a:rPr lang="en-US" sz="1200" dirty="0" smtClean="0">
                <a:solidFill>
                  <a:schemeClr val="accent1">
                    <a:lumMod val="60000"/>
                    <a:lumOff val="40000"/>
                  </a:schemeClr>
                </a:solidFill>
                <a:latin typeface="+mn-lt"/>
              </a:rPr>
              <a:t>Exam is cost prohibitive </a:t>
            </a:r>
          </a:p>
          <a:p>
            <a:pPr marL="285750" indent="-285750">
              <a:buFont typeface="Wingdings" panose="05000000000000000000" pitchFamily="2" charset="2"/>
              <a:buChar char="ü"/>
            </a:pPr>
            <a:r>
              <a:rPr lang="en-US" sz="1200" dirty="0" smtClean="0">
                <a:solidFill>
                  <a:schemeClr val="accent1">
                    <a:lumMod val="60000"/>
                    <a:lumOff val="40000"/>
                  </a:schemeClr>
                </a:solidFill>
                <a:latin typeface="+mn-lt"/>
              </a:rPr>
              <a:t>Spends </a:t>
            </a:r>
            <a:r>
              <a:rPr lang="en-US" sz="1200" dirty="0" err="1" smtClean="0">
                <a:solidFill>
                  <a:schemeClr val="accent1">
                    <a:lumMod val="60000"/>
                    <a:lumOff val="40000"/>
                  </a:schemeClr>
                </a:solidFill>
                <a:latin typeface="+mn-lt"/>
              </a:rPr>
              <a:t>appro</a:t>
            </a:r>
            <a:r>
              <a:rPr lang="en-US" sz="1200" dirty="0" smtClean="0">
                <a:solidFill>
                  <a:schemeClr val="accent1">
                    <a:lumMod val="60000"/>
                    <a:lumOff val="40000"/>
                  </a:schemeClr>
                </a:solidFill>
                <a:latin typeface="+mn-lt"/>
              </a:rPr>
              <a:t>. 1 hour on each assessment</a:t>
            </a:r>
            <a:endParaRPr lang="en-US" sz="1200" dirty="0">
              <a:solidFill>
                <a:schemeClr val="accent1">
                  <a:lumMod val="60000"/>
                  <a:lumOff val="40000"/>
                </a:schemeClr>
              </a:solidFill>
              <a:latin typeface="+mn-lt"/>
            </a:endParaRPr>
          </a:p>
        </p:txBody>
      </p:sp>
    </p:spTree>
    <p:extLst>
      <p:ext uri="{BB962C8B-B14F-4D97-AF65-F5344CB8AC3E}">
        <p14:creationId xmlns:p14="http://schemas.microsoft.com/office/powerpoint/2010/main" val="39780016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Examinees must earn a 3 on all 3 pre-tests to obtain an NCRC</a:t>
            </a:r>
            <a:endParaRPr lang="en-US" dirty="0"/>
          </a:p>
        </p:txBody>
      </p:sp>
      <p:sp>
        <p:nvSpPr>
          <p:cNvPr id="5" name="Content Placeholder 4"/>
          <p:cNvSpPr>
            <a:spLocks noGrp="1"/>
          </p:cNvSpPr>
          <p:nvPr>
            <p:ph idx="1"/>
          </p:nvPr>
        </p:nvSpPr>
        <p:spPr>
          <a:xfrm>
            <a:off x="152400" y="1428750"/>
            <a:ext cx="8763000" cy="381000"/>
          </a:xfrm>
        </p:spPr>
        <p:txBody>
          <a:bodyPr>
            <a:scene3d>
              <a:camera prst="orthographicFront"/>
              <a:lightRig rig="threePt" dir="t"/>
            </a:scene3d>
            <a:sp3d extrusionH="57150">
              <a:bevelT w="38100" h="38100"/>
            </a:sp3d>
          </a:bodyPr>
          <a:lstStyle/>
          <a:p>
            <a:pPr marL="0" indent="0" algn="ctr">
              <a:buNone/>
            </a:pPr>
            <a:r>
              <a:rPr lang="en-US" sz="1800" b="1" dirty="0" smtClean="0">
                <a:solidFill>
                  <a:schemeClr val="accent2">
                    <a:lumMod val="75000"/>
                    <a:lumOff val="25000"/>
                  </a:schemeClr>
                </a:solidFill>
                <a:effectLst>
                  <a:glow rad="228600">
                    <a:schemeClr val="accent2">
                      <a:satMod val="175000"/>
                      <a:alpha val="40000"/>
                    </a:schemeClr>
                  </a:glow>
                  <a:outerShdw blurRad="38100" dist="38100" dir="2700000" algn="tl">
                    <a:srgbClr val="000000">
                      <a:alpha val="43137"/>
                    </a:srgbClr>
                  </a:outerShdw>
                </a:effectLst>
              </a:rPr>
              <a:t>NCRC =</a:t>
            </a:r>
            <a:r>
              <a:rPr lang="en-US" sz="1800" b="1" dirty="0" smtClean="0">
                <a:solidFill>
                  <a:schemeClr val="accent2">
                    <a:lumMod val="75000"/>
                    <a:lumOff val="25000"/>
                  </a:schemeClr>
                </a:solidFill>
                <a:effectLst>
                  <a:glow rad="228600">
                    <a:schemeClr val="accent6">
                      <a:satMod val="175000"/>
                      <a:alpha val="40000"/>
                    </a:schemeClr>
                  </a:glow>
                  <a:outerShdw blurRad="38100" dist="38100" dir="2700000" algn="tl">
                    <a:srgbClr val="000000">
                      <a:alpha val="43137"/>
                    </a:srgbClr>
                  </a:outerShdw>
                </a:effectLst>
              </a:rPr>
              <a:t> </a:t>
            </a:r>
            <a:r>
              <a:rPr lang="en-US" sz="1800" b="1" dirty="0" smtClean="0">
                <a:solidFill>
                  <a:schemeClr val="accent2">
                    <a:lumMod val="75000"/>
                    <a:lumOff val="25000"/>
                  </a:schemeClr>
                </a:solidFill>
                <a:effectLst>
                  <a:glow rad="228600">
                    <a:schemeClr val="accent5">
                      <a:satMod val="175000"/>
                      <a:alpha val="40000"/>
                    </a:schemeClr>
                  </a:glow>
                  <a:outerShdw blurRad="38100" dist="38100" dir="2700000" algn="tl">
                    <a:srgbClr val="000000">
                      <a:alpha val="43137"/>
                    </a:srgbClr>
                  </a:outerShdw>
                </a:effectLst>
              </a:rPr>
              <a:t>level 3 in Reading, </a:t>
            </a:r>
            <a:r>
              <a:rPr lang="en-US" sz="1800" b="1" dirty="0" smtClean="0">
                <a:solidFill>
                  <a:schemeClr val="accent2">
                    <a:lumMod val="75000"/>
                    <a:lumOff val="25000"/>
                  </a:schemeClr>
                </a:solidFill>
                <a:effectLst>
                  <a:glow rad="228600">
                    <a:schemeClr val="accent3">
                      <a:satMod val="175000"/>
                      <a:alpha val="40000"/>
                    </a:schemeClr>
                  </a:glow>
                  <a:outerShdw blurRad="38100" dist="38100" dir="2700000" algn="tl">
                    <a:srgbClr val="000000">
                      <a:alpha val="43137"/>
                    </a:srgbClr>
                  </a:outerShdw>
                </a:effectLst>
              </a:rPr>
              <a:t>level 3 in Math, </a:t>
            </a:r>
            <a:r>
              <a:rPr lang="en-US" sz="1800" b="1" dirty="0" smtClean="0">
                <a:solidFill>
                  <a:schemeClr val="accent2">
                    <a:lumMod val="75000"/>
                    <a:lumOff val="25000"/>
                  </a:schemeClr>
                </a:solidFill>
                <a:effectLst>
                  <a:glow rad="228600">
                    <a:schemeClr val="accent6">
                      <a:satMod val="175000"/>
                      <a:alpha val="40000"/>
                    </a:schemeClr>
                  </a:glow>
                  <a:outerShdw blurRad="38100" dist="38100" dir="2700000" algn="tl">
                    <a:srgbClr val="000000">
                      <a:alpha val="43137"/>
                    </a:srgbClr>
                  </a:outerShdw>
                </a:effectLst>
              </a:rPr>
              <a:t>level 3 in Locating Information</a:t>
            </a:r>
            <a:endParaRPr lang="en-US" sz="1800" b="1" dirty="0">
              <a:effectLst>
                <a:glow rad="228600">
                  <a:schemeClr val="accent6">
                    <a:satMod val="175000"/>
                    <a:alpha val="40000"/>
                  </a:schemeClr>
                </a:glow>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90439185-EF85-4BD1-B034-409EF1AD0566}" type="slidenum">
              <a:rPr lang="en-US" smtClean="0">
                <a:solidFill>
                  <a:prstClr val="white"/>
                </a:solidFill>
              </a:rPr>
              <a:pPr>
                <a:defRPr/>
              </a:pPr>
              <a:t>18</a:t>
            </a:fld>
            <a:endParaRPr lang="en-US">
              <a:solidFill>
                <a:prstClr val="white"/>
              </a:solidFill>
            </a:endParaRPr>
          </a:p>
        </p:txBody>
      </p:sp>
      <p:sp>
        <p:nvSpPr>
          <p:cNvPr id="6" name="Content Placeholder 4"/>
          <p:cNvSpPr txBox="1">
            <a:spLocks/>
          </p:cNvSpPr>
          <p:nvPr/>
        </p:nvSpPr>
        <p:spPr bwMode="auto">
          <a:xfrm>
            <a:off x="644371" y="1885950"/>
            <a:ext cx="7556500" cy="2362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scene3d>
              <a:camera prst="orthographicFront"/>
              <a:lightRig rig="threePt" dir="t"/>
            </a:scene3d>
            <a:sp3d extrusionH="57150">
              <a:bevelT w="38100" h="38100"/>
            </a:sp3d>
          </a:bodyPr>
          <a:lstStyle>
            <a:lvl1pPr marL="228600" indent="-228600" algn="l" rtl="0" eaLnBrk="0" fontAlgn="base" hangingPunct="0">
              <a:spcBef>
                <a:spcPts val="20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ＭＳ Ｐゴシック" charset="-128"/>
              </a:defRPr>
            </a:lvl1pPr>
            <a:lvl2pPr marL="457200" indent="-228600" algn="l" rtl="0" eaLnBrk="0" fontAlgn="base" hangingPunct="0">
              <a:spcBef>
                <a:spcPts val="600"/>
              </a:spcBef>
              <a:spcAft>
                <a:spcPct val="0"/>
              </a:spcAft>
              <a:buClr>
                <a:srgbClr val="B870B8"/>
              </a:buClr>
              <a:buSzPct val="75000"/>
              <a:buFont typeface="Wingdings" charset="2"/>
              <a:buChar char="n"/>
              <a:defRPr sz="2800" kern="1200">
                <a:solidFill>
                  <a:srgbClr val="595959"/>
                </a:solidFill>
                <a:latin typeface="+mn-lt"/>
                <a:ea typeface="ＭＳ Ｐゴシック" charset="-128"/>
                <a:cs typeface="+mn-cs"/>
              </a:defRPr>
            </a:lvl2pPr>
            <a:lvl3pPr marL="685800" indent="-228600" algn="l" rtl="0" eaLnBrk="0" fontAlgn="base" hangingPunct="0">
              <a:spcBef>
                <a:spcPts val="600"/>
              </a:spcBef>
              <a:spcAft>
                <a:spcPct val="0"/>
              </a:spcAft>
              <a:buClr>
                <a:schemeClr val="accent1"/>
              </a:buClr>
              <a:buSzPct val="75000"/>
              <a:buFont typeface="Wingdings" charset="2"/>
              <a:buChar char="n"/>
              <a:defRPr sz="2400" kern="1200">
                <a:solidFill>
                  <a:srgbClr val="595959"/>
                </a:solidFill>
                <a:latin typeface="+mn-lt"/>
                <a:ea typeface="ＭＳ Ｐゴシック" charset="-128"/>
                <a:cs typeface="+mn-cs"/>
              </a:defRPr>
            </a:lvl3pPr>
            <a:lvl4pPr marL="914400" indent="-228600" algn="l" rtl="0" eaLnBrk="0" fontAlgn="base" hangingPunct="0">
              <a:spcBef>
                <a:spcPts val="600"/>
              </a:spcBef>
              <a:spcAft>
                <a:spcPct val="0"/>
              </a:spcAft>
              <a:buClr>
                <a:srgbClr val="B870B8"/>
              </a:buClr>
              <a:buSzPct val="75000"/>
              <a:buFont typeface="Wingdings" charset="2"/>
              <a:buChar char="n"/>
              <a:defRPr sz="2000" kern="1200">
                <a:solidFill>
                  <a:srgbClr val="595959"/>
                </a:solidFill>
                <a:latin typeface="+mn-lt"/>
                <a:ea typeface="ＭＳ Ｐゴシック" charset="-128"/>
                <a:cs typeface="+mn-cs"/>
              </a:defRPr>
            </a:lvl4pPr>
            <a:lvl5pPr marL="1143000" indent="-228600" algn="l" rtl="0" eaLnBrk="0" fontAlgn="base" hangingPunct="0">
              <a:spcBef>
                <a:spcPts val="6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effectLst/>
              </a:rPr>
              <a:t>Examinees cannot earn an NCRC by taking 1 out of 3 assessments, nor 2 out of 3 assessments</a:t>
            </a:r>
          </a:p>
          <a:p>
            <a:r>
              <a:rPr lang="en-US" dirty="0" smtClean="0">
                <a:effectLst/>
              </a:rPr>
              <a:t>Taking all 3 assessments is a commitment that must be emphasized to voucher recipients</a:t>
            </a:r>
          </a:p>
          <a:p>
            <a:r>
              <a:rPr lang="en-US" dirty="0" smtClean="0">
                <a:effectLst/>
              </a:rPr>
              <a:t>It is the responsibility of the referral site, not the exam site, to ensure that its referred voucher recipients follow through and take all 3 assessments</a:t>
            </a:r>
            <a:endParaRPr lang="en-US" dirty="0">
              <a:effectLst/>
            </a:endParaRPr>
          </a:p>
        </p:txBody>
      </p:sp>
    </p:spTree>
    <p:extLst>
      <p:ext uri="{BB962C8B-B14F-4D97-AF65-F5344CB8AC3E}">
        <p14:creationId xmlns:p14="http://schemas.microsoft.com/office/powerpoint/2010/main" val="16915756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Example reminder email for examinee</a:t>
            </a:r>
            <a:endParaRPr lang="en-US" sz="28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19</a:t>
            </a:fld>
            <a:endParaRPr lang="en-US">
              <a:solidFill>
                <a:prstClr val="white"/>
              </a:solidFill>
            </a:endParaRPr>
          </a:p>
        </p:txBody>
      </p:sp>
      <p:grpSp>
        <p:nvGrpSpPr>
          <p:cNvPr id="5" name="Group 4"/>
          <p:cNvGrpSpPr/>
          <p:nvPr/>
        </p:nvGrpSpPr>
        <p:grpSpPr>
          <a:xfrm>
            <a:off x="7046835" y="201962"/>
            <a:ext cx="876302" cy="1455649"/>
            <a:chOff x="75342" y="2999415"/>
            <a:chExt cx="1155267" cy="1650378"/>
          </a:xfrm>
        </p:grpSpPr>
        <p:sp>
          <p:nvSpPr>
            <p:cNvPr id="6" name="Chevron 5"/>
            <p:cNvSpPr/>
            <p:nvPr/>
          </p:nvSpPr>
          <p:spPr>
            <a:xfrm rot="5400000">
              <a:off x="-172214" y="3246971"/>
              <a:ext cx="1650378" cy="1155266"/>
            </a:xfrm>
            <a:prstGeom prst="chevron">
              <a:avLst/>
            </a:prstGeom>
          </p:spPr>
          <p:style>
            <a:lnRef idx="2">
              <a:schemeClr val="accent5">
                <a:hueOff val="1664307"/>
                <a:satOff val="5662"/>
                <a:lumOff val="-22159"/>
                <a:alphaOff val="0"/>
              </a:schemeClr>
            </a:lnRef>
            <a:fillRef idx="1">
              <a:schemeClr val="accent5">
                <a:hueOff val="1664307"/>
                <a:satOff val="5662"/>
                <a:lumOff val="-22159"/>
                <a:alphaOff val="0"/>
              </a:schemeClr>
            </a:fillRef>
            <a:effectRef idx="0">
              <a:schemeClr val="accent5">
                <a:hueOff val="1664307"/>
                <a:satOff val="5662"/>
                <a:lumOff val="-22159"/>
                <a:alphaOff val="0"/>
              </a:schemeClr>
            </a:effectRef>
            <a:fontRef idx="minor">
              <a:schemeClr val="lt1"/>
            </a:fontRef>
          </p:style>
        </p:sp>
        <p:sp>
          <p:nvSpPr>
            <p:cNvPr id="7" name="Chevron 4"/>
            <p:cNvSpPr/>
            <p:nvPr/>
          </p:nvSpPr>
          <p:spPr>
            <a:xfrm>
              <a:off x="75345" y="3577047"/>
              <a:ext cx="1155264" cy="49511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US" sz="1100" b="1" kern="1200" dirty="0" smtClean="0">
                  <a:effectLst>
                    <a:outerShdw blurRad="38100" dist="38100" dir="2700000" algn="tl">
                      <a:srgbClr val="000000">
                        <a:alpha val="43137"/>
                      </a:srgbClr>
                    </a:outerShdw>
                  </a:effectLst>
                </a:rPr>
                <a:t>Establish examinee registration process</a:t>
              </a:r>
              <a:endParaRPr lang="en-US" sz="1100" b="1" kern="1200" dirty="0">
                <a:effectLst>
                  <a:outerShdw blurRad="38100" dist="38100" dir="2700000" algn="tl">
                    <a:srgbClr val="000000">
                      <a:alpha val="43137"/>
                    </a:srgbClr>
                  </a:outerShdw>
                </a:effectLst>
              </a:endParaRPr>
            </a:p>
          </p:txBody>
        </p:sp>
      </p:grpSp>
      <p:sp>
        <p:nvSpPr>
          <p:cNvPr id="9" name="Oval 8"/>
          <p:cNvSpPr/>
          <p:nvPr/>
        </p:nvSpPr>
        <p:spPr>
          <a:xfrm>
            <a:off x="6838949" y="20526"/>
            <a:ext cx="381000" cy="381000"/>
          </a:xfrm>
          <a:prstGeom prst="ellipse">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8" name="Title 1"/>
          <p:cNvSpPr txBox="1">
            <a:spLocks/>
          </p:cNvSpPr>
          <p:nvPr/>
        </p:nvSpPr>
        <p:spPr bwMode="auto">
          <a:xfrm>
            <a:off x="6877051" y="49563"/>
            <a:ext cx="304800" cy="30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r>
              <a:rPr lang="en-US" sz="1400" b="1" dirty="0">
                <a:solidFill>
                  <a:schemeClr val="bg1"/>
                </a:solidFill>
              </a:rPr>
              <a:t>3</a:t>
            </a:r>
          </a:p>
        </p:txBody>
      </p:sp>
      <p:sp>
        <p:nvSpPr>
          <p:cNvPr id="15" name="Content Placeholder 2"/>
          <p:cNvSpPr txBox="1">
            <a:spLocks/>
          </p:cNvSpPr>
          <p:nvPr/>
        </p:nvSpPr>
        <p:spPr bwMode="auto">
          <a:xfrm>
            <a:off x="309612" y="819150"/>
            <a:ext cx="7005588" cy="42137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ts val="20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ＭＳ Ｐゴシック" charset="-128"/>
              </a:defRPr>
            </a:lvl1pPr>
            <a:lvl2pPr marL="457200" indent="-228600" algn="l" rtl="0" eaLnBrk="0" fontAlgn="base" hangingPunct="0">
              <a:spcBef>
                <a:spcPts val="600"/>
              </a:spcBef>
              <a:spcAft>
                <a:spcPct val="0"/>
              </a:spcAft>
              <a:buClr>
                <a:srgbClr val="B870B8"/>
              </a:buClr>
              <a:buSzPct val="75000"/>
              <a:buFont typeface="Wingdings" charset="2"/>
              <a:buChar char="n"/>
              <a:defRPr sz="2800" kern="1200">
                <a:solidFill>
                  <a:srgbClr val="595959"/>
                </a:solidFill>
                <a:latin typeface="+mn-lt"/>
                <a:ea typeface="ＭＳ Ｐゴシック" charset="-128"/>
                <a:cs typeface="+mn-cs"/>
              </a:defRPr>
            </a:lvl2pPr>
            <a:lvl3pPr marL="685800" indent="-228600" algn="l" rtl="0" eaLnBrk="0" fontAlgn="base" hangingPunct="0">
              <a:spcBef>
                <a:spcPts val="600"/>
              </a:spcBef>
              <a:spcAft>
                <a:spcPct val="0"/>
              </a:spcAft>
              <a:buClr>
                <a:schemeClr val="accent1"/>
              </a:buClr>
              <a:buSzPct val="75000"/>
              <a:buFont typeface="Wingdings" charset="2"/>
              <a:buChar char="n"/>
              <a:defRPr sz="2400" kern="1200">
                <a:solidFill>
                  <a:srgbClr val="595959"/>
                </a:solidFill>
                <a:latin typeface="+mn-lt"/>
                <a:ea typeface="ＭＳ Ｐゴシック" charset="-128"/>
                <a:cs typeface="+mn-cs"/>
              </a:defRPr>
            </a:lvl3pPr>
            <a:lvl4pPr marL="914400" indent="-228600" algn="l" rtl="0" eaLnBrk="0" fontAlgn="base" hangingPunct="0">
              <a:spcBef>
                <a:spcPts val="600"/>
              </a:spcBef>
              <a:spcAft>
                <a:spcPct val="0"/>
              </a:spcAft>
              <a:buClr>
                <a:srgbClr val="B870B8"/>
              </a:buClr>
              <a:buSzPct val="75000"/>
              <a:buFont typeface="Wingdings" charset="2"/>
              <a:buChar char="n"/>
              <a:defRPr sz="2000" kern="1200">
                <a:solidFill>
                  <a:srgbClr val="595959"/>
                </a:solidFill>
                <a:latin typeface="+mn-lt"/>
                <a:ea typeface="ＭＳ Ｐゴシック" charset="-128"/>
                <a:cs typeface="+mn-cs"/>
              </a:defRPr>
            </a:lvl4pPr>
            <a:lvl5pPr marL="1143000" indent="-228600" algn="l" rtl="0" eaLnBrk="0" fontAlgn="base" hangingPunct="0">
              <a:spcBef>
                <a:spcPts val="6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charset="2"/>
              <a:buNone/>
            </a:pPr>
            <a:r>
              <a:rPr lang="en-US" sz="1000" dirty="0" smtClean="0">
                <a:solidFill>
                  <a:schemeClr val="tx1"/>
                </a:solidFill>
              </a:rPr>
              <a:t>Dear Rebecca Simon, </a:t>
            </a:r>
          </a:p>
          <a:p>
            <a:pPr marL="0" indent="0">
              <a:buFont typeface="Wingdings" charset="2"/>
              <a:buNone/>
            </a:pPr>
            <a:r>
              <a:rPr lang="en-US" sz="1000" dirty="0" smtClean="0">
                <a:solidFill>
                  <a:schemeClr val="tx1"/>
                </a:solidFill>
              </a:rPr>
              <a:t>Congratulations! Your WorkKeys exam registration process is complete. Note the Date, Time, and Location at the end of this message. On the day of your exam, please bring the following information to access your test: </a:t>
            </a:r>
          </a:p>
          <a:p>
            <a:pPr marL="0" indent="0">
              <a:buFont typeface="Wingdings" charset="2"/>
              <a:buNone/>
            </a:pPr>
            <a:r>
              <a:rPr lang="en-US" sz="1100" b="1" dirty="0" smtClean="0">
                <a:solidFill>
                  <a:schemeClr val="accent2">
                    <a:lumMod val="50000"/>
                    <a:lumOff val="50000"/>
                  </a:schemeClr>
                </a:solidFill>
              </a:rPr>
              <a:t>Username: Rsimon2016</a:t>
            </a:r>
          </a:p>
          <a:p>
            <a:pPr marL="0" indent="0">
              <a:buFont typeface="Wingdings" charset="2"/>
              <a:buNone/>
            </a:pPr>
            <a:r>
              <a:rPr lang="en-US" sz="1100" b="1" dirty="0" smtClean="0">
                <a:solidFill>
                  <a:schemeClr val="accent2">
                    <a:lumMod val="50000"/>
                    <a:lumOff val="50000"/>
                  </a:schemeClr>
                </a:solidFill>
              </a:rPr>
              <a:t>Password: BHCC1028 </a:t>
            </a:r>
          </a:p>
          <a:p>
            <a:pPr marL="0" indent="0">
              <a:buNone/>
            </a:pPr>
            <a:r>
              <a:rPr lang="en-US" sz="1000" dirty="0" smtClean="0">
                <a:solidFill>
                  <a:schemeClr val="tx1"/>
                </a:solidFill>
              </a:rPr>
              <a:t>The WorkKeys exam is composed of 3 assessments: 1) Locating Information, 2) Applied Mathematics, and 3) Reading for Information. Each assessment is 55 minutes, with 33 questions each.</a:t>
            </a:r>
          </a:p>
          <a:p>
            <a:pPr marL="0" indent="0">
              <a:buFont typeface="Wingdings" charset="2"/>
              <a:buNone/>
            </a:pPr>
            <a:r>
              <a:rPr lang="en-US" sz="1000" b="1" dirty="0" smtClean="0">
                <a:solidFill>
                  <a:schemeClr val="tx1"/>
                </a:solidFill>
              </a:rPr>
              <a:t>DATE</a:t>
            </a:r>
            <a:r>
              <a:rPr lang="en-US" sz="1000" dirty="0" smtClean="0">
                <a:solidFill>
                  <a:schemeClr val="tx1"/>
                </a:solidFill>
              </a:rPr>
              <a:t>: Friday, October 28</a:t>
            </a:r>
            <a:r>
              <a:rPr lang="en-US" sz="1000" baseline="30000" dirty="0" smtClean="0">
                <a:solidFill>
                  <a:schemeClr val="tx1"/>
                </a:solidFill>
              </a:rPr>
              <a:t>th</a:t>
            </a:r>
            <a:endParaRPr lang="en-US" sz="1000" dirty="0">
              <a:solidFill>
                <a:schemeClr val="tx1"/>
              </a:solidFill>
            </a:endParaRPr>
          </a:p>
          <a:p>
            <a:pPr marL="0" indent="0">
              <a:buFont typeface="Wingdings" charset="2"/>
              <a:buNone/>
            </a:pPr>
            <a:r>
              <a:rPr lang="en-US" sz="1000" b="1" dirty="0" smtClean="0">
                <a:solidFill>
                  <a:schemeClr val="tx1"/>
                </a:solidFill>
              </a:rPr>
              <a:t>TIME</a:t>
            </a:r>
            <a:r>
              <a:rPr lang="en-US" sz="1000" dirty="0" smtClean="0">
                <a:solidFill>
                  <a:schemeClr val="tx1"/>
                </a:solidFill>
              </a:rPr>
              <a:t>: 8:30AM – 12:00PM</a:t>
            </a:r>
          </a:p>
          <a:p>
            <a:pPr marL="0" indent="0">
              <a:buFont typeface="Wingdings" charset="2"/>
              <a:buNone/>
            </a:pPr>
            <a:r>
              <a:rPr lang="en-US" sz="1000" b="1" dirty="0" smtClean="0">
                <a:solidFill>
                  <a:schemeClr val="tx1"/>
                </a:solidFill>
              </a:rPr>
              <a:t>LOCATION</a:t>
            </a:r>
            <a:r>
              <a:rPr lang="en-US" sz="1000" dirty="0" smtClean="0">
                <a:solidFill>
                  <a:schemeClr val="tx1"/>
                </a:solidFill>
              </a:rPr>
              <a:t>: the H Building at Bunker Hill Community College. Please refer to the shuttle schedule or walking directions on BHCC’s website. </a:t>
            </a:r>
          </a:p>
          <a:p>
            <a:pPr marL="0" indent="0">
              <a:buFont typeface="Wingdings" charset="2"/>
              <a:buNone/>
            </a:pPr>
            <a:r>
              <a:rPr lang="en-US" sz="1000" dirty="0" smtClean="0">
                <a:solidFill>
                  <a:schemeClr val="tx1"/>
                </a:solidFill>
              </a:rPr>
              <a:t>You will receive the results of your exam from your proctor immediately after completing the exam. If you have questions, contact [TEST COORDINATOR] at [PHONE &amp; EMAIL]. </a:t>
            </a:r>
            <a:endParaRPr lang="en-US" sz="1000" dirty="0">
              <a:solidFill>
                <a:schemeClr val="tx1"/>
              </a:solidFill>
            </a:endParaRPr>
          </a:p>
        </p:txBody>
      </p:sp>
    </p:spTree>
    <p:extLst>
      <p:ext uri="{BB962C8B-B14F-4D97-AF65-F5344CB8AC3E}">
        <p14:creationId xmlns:p14="http://schemas.microsoft.com/office/powerpoint/2010/main" val="3211569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Slide Number Placeholder 2"/>
          <p:cNvSpPr>
            <a:spLocks noGrp="1"/>
          </p:cNvSpPr>
          <p:nvPr>
            <p:ph type="sldNum" sz="quarter" idx="12"/>
          </p:nvPr>
        </p:nvSpPr>
        <p:spPr bwMode="auto">
          <a:noFill/>
          <a:ln>
            <a:miter lim="800000"/>
            <a:headEnd/>
            <a:tailEnd/>
          </a:ln>
        </p:spPr>
        <p:txBody>
          <a:bodyPr/>
          <a:lstStyle/>
          <a:p>
            <a:fld id="{A2BD0EEE-20B4-4F3D-8B70-A2C889F43E51}" type="slidenum">
              <a:rPr lang="en-US" smtClean="0">
                <a:solidFill>
                  <a:prstClr val="white"/>
                </a:solidFill>
                <a:latin typeface="+mj-lt"/>
              </a:rPr>
              <a:pPr/>
              <a:t>2</a:t>
            </a:fld>
            <a:endParaRPr lang="en-US" dirty="0" smtClean="0">
              <a:solidFill>
                <a:prstClr val="white"/>
              </a:solidFill>
              <a:latin typeface="+mj-lt"/>
            </a:endParaRPr>
          </a:p>
        </p:txBody>
      </p:sp>
      <p:graphicFrame>
        <p:nvGraphicFramePr>
          <p:cNvPr id="3" name="Diagram 2"/>
          <p:cNvGraphicFramePr/>
          <p:nvPr>
            <p:extLst>
              <p:ext uri="{D42A27DB-BD31-4B8C-83A1-F6EECF244321}">
                <p14:modId xmlns:p14="http://schemas.microsoft.com/office/powerpoint/2010/main" val="4021381170"/>
              </p:ext>
            </p:extLst>
          </p:nvPr>
        </p:nvGraphicFramePr>
        <p:xfrm>
          <a:off x="76200" y="1352550"/>
          <a:ext cx="4114800" cy="3276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Slide Number Placeholder 3"/>
          <p:cNvSpPr txBox="1">
            <a:spLocks/>
          </p:cNvSpPr>
          <p:nvPr/>
        </p:nvSpPr>
        <p:spPr bwMode="auto">
          <a:xfrm>
            <a:off x="7725067" y="251096"/>
            <a:ext cx="554038" cy="273844"/>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defPPr>
              <a:defRPr lang="en-US"/>
            </a:defPPr>
            <a:lvl1pPr algn="r" rtl="0" fontAlgn="base">
              <a:spcBef>
                <a:spcPct val="0"/>
              </a:spcBef>
              <a:spcAft>
                <a:spcPct val="0"/>
              </a:spcAft>
              <a:defRPr sz="1400" kern="1200">
                <a:solidFill>
                  <a:schemeClr val="bg1"/>
                </a:solidFill>
                <a:latin typeface="Calibri" charset="0"/>
                <a:ea typeface="+mn-ea"/>
                <a:cs typeface="Arial" charset="0"/>
              </a:defRPr>
            </a:lvl1pPr>
            <a:lvl2pPr marL="457200" algn="l" rtl="0" fontAlgn="base">
              <a:spcBef>
                <a:spcPct val="0"/>
              </a:spcBef>
              <a:spcAft>
                <a:spcPct val="0"/>
              </a:spcAft>
              <a:defRPr kern="1200">
                <a:solidFill>
                  <a:schemeClr val="tx1"/>
                </a:solidFill>
                <a:latin typeface="Calibri" charset="0"/>
                <a:ea typeface="+mn-ea"/>
                <a:cs typeface="Arial" charset="0"/>
              </a:defRPr>
            </a:lvl2pPr>
            <a:lvl3pPr marL="914400" algn="l" rtl="0" fontAlgn="base">
              <a:spcBef>
                <a:spcPct val="0"/>
              </a:spcBef>
              <a:spcAft>
                <a:spcPct val="0"/>
              </a:spcAft>
              <a:defRPr kern="1200">
                <a:solidFill>
                  <a:schemeClr val="tx1"/>
                </a:solidFill>
                <a:latin typeface="Calibri" charset="0"/>
                <a:ea typeface="+mn-ea"/>
                <a:cs typeface="Arial" charset="0"/>
              </a:defRPr>
            </a:lvl3pPr>
            <a:lvl4pPr marL="1371600" algn="l" rtl="0" fontAlgn="base">
              <a:spcBef>
                <a:spcPct val="0"/>
              </a:spcBef>
              <a:spcAft>
                <a:spcPct val="0"/>
              </a:spcAft>
              <a:defRPr kern="1200">
                <a:solidFill>
                  <a:schemeClr val="tx1"/>
                </a:solidFill>
                <a:latin typeface="Calibri" charset="0"/>
                <a:ea typeface="+mn-ea"/>
                <a:cs typeface="Arial" charset="0"/>
              </a:defRPr>
            </a:lvl4pPr>
            <a:lvl5pPr marL="1828800" algn="l" rtl="0" fontAlgn="base">
              <a:spcBef>
                <a:spcPct val="0"/>
              </a:spcBef>
              <a:spcAft>
                <a:spcPct val="0"/>
              </a:spcAft>
              <a:defRPr kern="1200">
                <a:solidFill>
                  <a:schemeClr val="tx1"/>
                </a:solidFill>
                <a:latin typeface="Calibri" charset="0"/>
                <a:ea typeface="+mn-ea"/>
                <a:cs typeface="Arial" charset="0"/>
              </a:defRPr>
            </a:lvl5pPr>
            <a:lvl6pPr marL="2286000" algn="l" defTabSz="914400" rtl="0" eaLnBrk="1" latinLnBrk="0" hangingPunct="1">
              <a:defRPr kern="1200">
                <a:solidFill>
                  <a:schemeClr val="tx1"/>
                </a:solidFill>
                <a:latin typeface="Calibri" charset="0"/>
                <a:ea typeface="+mn-ea"/>
                <a:cs typeface="Arial" charset="0"/>
              </a:defRPr>
            </a:lvl6pPr>
            <a:lvl7pPr marL="2743200" algn="l" defTabSz="914400" rtl="0" eaLnBrk="1" latinLnBrk="0" hangingPunct="1">
              <a:defRPr kern="1200">
                <a:solidFill>
                  <a:schemeClr val="tx1"/>
                </a:solidFill>
                <a:latin typeface="Calibri" charset="0"/>
                <a:ea typeface="+mn-ea"/>
                <a:cs typeface="Arial" charset="0"/>
              </a:defRPr>
            </a:lvl7pPr>
            <a:lvl8pPr marL="3200400" algn="l" defTabSz="914400" rtl="0" eaLnBrk="1" latinLnBrk="0" hangingPunct="1">
              <a:defRPr kern="1200">
                <a:solidFill>
                  <a:schemeClr val="tx1"/>
                </a:solidFill>
                <a:latin typeface="Calibri" charset="0"/>
                <a:ea typeface="+mn-ea"/>
                <a:cs typeface="Arial" charset="0"/>
              </a:defRPr>
            </a:lvl8pPr>
            <a:lvl9pPr marL="3657600" algn="l" defTabSz="914400" rtl="0" eaLnBrk="1" latinLnBrk="0" hangingPunct="1">
              <a:defRPr kern="1200">
                <a:solidFill>
                  <a:schemeClr val="tx1"/>
                </a:solidFill>
                <a:latin typeface="Calibri" charset="0"/>
                <a:ea typeface="+mn-ea"/>
                <a:cs typeface="Arial" charset="0"/>
              </a:defRPr>
            </a:lvl9pPr>
          </a:lstStyle>
          <a:p>
            <a:endParaRPr lang="en-US" dirty="0" smtClean="0">
              <a:solidFill>
                <a:prstClr val="white"/>
              </a:solidFill>
              <a:latin typeface="+mj-lt"/>
            </a:endParaRPr>
          </a:p>
        </p:txBody>
      </p:sp>
      <p:sp>
        <p:nvSpPr>
          <p:cNvPr id="9" name="Rectangle 8"/>
          <p:cNvSpPr/>
          <p:nvPr/>
        </p:nvSpPr>
        <p:spPr>
          <a:xfrm>
            <a:off x="593262" y="381281"/>
            <a:ext cx="3048000" cy="1200329"/>
          </a:xfrm>
          <a:prstGeom prst="rect">
            <a:avLst/>
          </a:prstGeom>
          <a:noFill/>
        </p:spPr>
        <p:txBody>
          <a:bodyPr wrap="square" lIns="91440" tIns="45720" rIns="91440" bIns="45720">
            <a:spAutoFit/>
          </a:bodyPr>
          <a:lstStyle/>
          <a:p>
            <a:pPr algn="ctr" fontAlgn="base">
              <a:spcBef>
                <a:spcPct val="0"/>
              </a:spcBef>
              <a:spcAft>
                <a:spcPct val="0"/>
              </a:spcAft>
            </a:pPr>
            <a:r>
              <a:rPr lang="en-US" sz="2400" b="1" kern="1200" dirty="0" smtClean="0">
                <a:ln w="12700">
                  <a:solidFill>
                    <a:srgbClr val="2B142D">
                      <a:satMod val="155000"/>
                    </a:srgbClr>
                  </a:solidFill>
                  <a:prstDash val="solid"/>
                </a:ln>
                <a:solidFill>
                  <a:srgbClr val="C3AFCC">
                    <a:tint val="85000"/>
                    <a:satMod val="155000"/>
                  </a:srgbClr>
                </a:solidFill>
                <a:effectLst>
                  <a:outerShdw blurRad="41275" dist="20320" dir="1800000" algn="tl" rotWithShape="0">
                    <a:srgbClr val="000000">
                      <a:alpha val="40000"/>
                    </a:srgbClr>
                  </a:outerShdw>
                </a:effectLst>
                <a:latin typeface="+mj-lt"/>
                <a:ea typeface="+mn-ea"/>
                <a:cs typeface="Arial" charset="0"/>
              </a:rPr>
              <a:t>Phase II of the Career Readiness Initiative (CRI)</a:t>
            </a:r>
            <a:endParaRPr lang="en-US" sz="2400" b="1" kern="1200" dirty="0">
              <a:ln w="12700">
                <a:solidFill>
                  <a:srgbClr val="2B142D">
                    <a:satMod val="155000"/>
                  </a:srgbClr>
                </a:solidFill>
                <a:prstDash val="solid"/>
              </a:ln>
              <a:solidFill>
                <a:srgbClr val="C3AFCC">
                  <a:tint val="85000"/>
                  <a:satMod val="155000"/>
                </a:srgbClr>
              </a:solidFill>
              <a:effectLst>
                <a:outerShdw blurRad="41275" dist="20320" dir="1800000" algn="tl" rotWithShape="0">
                  <a:srgbClr val="000000">
                    <a:alpha val="40000"/>
                  </a:srgbClr>
                </a:outerShdw>
              </a:effectLst>
              <a:latin typeface="+mj-lt"/>
              <a:ea typeface="+mn-ea"/>
              <a:cs typeface="Arial" charset="0"/>
            </a:endParaRPr>
          </a:p>
        </p:txBody>
      </p:sp>
      <p:sp>
        <p:nvSpPr>
          <p:cNvPr id="8" name="Title 4"/>
          <p:cNvSpPr>
            <a:spLocks noGrp="1"/>
          </p:cNvSpPr>
          <p:nvPr>
            <p:ph type="title"/>
          </p:nvPr>
        </p:nvSpPr>
        <p:spPr>
          <a:xfrm>
            <a:off x="4267199" y="1123950"/>
            <a:ext cx="4267201" cy="3200400"/>
          </a:xfrm>
        </p:spPr>
        <p:txBody>
          <a:bodyPr/>
          <a:lstStyle/>
          <a:p>
            <a:r>
              <a:rPr lang="en-US" sz="32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GOAL</a:t>
            </a:r>
            <a:r>
              <a:rPr lang="en-US" sz="3200" dirty="0" smtClean="0"/>
              <a:t> of this presentation: </a:t>
            </a:r>
            <a:r>
              <a:rPr lang="en-US" sz="3200" i="1" dirty="0" smtClean="0">
                <a:solidFill>
                  <a:schemeClr val="tx2">
                    <a:lumMod val="50000"/>
                    <a:lumOff val="50000"/>
                  </a:schemeClr>
                </a:solidFill>
              </a:rPr>
              <a:t>Understand how to operate as a WorkKeys testing site within Phase II of the CRI</a:t>
            </a:r>
            <a:endParaRPr lang="en-US" sz="3200" i="1" dirty="0">
              <a:solidFill>
                <a:schemeClr val="tx2">
                  <a:lumMod val="50000"/>
                  <a:lumOff val="50000"/>
                </a:schemeClr>
              </a:solidFill>
            </a:endParaRPr>
          </a:p>
        </p:txBody>
      </p:sp>
      <p:sp>
        <p:nvSpPr>
          <p:cNvPr id="4" name="Right Arrow 3"/>
          <p:cNvSpPr/>
          <p:nvPr/>
        </p:nvSpPr>
        <p:spPr>
          <a:xfrm>
            <a:off x="593262" y="4461399"/>
            <a:ext cx="7736890" cy="682101"/>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en-US"/>
          </a:p>
        </p:txBody>
      </p:sp>
      <p:sp>
        <p:nvSpPr>
          <p:cNvPr id="10" name="Title 4"/>
          <p:cNvSpPr txBox="1">
            <a:spLocks/>
          </p:cNvSpPr>
          <p:nvPr/>
        </p:nvSpPr>
        <p:spPr bwMode="auto">
          <a:xfrm>
            <a:off x="2305235" y="4633772"/>
            <a:ext cx="3778250" cy="38321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r>
              <a:rPr lang="en-US" sz="1600" dirty="0" smtClean="0">
                <a:solidFill>
                  <a:schemeClr val="bg1"/>
                </a:solidFill>
              </a:rPr>
              <a:t>Overview of the WKIV Set-Up Process</a:t>
            </a:r>
            <a:endParaRPr lang="en-US" sz="1600" dirty="0">
              <a:solidFill>
                <a:schemeClr val="bg1"/>
              </a:solidFill>
            </a:endParaRPr>
          </a:p>
        </p:txBody>
      </p:sp>
    </p:spTree>
    <p:extLst>
      <p:ext uri="{BB962C8B-B14F-4D97-AF65-F5344CB8AC3E}">
        <p14:creationId xmlns:p14="http://schemas.microsoft.com/office/powerpoint/2010/main" val="6079138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0439185-EF85-4BD1-B034-409EF1AD0566}" type="slidenum">
              <a:rPr lang="en-US" smtClean="0">
                <a:solidFill>
                  <a:prstClr val="white"/>
                </a:solidFill>
              </a:rPr>
              <a:pPr>
                <a:defRPr/>
              </a:pPr>
              <a:t>20</a:t>
            </a:fld>
            <a:endParaRPr lang="en-US">
              <a:solidFill>
                <a:prstClr val="white"/>
              </a:solidFill>
            </a:endParaRPr>
          </a:p>
        </p:txBody>
      </p:sp>
      <p:grpSp>
        <p:nvGrpSpPr>
          <p:cNvPr id="5" name="Group 4"/>
          <p:cNvGrpSpPr/>
          <p:nvPr/>
        </p:nvGrpSpPr>
        <p:grpSpPr>
          <a:xfrm>
            <a:off x="2294522" y="2701806"/>
            <a:ext cx="4811576" cy="989165"/>
            <a:chOff x="4759270" y="1090694"/>
            <a:chExt cx="1698352" cy="1019011"/>
          </a:xfrm>
        </p:grpSpPr>
        <p:sp>
          <p:nvSpPr>
            <p:cNvPr id="6" name="Rounded Rectangle 5"/>
            <p:cNvSpPr/>
            <p:nvPr/>
          </p:nvSpPr>
          <p:spPr>
            <a:xfrm>
              <a:off x="4759270" y="1090694"/>
              <a:ext cx="1698352" cy="1019011"/>
            </a:xfrm>
            <a:prstGeom prst="roundRect">
              <a:avLst>
                <a:gd name="adj" fmla="val 10000"/>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7" name="Rounded Rectangle 4"/>
            <p:cNvSpPr/>
            <p:nvPr/>
          </p:nvSpPr>
          <p:spPr>
            <a:xfrm>
              <a:off x="4789116" y="1120540"/>
              <a:ext cx="1638660" cy="9593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2000" kern="1200" dirty="0" smtClean="0"/>
                <a:t>Administering the WorkKeys Exam</a:t>
              </a:r>
              <a:endParaRPr lang="en-US" sz="2000" kern="1200" dirty="0"/>
            </a:p>
          </p:txBody>
        </p:sp>
      </p:grpSp>
      <p:grpSp>
        <p:nvGrpSpPr>
          <p:cNvPr id="11" name="Group 10"/>
          <p:cNvGrpSpPr/>
          <p:nvPr/>
        </p:nvGrpSpPr>
        <p:grpSpPr>
          <a:xfrm>
            <a:off x="1752600" y="2359139"/>
            <a:ext cx="541922" cy="577621"/>
            <a:chOff x="1476077" y="1434292"/>
            <a:chExt cx="283648" cy="331815"/>
          </a:xfrm>
        </p:grpSpPr>
        <p:sp>
          <p:nvSpPr>
            <p:cNvPr id="12" name="Right Arrow 11"/>
            <p:cNvSpPr/>
            <p:nvPr/>
          </p:nvSpPr>
          <p:spPr>
            <a:xfrm>
              <a:off x="1476077" y="1434292"/>
              <a:ext cx="283648" cy="331815"/>
            </a:xfrm>
            <a:prstGeom prst="rightArrow">
              <a:avLst>
                <a:gd name="adj1" fmla="val 60000"/>
                <a:gd name="adj2" fmla="val 50000"/>
              </a:avLst>
            </a:prstGeom>
            <a:solidFill>
              <a:schemeClr val="accent4"/>
            </a:solidFill>
            <a:ln w="28575">
              <a:solidFill>
                <a:schemeClr val="bg1"/>
              </a:solidFill>
            </a:ln>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3" name="Right Arrow 4"/>
            <p:cNvSpPr/>
            <p:nvPr/>
          </p:nvSpPr>
          <p:spPr>
            <a:xfrm>
              <a:off x="1476077" y="1500655"/>
              <a:ext cx="198554" cy="19908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p:txBody>
        </p:sp>
      </p:grpSp>
    </p:spTree>
    <p:extLst>
      <p:ext uri="{BB962C8B-B14F-4D97-AF65-F5344CB8AC3E}">
        <p14:creationId xmlns:p14="http://schemas.microsoft.com/office/powerpoint/2010/main" val="47962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035" y="285750"/>
            <a:ext cx="7556500" cy="837009"/>
          </a:xfrm>
        </p:spPr>
        <p:txBody>
          <a:bodyPr/>
          <a:lstStyle/>
          <a:p>
            <a:r>
              <a:rPr lang="en-US" sz="3200" dirty="0" smtClean="0"/>
              <a:t>Register examinees prior to the exam</a:t>
            </a:r>
            <a:endParaRPr lang="en-US" sz="3200" dirty="0"/>
          </a:p>
        </p:txBody>
      </p:sp>
      <p:sp>
        <p:nvSpPr>
          <p:cNvPr id="3" name="Content Placeholder 2"/>
          <p:cNvSpPr>
            <a:spLocks noGrp="1"/>
          </p:cNvSpPr>
          <p:nvPr>
            <p:ph idx="1"/>
          </p:nvPr>
        </p:nvSpPr>
        <p:spPr>
          <a:xfrm>
            <a:off x="152400" y="779015"/>
            <a:ext cx="7924800" cy="4038600"/>
          </a:xfrm>
        </p:spPr>
        <p:txBody>
          <a:bodyPr/>
          <a:lstStyle/>
          <a:p>
            <a:r>
              <a:rPr lang="en-US" sz="1200" dirty="0" smtClean="0"/>
              <a:t>Assign the following to each examinee. The test coordinator creates the username, password, and examinee ID, but NOT the voucher code: </a:t>
            </a:r>
          </a:p>
          <a:p>
            <a:pPr lvl="1"/>
            <a:r>
              <a:rPr lang="en-US" sz="1200" dirty="0" smtClean="0"/>
              <a:t>Username</a:t>
            </a:r>
          </a:p>
          <a:p>
            <a:pPr lvl="1"/>
            <a:r>
              <a:rPr lang="en-US" sz="1200" dirty="0" smtClean="0"/>
              <a:t>Password</a:t>
            </a:r>
          </a:p>
          <a:p>
            <a:pPr lvl="1"/>
            <a:r>
              <a:rPr lang="en-US" sz="1200" dirty="0" smtClean="0"/>
              <a:t>Examinee ID (can be up to 11 characters long)</a:t>
            </a:r>
          </a:p>
          <a:p>
            <a:pPr lvl="2"/>
            <a:r>
              <a:rPr lang="en-US" sz="1200" dirty="0" smtClean="0"/>
              <a:t>Used for your tracking &amp; organizational purposes. It can be the same as the examinee’s….</a:t>
            </a:r>
          </a:p>
          <a:p>
            <a:pPr lvl="3">
              <a:buFont typeface="Wingdings" panose="05000000000000000000" pitchFamily="2" charset="2"/>
              <a:buChar char="v"/>
            </a:pPr>
            <a:r>
              <a:rPr lang="en-US" sz="1200" dirty="0" smtClean="0"/>
              <a:t>MOSES, </a:t>
            </a:r>
            <a:r>
              <a:rPr lang="en-US" sz="1200" dirty="0" err="1" smtClean="0"/>
              <a:t>JobQuest</a:t>
            </a:r>
            <a:r>
              <a:rPr lang="en-US" sz="1200" dirty="0" smtClean="0"/>
              <a:t>, or CR101 username/ID</a:t>
            </a:r>
            <a:endParaRPr lang="en-US" sz="1200" dirty="0"/>
          </a:p>
          <a:p>
            <a:pPr lvl="3">
              <a:buFont typeface="Wingdings" panose="05000000000000000000" pitchFamily="2" charset="2"/>
              <a:buChar char="v"/>
            </a:pPr>
            <a:r>
              <a:rPr lang="en-US" sz="1200" dirty="0"/>
              <a:t>C</a:t>
            </a:r>
            <a:r>
              <a:rPr lang="en-US" sz="1200" dirty="0" smtClean="0"/>
              <a:t>ommunity college ID #</a:t>
            </a:r>
          </a:p>
          <a:p>
            <a:pPr lvl="3">
              <a:buFont typeface="Wingdings" panose="05000000000000000000" pitchFamily="2" charset="2"/>
              <a:buChar char="v"/>
            </a:pPr>
            <a:r>
              <a:rPr lang="en-US" sz="1200" dirty="0"/>
              <a:t>Example examinee IDs: 89629, fkahlo17, </a:t>
            </a:r>
            <a:r>
              <a:rPr lang="en-US" sz="1200" dirty="0" smtClean="0"/>
              <a:t>RCC0601</a:t>
            </a:r>
          </a:p>
          <a:p>
            <a:pPr lvl="2"/>
            <a:r>
              <a:rPr lang="en-US" sz="1200" b="1" i="1" u="wavyDbl" cap="small" dirty="0" smtClean="0">
                <a:solidFill>
                  <a:schemeClr val="accent2">
                    <a:lumMod val="50000"/>
                    <a:lumOff val="50000"/>
                  </a:schemeClr>
                </a:solidFill>
              </a:rPr>
              <a:t>DO NOT USE A VOUCHER CODE AS AN EXAMINEE ID. </a:t>
            </a:r>
            <a:endParaRPr lang="en-US" sz="1200" b="1" i="1" u="wavyDbl" cap="small" dirty="0">
              <a:solidFill>
                <a:schemeClr val="accent2">
                  <a:lumMod val="50000"/>
                  <a:lumOff val="50000"/>
                </a:schemeClr>
              </a:solidFill>
            </a:endParaRPr>
          </a:p>
          <a:p>
            <a:pPr lvl="1"/>
            <a:r>
              <a:rPr lang="en-US" sz="1200" dirty="0" smtClean="0"/>
              <a:t>Voucher code &amp; tracking vouchers</a:t>
            </a:r>
          </a:p>
          <a:p>
            <a:pPr lvl="2"/>
            <a:r>
              <a:rPr lang="en-US" sz="1200" dirty="0" smtClean="0"/>
              <a:t>Choose from the list of voucher codes in your organization’s </a:t>
            </a:r>
            <a:r>
              <a:rPr lang="en-US" sz="1200" b="1" dirty="0" smtClean="0"/>
              <a:t>Voucher Tracker </a:t>
            </a:r>
            <a:r>
              <a:rPr lang="en-US" sz="1200" dirty="0" smtClean="0"/>
              <a:t>spreadsheet.</a:t>
            </a:r>
          </a:p>
          <a:p>
            <a:pPr lvl="2"/>
            <a:r>
              <a:rPr lang="en-US" sz="1200" dirty="0" smtClean="0"/>
              <a:t>Your organization will receive a Voucher Tracker spreadsheet when the test coordinator is selected and has participated in the ACT WorkKeys webinar mentioned on slide #14.</a:t>
            </a:r>
          </a:p>
          <a:p>
            <a:pPr lvl="2"/>
            <a:r>
              <a:rPr lang="en-US" sz="1200" dirty="0" smtClean="0"/>
              <a:t>Each voucher code is unique to your organization. Record used voucher codes carefully in the Voucher Tracker.</a:t>
            </a:r>
          </a:p>
          <a:p>
            <a:pPr marL="457200" lvl="2" indent="0">
              <a:buNone/>
            </a:pPr>
            <a:endParaRPr lang="en-US" sz="1000" dirty="0"/>
          </a:p>
          <a:p>
            <a:pPr marL="228600" lvl="1" indent="0">
              <a:buNone/>
            </a:pPr>
            <a:endParaRPr lang="en-US" sz="1400" dirty="0"/>
          </a:p>
          <a:p>
            <a:pPr marL="228600" lvl="1" indent="0">
              <a:buNone/>
            </a:pPr>
            <a:endParaRPr lang="en-US" sz="1400" dirty="0" smtClean="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21</a:t>
            </a:fld>
            <a:endParaRPr lang="en-US">
              <a:solidFill>
                <a:prstClr val="white"/>
              </a:solidFill>
            </a:endParaRPr>
          </a:p>
        </p:txBody>
      </p:sp>
      <p:sp>
        <p:nvSpPr>
          <p:cNvPr id="6" name="Oval Callout 5"/>
          <p:cNvSpPr/>
          <p:nvPr/>
        </p:nvSpPr>
        <p:spPr>
          <a:xfrm>
            <a:off x="6832847" y="2271574"/>
            <a:ext cx="1828800" cy="1036940"/>
          </a:xfrm>
          <a:prstGeom prst="wedgeEllipseCallout">
            <a:avLst>
              <a:gd name="adj1" fmla="val 64166"/>
              <a:gd name="adj2" fmla="val 11263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accent6">
                    <a:lumMod val="20000"/>
                    <a:lumOff val="80000"/>
                  </a:schemeClr>
                </a:solidFill>
                <a:effectLst>
                  <a:outerShdw blurRad="38100" dist="38100" dir="2700000" algn="tl">
                    <a:srgbClr val="000000">
                      <a:alpha val="43137"/>
                    </a:srgbClr>
                  </a:outerShdw>
                </a:effectLst>
              </a:rPr>
              <a:t>Don’t forget to log the voucher code!!</a:t>
            </a:r>
            <a:endParaRPr lang="en-US" dirty="0">
              <a:solidFill>
                <a:schemeClr val="accent6">
                  <a:lumMod val="20000"/>
                  <a:lumOff val="80000"/>
                </a:schemeClr>
              </a:solidFill>
              <a:effectLst>
                <a:outerShdw blurRad="38100" dist="38100" dir="2700000" algn="tl">
                  <a:srgbClr val="000000">
                    <a:alpha val="43137"/>
                  </a:srgbClr>
                </a:outerShdw>
              </a:effectLst>
            </a:endParaRPr>
          </a:p>
        </p:txBody>
      </p:sp>
      <p:sp>
        <p:nvSpPr>
          <p:cNvPr id="5" name="Striped Right Arrow 4"/>
          <p:cNvSpPr/>
          <p:nvPr/>
        </p:nvSpPr>
        <p:spPr>
          <a:xfrm>
            <a:off x="2071457" y="4560348"/>
            <a:ext cx="4495800" cy="514535"/>
          </a:xfrm>
          <a:prstGeom prst="stripedRightArrow">
            <a:avLst>
              <a:gd name="adj1" fmla="val 59810"/>
              <a:gd name="adj2" fmla="val 50000"/>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dirty="0" smtClean="0"/>
              <a:t>More on voucher tracking….</a:t>
            </a:r>
            <a:endParaRPr lang="en-US" dirty="0"/>
          </a:p>
        </p:txBody>
      </p:sp>
    </p:spTree>
    <p:extLst>
      <p:ext uri="{BB962C8B-B14F-4D97-AF65-F5344CB8AC3E}">
        <p14:creationId xmlns:p14="http://schemas.microsoft.com/office/powerpoint/2010/main" val="12164634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
            <a:ext cx="7556500" cy="837009"/>
          </a:xfrm>
        </p:spPr>
        <p:txBody>
          <a:bodyPr/>
          <a:lstStyle/>
          <a:p>
            <a:r>
              <a:rPr lang="en-US" sz="2800" dirty="0" smtClean="0"/>
              <a:t>How does the Voucher Tracker fit into the test registration process?</a:t>
            </a:r>
            <a:endParaRPr lang="en-US" sz="28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22</a:t>
            </a:fld>
            <a:endParaRPr lang="en-US">
              <a:solidFill>
                <a:prstClr val="white"/>
              </a:solidFill>
            </a:endParaRPr>
          </a:p>
        </p:txBody>
      </p:sp>
      <p:sp>
        <p:nvSpPr>
          <p:cNvPr id="6" name="Content Placeholder 5"/>
          <p:cNvSpPr>
            <a:spLocks noGrp="1"/>
          </p:cNvSpPr>
          <p:nvPr>
            <p:ph idx="1"/>
          </p:nvPr>
        </p:nvSpPr>
        <p:spPr>
          <a:xfrm>
            <a:off x="457200" y="1123950"/>
            <a:ext cx="7696200" cy="3867150"/>
          </a:xfrm>
        </p:spPr>
        <p:txBody>
          <a:bodyPr/>
          <a:lstStyle/>
          <a:p>
            <a:r>
              <a:rPr lang="en-US" sz="1800" dirty="0" smtClean="0"/>
              <a:t>While registering examinees, the test coordinator is prompted to enter the voucher code for each assessment in the appropriate dialogue box. Ex: </a:t>
            </a:r>
          </a:p>
          <a:p>
            <a:pPr lvl="1"/>
            <a:r>
              <a:rPr lang="en-US" sz="1200" dirty="0" smtClean="0"/>
              <a:t>Voucher Code (Reading for Information): R001</a:t>
            </a:r>
          </a:p>
          <a:p>
            <a:pPr lvl="1"/>
            <a:r>
              <a:rPr lang="en-US" sz="1200" dirty="0" smtClean="0"/>
              <a:t>Voucher Code (Applied Mathematics): M001</a:t>
            </a:r>
          </a:p>
          <a:p>
            <a:pPr lvl="1"/>
            <a:r>
              <a:rPr lang="en-US" sz="1200" dirty="0" smtClean="0"/>
              <a:t>Voucher Code (Locating Information): L001</a:t>
            </a:r>
          </a:p>
          <a:p>
            <a:r>
              <a:rPr lang="en-US" sz="1800" dirty="0" smtClean="0"/>
              <a:t>There will be a dialogue box designated for the voucher code. Again, each assessment gets 1 voucher code</a:t>
            </a:r>
          </a:p>
          <a:p>
            <a:r>
              <a:rPr lang="en-US" sz="1800" dirty="0" smtClean="0"/>
              <a:t>Each voucher recipient will therefore need </a:t>
            </a:r>
            <a:r>
              <a:rPr lang="en-US" sz="1800" b="1" dirty="0" smtClean="0"/>
              <a:t>THREE</a:t>
            </a:r>
            <a:r>
              <a:rPr lang="en-US" sz="1800" dirty="0" smtClean="0"/>
              <a:t> voucher codes (one for each assessment) to complete the full WorkKeys exam. </a:t>
            </a:r>
          </a:p>
          <a:p>
            <a:r>
              <a:rPr lang="en-US" sz="1800" dirty="0" smtClean="0">
                <a:effectLst>
                  <a:glow rad="228600">
                    <a:schemeClr val="accent6">
                      <a:satMod val="175000"/>
                      <a:alpha val="40000"/>
                    </a:schemeClr>
                  </a:glow>
                </a:effectLst>
              </a:rPr>
              <a:t>1 voucher recipient and examinee = 3 vouchers</a:t>
            </a:r>
            <a:endParaRPr lang="en-US" sz="1800" dirty="0">
              <a:effectLst>
                <a:glow rad="228600">
                  <a:schemeClr val="accent6">
                    <a:satMod val="175000"/>
                    <a:alpha val="40000"/>
                  </a:schemeClr>
                </a:glow>
              </a:effectLst>
            </a:endParaRPr>
          </a:p>
        </p:txBody>
      </p:sp>
    </p:spTree>
    <p:extLst>
      <p:ext uri="{BB962C8B-B14F-4D97-AF65-F5344CB8AC3E}">
        <p14:creationId xmlns:p14="http://schemas.microsoft.com/office/powerpoint/2010/main" val="9549825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9550"/>
            <a:ext cx="7556500" cy="837009"/>
          </a:xfrm>
        </p:spPr>
        <p:txBody>
          <a:bodyPr/>
          <a:lstStyle/>
          <a:p>
            <a:r>
              <a:rPr lang="en-US" sz="2800" dirty="0" smtClean="0"/>
              <a:t>How does the Voucher Tracker fit into the test registration process? (continued)</a:t>
            </a:r>
            <a:endParaRPr lang="en-US" sz="28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23</a:t>
            </a:fld>
            <a:endParaRPr lang="en-US">
              <a:solidFill>
                <a:prstClr val="white"/>
              </a:solidFill>
            </a:endParaRPr>
          </a:p>
        </p:txBody>
      </p:sp>
      <p:sp>
        <p:nvSpPr>
          <p:cNvPr id="6" name="Content Placeholder 5"/>
          <p:cNvSpPr>
            <a:spLocks noGrp="1"/>
          </p:cNvSpPr>
          <p:nvPr>
            <p:ph idx="1"/>
          </p:nvPr>
        </p:nvSpPr>
        <p:spPr>
          <a:xfrm>
            <a:off x="457200" y="1200150"/>
            <a:ext cx="7556500" cy="3219449"/>
          </a:xfrm>
        </p:spPr>
        <p:txBody>
          <a:bodyPr/>
          <a:lstStyle/>
          <a:p>
            <a:r>
              <a:rPr lang="en-US" sz="1600" dirty="0" smtClean="0"/>
              <a:t>As she registers each examinee for all three assessments, the test coordinator records every used voucher code in her organization’s </a:t>
            </a:r>
            <a:r>
              <a:rPr lang="en-US" sz="1600" b="1" dirty="0" smtClean="0"/>
              <a:t>Voucher Tracker</a:t>
            </a:r>
          </a:p>
          <a:p>
            <a:r>
              <a:rPr lang="en-US" sz="1600" dirty="0" smtClean="0"/>
              <a:t>The </a:t>
            </a:r>
            <a:r>
              <a:rPr lang="en-US" sz="1600" b="1" dirty="0" smtClean="0"/>
              <a:t>Voucher Tracker </a:t>
            </a:r>
            <a:r>
              <a:rPr lang="en-US" sz="1600" dirty="0" smtClean="0"/>
              <a:t>contains 3 tabs, one for each assessment</a:t>
            </a:r>
          </a:p>
          <a:p>
            <a:r>
              <a:rPr lang="en-US" sz="1600" dirty="0" smtClean="0"/>
              <a:t>Notify EOLWD when your site has completed the ACT WorkKeys training webinar and the testing coordinator will receive a </a:t>
            </a:r>
            <a:r>
              <a:rPr lang="en-US" sz="1600" b="1" dirty="0" smtClean="0"/>
              <a:t>Voucher Tracker</a:t>
            </a:r>
          </a:p>
          <a:p>
            <a:r>
              <a:rPr lang="en-US" sz="1600" b="1" dirty="0" smtClean="0"/>
              <a:t>Email the Voucher Tracker to EOLWD at </a:t>
            </a:r>
            <a:r>
              <a:rPr lang="en-US" sz="1600" b="1" dirty="0" smtClean="0">
                <a:hlinkClick r:id="rId2"/>
              </a:rPr>
              <a:t>careerreadiness@state.ma.us</a:t>
            </a:r>
            <a:r>
              <a:rPr lang="en-US" sz="1600" b="1" dirty="0" smtClean="0"/>
              <a:t> on the last business day of every month</a:t>
            </a:r>
            <a:endParaRPr lang="en-US" sz="1600" dirty="0"/>
          </a:p>
        </p:txBody>
      </p:sp>
      <p:sp>
        <p:nvSpPr>
          <p:cNvPr id="5" name="Striped Right Arrow 4"/>
          <p:cNvSpPr/>
          <p:nvPr/>
        </p:nvSpPr>
        <p:spPr>
          <a:xfrm>
            <a:off x="1981200" y="4095750"/>
            <a:ext cx="4628965" cy="838200"/>
          </a:xfrm>
          <a:prstGeom prst="stripedRightArrow">
            <a:avLst>
              <a:gd name="adj1" fmla="val 41527"/>
              <a:gd name="adj2" fmla="val 50000"/>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Steps to executing the Voucher Tracker</a:t>
            </a:r>
            <a:endParaRPr lang="en-US" dirty="0"/>
          </a:p>
        </p:txBody>
      </p:sp>
    </p:spTree>
    <p:extLst>
      <p:ext uri="{BB962C8B-B14F-4D97-AF65-F5344CB8AC3E}">
        <p14:creationId xmlns:p14="http://schemas.microsoft.com/office/powerpoint/2010/main" val="13676723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8224"/>
            <a:ext cx="7556500" cy="608409"/>
          </a:xfrm>
        </p:spPr>
        <p:txBody>
          <a:bodyPr/>
          <a:lstStyle/>
          <a:p>
            <a:r>
              <a:rPr lang="en-US" sz="3200" dirty="0" smtClean="0"/>
              <a:t>Steps to Executing the Voucher Tracker</a:t>
            </a:r>
            <a:endParaRPr lang="en-US" sz="3200" dirty="0"/>
          </a:p>
        </p:txBody>
      </p:sp>
      <p:sp>
        <p:nvSpPr>
          <p:cNvPr id="3" name="Content Placeholder 2"/>
          <p:cNvSpPr>
            <a:spLocks noGrp="1"/>
          </p:cNvSpPr>
          <p:nvPr>
            <p:ph idx="1"/>
          </p:nvPr>
        </p:nvSpPr>
        <p:spPr>
          <a:xfrm>
            <a:off x="372061" y="965291"/>
            <a:ext cx="7556500" cy="3733800"/>
          </a:xfrm>
        </p:spPr>
        <p:txBody>
          <a:bodyPr/>
          <a:lstStyle/>
          <a:p>
            <a:pPr marL="0" indent="0">
              <a:lnSpc>
                <a:spcPct val="115000"/>
              </a:lnSpc>
              <a:spcBef>
                <a:spcPts val="0"/>
              </a:spcBef>
              <a:spcAft>
                <a:spcPts val="0"/>
              </a:spcAft>
              <a:buNone/>
            </a:pPr>
            <a:r>
              <a:rPr lang="en-US" sz="1400" b="1" i="1" u="sng" dirty="0" smtClean="0">
                <a:solidFill>
                  <a:schemeClr val="accent2">
                    <a:lumMod val="50000"/>
                    <a:lumOff val="50000"/>
                  </a:schemeClr>
                </a:solidFill>
                <a:ea typeface="Times New Roman"/>
                <a:cs typeface="Times New Roman"/>
              </a:rPr>
              <a:t>If your organization used vouchers….</a:t>
            </a:r>
          </a:p>
          <a:p>
            <a:pPr marL="0" indent="0">
              <a:lnSpc>
                <a:spcPct val="115000"/>
              </a:lnSpc>
              <a:spcBef>
                <a:spcPts val="0"/>
              </a:spcBef>
              <a:spcAft>
                <a:spcPts val="0"/>
              </a:spcAft>
              <a:buNone/>
            </a:pPr>
            <a:endParaRPr lang="en-US" sz="1100" b="1" i="1" dirty="0" smtClean="0">
              <a:solidFill>
                <a:schemeClr val="accent2">
                  <a:lumMod val="50000"/>
                  <a:lumOff val="50000"/>
                </a:schemeClr>
              </a:solidFill>
              <a:ea typeface="Times New Roman"/>
              <a:cs typeface="Times New Roman"/>
            </a:endParaRPr>
          </a:p>
          <a:p>
            <a:pPr marL="0" indent="0">
              <a:lnSpc>
                <a:spcPct val="115000"/>
              </a:lnSpc>
              <a:spcBef>
                <a:spcPts val="0"/>
              </a:spcBef>
              <a:spcAft>
                <a:spcPts val="0"/>
              </a:spcAft>
              <a:buNone/>
            </a:pPr>
            <a:r>
              <a:rPr lang="en-US" sz="1100" dirty="0" smtClean="0">
                <a:solidFill>
                  <a:srgbClr val="000000"/>
                </a:solidFill>
                <a:ea typeface="Times New Roman"/>
                <a:cs typeface="Times New Roman"/>
              </a:rPr>
              <a:t>1</a:t>
            </a:r>
            <a:r>
              <a:rPr lang="en-US" sz="1100" dirty="0">
                <a:solidFill>
                  <a:srgbClr val="000000"/>
                </a:solidFill>
                <a:ea typeface="Times New Roman"/>
                <a:cs typeface="Times New Roman"/>
              </a:rPr>
              <a:t>. Place a </a:t>
            </a:r>
            <a:r>
              <a:rPr lang="en-US" sz="1100" dirty="0">
                <a:solidFill>
                  <a:srgbClr val="FF0000"/>
                </a:solidFill>
                <a:ea typeface="Times New Roman"/>
                <a:cs typeface="Times New Roman"/>
              </a:rPr>
              <a:t>red X </a:t>
            </a:r>
            <a:r>
              <a:rPr lang="en-US" sz="1100" dirty="0">
                <a:solidFill>
                  <a:srgbClr val="000000"/>
                </a:solidFill>
                <a:ea typeface="Times New Roman"/>
                <a:cs typeface="Times New Roman"/>
              </a:rPr>
              <a:t>in the </a:t>
            </a:r>
            <a:r>
              <a:rPr lang="en-US" sz="1100" b="1" dirty="0">
                <a:solidFill>
                  <a:srgbClr val="00B050"/>
                </a:solidFill>
              </a:rPr>
              <a:t>Attention</a:t>
            </a:r>
            <a:r>
              <a:rPr lang="en-US" sz="1100" i="1" dirty="0">
                <a:solidFill>
                  <a:schemeClr val="dk1"/>
                </a:solidFill>
              </a:rPr>
              <a:t> </a:t>
            </a:r>
            <a:r>
              <a:rPr lang="en-US" sz="1100" dirty="0">
                <a:solidFill>
                  <a:srgbClr val="000000"/>
                </a:solidFill>
                <a:ea typeface="Times New Roman"/>
                <a:cs typeface="Times New Roman"/>
              </a:rPr>
              <a:t>column (second from left in the spreadsheet)</a:t>
            </a:r>
            <a:r>
              <a:rPr lang="en-US" sz="1100" i="1" dirty="0">
                <a:solidFill>
                  <a:srgbClr val="000000"/>
                </a:solidFill>
                <a:ea typeface="Times New Roman"/>
                <a:cs typeface="Times New Roman"/>
              </a:rPr>
              <a:t> </a:t>
            </a:r>
            <a:r>
              <a:rPr lang="en-US" sz="1100" dirty="0">
                <a:solidFill>
                  <a:srgbClr val="000000"/>
                </a:solidFill>
                <a:ea typeface="Times New Roman"/>
                <a:cs typeface="Times New Roman"/>
              </a:rPr>
              <a:t>to track new updates for this month’s submission.</a:t>
            </a:r>
          </a:p>
          <a:p>
            <a:pPr marL="0" indent="0">
              <a:lnSpc>
                <a:spcPct val="115000"/>
              </a:lnSpc>
              <a:spcBef>
                <a:spcPts val="0"/>
              </a:spcBef>
              <a:spcAft>
                <a:spcPts val="0"/>
              </a:spcAft>
              <a:buNone/>
            </a:pPr>
            <a:r>
              <a:rPr lang="en-US" sz="1100" dirty="0">
                <a:solidFill>
                  <a:srgbClr val="000000"/>
                </a:solidFill>
                <a:ea typeface="Times New Roman"/>
                <a:cs typeface="Times New Roman"/>
              </a:rPr>
              <a:t>2. </a:t>
            </a:r>
            <a:r>
              <a:rPr lang="en-US" sz="1100" i="1" dirty="0">
                <a:solidFill>
                  <a:srgbClr val="000000"/>
                </a:solidFill>
                <a:ea typeface="Times New Roman"/>
                <a:cs typeface="Times New Roman"/>
              </a:rPr>
              <a:t>All  updates need a </a:t>
            </a:r>
            <a:r>
              <a:rPr lang="en-US" sz="1100" i="1" dirty="0">
                <a:solidFill>
                  <a:srgbClr val="FF0000"/>
                </a:solidFill>
                <a:ea typeface="Times New Roman"/>
                <a:cs typeface="Times New Roman"/>
              </a:rPr>
              <a:t>red X </a:t>
            </a:r>
            <a:r>
              <a:rPr lang="en-US" sz="1100" i="1" dirty="0">
                <a:solidFill>
                  <a:srgbClr val="000000"/>
                </a:solidFill>
                <a:ea typeface="Times New Roman"/>
                <a:cs typeface="Times New Roman"/>
              </a:rPr>
              <a:t>in the </a:t>
            </a:r>
            <a:r>
              <a:rPr lang="en-US" sz="1100" b="1" i="1" dirty="0">
                <a:solidFill>
                  <a:srgbClr val="00B050"/>
                </a:solidFill>
              </a:rPr>
              <a:t>Attention</a:t>
            </a:r>
            <a:r>
              <a:rPr lang="en-US" sz="1100" i="1" dirty="0">
                <a:solidFill>
                  <a:schemeClr val="dk1"/>
                </a:solidFill>
              </a:rPr>
              <a:t> </a:t>
            </a:r>
            <a:r>
              <a:rPr lang="en-US" sz="1100" i="1" kern="0" dirty="0">
                <a:solidFill>
                  <a:srgbClr val="000000"/>
                </a:solidFill>
                <a:ea typeface="Times New Roman"/>
                <a:cs typeface="Times New Roman"/>
              </a:rPr>
              <a:t>column</a:t>
            </a:r>
            <a:r>
              <a:rPr lang="en-US" sz="1100" i="1" kern="0" dirty="0">
                <a:solidFill>
                  <a:schemeClr val="dk1"/>
                </a:solidFill>
              </a:rPr>
              <a:t>.</a:t>
            </a:r>
            <a:r>
              <a:rPr lang="en-US" sz="1100" i="1" dirty="0">
                <a:solidFill>
                  <a:schemeClr val="dk1"/>
                </a:solidFill>
              </a:rPr>
              <a:t> </a:t>
            </a:r>
          </a:p>
          <a:p>
            <a:pPr marL="0" indent="0">
              <a:lnSpc>
                <a:spcPct val="115000"/>
              </a:lnSpc>
              <a:spcBef>
                <a:spcPts val="0"/>
              </a:spcBef>
              <a:spcAft>
                <a:spcPts val="0"/>
              </a:spcAft>
              <a:buNone/>
            </a:pPr>
            <a:r>
              <a:rPr lang="en-US" sz="1100" dirty="0">
                <a:solidFill>
                  <a:schemeClr val="dk1"/>
                </a:solidFill>
              </a:rPr>
              <a:t>3. </a:t>
            </a:r>
            <a:r>
              <a:rPr lang="en-US" sz="1100" dirty="0">
                <a:solidFill>
                  <a:srgbClr val="000000"/>
                </a:solidFill>
                <a:cs typeface="Times New Roman"/>
              </a:rPr>
              <a:t>Type the examinee's first and last names in the columns labeled, </a:t>
            </a:r>
            <a:r>
              <a:rPr lang="en-US" sz="1100" b="1" dirty="0">
                <a:solidFill>
                  <a:srgbClr val="00B050"/>
                </a:solidFill>
                <a:cs typeface="Times New Roman"/>
              </a:rPr>
              <a:t>Examinee First Name</a:t>
            </a:r>
            <a:r>
              <a:rPr lang="en-US" sz="1100" dirty="0">
                <a:solidFill>
                  <a:srgbClr val="00B050"/>
                </a:solidFill>
                <a:cs typeface="Times New Roman"/>
              </a:rPr>
              <a:t> </a:t>
            </a:r>
            <a:r>
              <a:rPr lang="en-US" sz="1100" dirty="0" smtClean="0">
                <a:solidFill>
                  <a:srgbClr val="000000"/>
                </a:solidFill>
                <a:cs typeface="Times New Roman"/>
              </a:rPr>
              <a:t>&amp; </a:t>
            </a:r>
            <a:r>
              <a:rPr lang="en-US" sz="1100" b="1" dirty="0">
                <a:solidFill>
                  <a:srgbClr val="00B050"/>
                </a:solidFill>
                <a:cs typeface="Times New Roman"/>
              </a:rPr>
              <a:t>Examinee </a:t>
            </a:r>
            <a:r>
              <a:rPr lang="en-US" sz="1100" b="1" dirty="0" smtClean="0">
                <a:solidFill>
                  <a:srgbClr val="00B050"/>
                </a:solidFill>
                <a:cs typeface="Times New Roman"/>
              </a:rPr>
              <a:t>Last Name</a:t>
            </a:r>
            <a:r>
              <a:rPr lang="en-US" sz="1100" b="1" dirty="0">
                <a:solidFill>
                  <a:schemeClr val="tx1"/>
                </a:solidFill>
                <a:cs typeface="Times New Roman"/>
              </a:rPr>
              <a:t>.</a:t>
            </a:r>
            <a:r>
              <a:rPr lang="en-US" sz="1100" dirty="0">
                <a:solidFill>
                  <a:schemeClr val="tx1"/>
                </a:solidFill>
                <a:ea typeface="Times New Roman"/>
                <a:cs typeface="Times New Roman"/>
              </a:rPr>
              <a:t> </a:t>
            </a:r>
          </a:p>
          <a:p>
            <a:pPr marL="0" indent="0">
              <a:lnSpc>
                <a:spcPct val="115000"/>
              </a:lnSpc>
              <a:spcBef>
                <a:spcPts val="0"/>
              </a:spcBef>
              <a:spcAft>
                <a:spcPts val="0"/>
              </a:spcAft>
              <a:buNone/>
            </a:pPr>
            <a:r>
              <a:rPr lang="en-US" sz="1100" dirty="0">
                <a:ea typeface="Times New Roman"/>
                <a:cs typeface="Times New Roman"/>
              </a:rPr>
              <a:t>4. </a:t>
            </a:r>
            <a:r>
              <a:rPr lang="en-US" sz="1100" dirty="0">
                <a:solidFill>
                  <a:srgbClr val="000000"/>
                </a:solidFill>
                <a:ea typeface="Times New Roman"/>
                <a:cs typeface="Times New Roman"/>
              </a:rPr>
              <a:t>Remember to type the date of the test under </a:t>
            </a:r>
            <a:r>
              <a:rPr lang="en-US" sz="1100" b="1" dirty="0">
                <a:solidFill>
                  <a:srgbClr val="00B050"/>
                </a:solidFill>
                <a:ea typeface="Times New Roman"/>
                <a:cs typeface="Times New Roman"/>
              </a:rPr>
              <a:t>Date Used</a:t>
            </a:r>
            <a:r>
              <a:rPr lang="en-US" sz="1100" b="1" dirty="0">
                <a:solidFill>
                  <a:schemeClr val="tx1"/>
                </a:solidFill>
                <a:ea typeface="Times New Roman"/>
                <a:cs typeface="Times New Roman"/>
              </a:rPr>
              <a:t>.</a:t>
            </a:r>
            <a:r>
              <a:rPr lang="en-US" sz="1100" b="1" dirty="0">
                <a:solidFill>
                  <a:srgbClr val="00B050"/>
                </a:solidFill>
                <a:ea typeface="Times New Roman"/>
                <a:cs typeface="Times New Roman"/>
              </a:rPr>
              <a:t> </a:t>
            </a:r>
            <a:r>
              <a:rPr lang="en-US" sz="1100" dirty="0">
                <a:ea typeface="Times New Roman"/>
                <a:cs typeface="Times New Roman"/>
              </a:rPr>
              <a:t>Format the date like so:</a:t>
            </a:r>
            <a:r>
              <a:rPr lang="en-US" sz="1100" dirty="0">
                <a:solidFill>
                  <a:schemeClr val="tx1"/>
                </a:solidFill>
                <a:ea typeface="Times New Roman"/>
                <a:cs typeface="Times New Roman"/>
              </a:rPr>
              <a:t> </a:t>
            </a:r>
            <a:r>
              <a:rPr lang="en-US" sz="1100" b="1" dirty="0">
                <a:solidFill>
                  <a:schemeClr val="tx1"/>
                </a:solidFill>
                <a:ea typeface="Times New Roman"/>
                <a:cs typeface="Times New Roman"/>
              </a:rPr>
              <a:t>09.26.2016</a:t>
            </a:r>
          </a:p>
          <a:p>
            <a:pPr marL="0" indent="0">
              <a:lnSpc>
                <a:spcPct val="115000"/>
              </a:lnSpc>
              <a:spcBef>
                <a:spcPts val="0"/>
              </a:spcBef>
              <a:spcAft>
                <a:spcPts val="0"/>
              </a:spcAft>
              <a:buNone/>
            </a:pPr>
            <a:r>
              <a:rPr lang="en-US" sz="1100" dirty="0">
                <a:solidFill>
                  <a:sysClr val="windowText" lastClr="000000"/>
                </a:solidFill>
                <a:ea typeface="Times New Roman"/>
                <a:cs typeface="Times New Roman"/>
              </a:rPr>
              <a:t>4. The </a:t>
            </a:r>
            <a:r>
              <a:rPr lang="en-US" sz="1100" b="1" dirty="0">
                <a:solidFill>
                  <a:srgbClr val="00B050"/>
                </a:solidFill>
                <a:ea typeface="Times New Roman"/>
                <a:cs typeface="Times New Roman"/>
              </a:rPr>
              <a:t>Date</a:t>
            </a:r>
            <a:r>
              <a:rPr lang="en-US" sz="1100" b="1" dirty="0">
                <a:solidFill>
                  <a:sysClr val="windowText" lastClr="000000"/>
                </a:solidFill>
                <a:ea typeface="Times New Roman"/>
                <a:cs typeface="Times New Roman"/>
              </a:rPr>
              <a:t> </a:t>
            </a:r>
            <a:r>
              <a:rPr lang="en-US" sz="1100" dirty="0">
                <a:solidFill>
                  <a:sysClr val="windowText" lastClr="000000"/>
                </a:solidFill>
                <a:ea typeface="Times New Roman"/>
                <a:cs typeface="Times New Roman"/>
              </a:rPr>
              <a:t>is </a:t>
            </a:r>
            <a:r>
              <a:rPr lang="en-US" sz="1100" dirty="0">
                <a:solidFill>
                  <a:schemeClr val="tx1"/>
                </a:solidFill>
                <a:ea typeface="Times New Roman"/>
                <a:cs typeface="Times New Roman"/>
              </a:rPr>
              <a:t>the day the examinee took the test</a:t>
            </a:r>
            <a:endParaRPr lang="en-US" sz="1100" dirty="0">
              <a:solidFill>
                <a:sysClr val="windowText" lastClr="000000"/>
              </a:solidFill>
              <a:ea typeface="Times New Roman"/>
              <a:cs typeface="Times New Roman"/>
            </a:endParaRPr>
          </a:p>
          <a:p>
            <a:pPr marL="0" indent="0">
              <a:lnSpc>
                <a:spcPct val="115000"/>
              </a:lnSpc>
              <a:spcBef>
                <a:spcPts val="0"/>
              </a:spcBef>
              <a:spcAft>
                <a:spcPts val="0"/>
              </a:spcAft>
              <a:buNone/>
            </a:pPr>
            <a:r>
              <a:rPr lang="en-US" sz="1100" dirty="0">
                <a:solidFill>
                  <a:sysClr val="windowText" lastClr="000000"/>
                </a:solidFill>
                <a:ea typeface="Times New Roman"/>
                <a:cs typeface="Times New Roman"/>
              </a:rPr>
              <a:t>5. </a:t>
            </a:r>
            <a:r>
              <a:rPr lang="en-US" sz="1100" b="1" dirty="0">
                <a:solidFill>
                  <a:srgbClr val="00B050"/>
                </a:solidFill>
                <a:ea typeface="Times New Roman"/>
                <a:cs typeface="Times New Roman"/>
              </a:rPr>
              <a:t>Examinee ID</a:t>
            </a:r>
            <a:r>
              <a:rPr lang="en-US" sz="1100" dirty="0">
                <a:solidFill>
                  <a:sysClr val="windowText" lastClr="000000"/>
                </a:solidFill>
                <a:ea typeface="Times New Roman"/>
                <a:cs typeface="Times New Roman"/>
              </a:rPr>
              <a:t> is the examinee ID # created by the test coordinator when the examinee was registered for the WorkKeys Exam</a:t>
            </a:r>
          </a:p>
          <a:p>
            <a:pPr marL="0" indent="0">
              <a:lnSpc>
                <a:spcPct val="115000"/>
              </a:lnSpc>
              <a:spcBef>
                <a:spcPts val="0"/>
              </a:spcBef>
              <a:spcAft>
                <a:spcPts val="0"/>
              </a:spcAft>
              <a:buNone/>
            </a:pPr>
            <a:r>
              <a:rPr lang="en-US" sz="1100" dirty="0">
                <a:solidFill>
                  <a:sysClr val="windowText" lastClr="000000"/>
                </a:solidFill>
                <a:ea typeface="Calibri"/>
                <a:cs typeface="Times New Roman"/>
              </a:rPr>
              <a:t>6. Under </a:t>
            </a:r>
            <a:r>
              <a:rPr lang="en-US" sz="1100" b="1" dirty="0">
                <a:solidFill>
                  <a:srgbClr val="00B050"/>
                </a:solidFill>
                <a:ea typeface="Calibri"/>
                <a:cs typeface="Times New Roman"/>
              </a:rPr>
              <a:t>Referral Source</a:t>
            </a:r>
            <a:r>
              <a:rPr lang="en-US" sz="1100" dirty="0">
                <a:solidFill>
                  <a:sysClr val="windowText" lastClr="000000"/>
                </a:solidFill>
                <a:ea typeface="Calibri"/>
                <a:cs typeface="Times New Roman"/>
              </a:rPr>
              <a:t>, record the name of the organization which referred the examinee to your site for the WorkKeys Exam. </a:t>
            </a:r>
            <a:r>
              <a:rPr lang="en-US" sz="1100" b="1" dirty="0">
                <a:solidFill>
                  <a:sysClr val="windowText" lastClr="000000"/>
                </a:solidFill>
                <a:ea typeface="Calibri"/>
                <a:cs typeface="Times New Roman"/>
              </a:rPr>
              <a:t>If it is the same as the testing site, leave blank. </a:t>
            </a:r>
          </a:p>
          <a:p>
            <a:pPr marL="0" indent="0">
              <a:lnSpc>
                <a:spcPct val="115000"/>
              </a:lnSpc>
              <a:spcBef>
                <a:spcPts val="0"/>
              </a:spcBef>
              <a:spcAft>
                <a:spcPts val="0"/>
              </a:spcAft>
              <a:buNone/>
            </a:pPr>
            <a:r>
              <a:rPr lang="en-US" sz="1100" dirty="0">
                <a:solidFill>
                  <a:sysClr val="windowText" lastClr="000000"/>
                </a:solidFill>
                <a:ea typeface="Calibri"/>
                <a:cs typeface="Times New Roman"/>
              </a:rPr>
              <a:t>7. Document in the </a:t>
            </a:r>
            <a:r>
              <a:rPr lang="en-US" sz="1100" b="1" dirty="0">
                <a:solidFill>
                  <a:srgbClr val="00B050"/>
                </a:solidFill>
                <a:ea typeface="Calibri"/>
                <a:cs typeface="Times New Roman"/>
              </a:rPr>
              <a:t>Comments</a:t>
            </a:r>
            <a:r>
              <a:rPr lang="en-US" sz="1100" dirty="0">
                <a:solidFill>
                  <a:sysClr val="windowText" lastClr="000000"/>
                </a:solidFill>
                <a:ea typeface="Calibri"/>
                <a:cs typeface="Times New Roman"/>
              </a:rPr>
              <a:t> column any thing you would like to communicate about the examinee (ex: special testing circumstances such as lengthened testing time). </a:t>
            </a:r>
          </a:p>
          <a:p>
            <a:pPr marL="0" indent="0">
              <a:lnSpc>
                <a:spcPct val="115000"/>
              </a:lnSpc>
              <a:spcBef>
                <a:spcPts val="0"/>
              </a:spcBef>
              <a:spcAft>
                <a:spcPts val="0"/>
              </a:spcAft>
              <a:buNone/>
            </a:pPr>
            <a:r>
              <a:rPr lang="en-US" sz="1100" dirty="0">
                <a:solidFill>
                  <a:sysClr val="windowText" lastClr="000000"/>
                </a:solidFill>
                <a:ea typeface="Times New Roman"/>
                <a:cs typeface="Times New Roman"/>
              </a:rPr>
              <a:t>8. </a:t>
            </a:r>
            <a:r>
              <a:rPr lang="en-US" sz="1100" dirty="0">
                <a:solidFill>
                  <a:srgbClr val="000000"/>
                </a:solidFill>
                <a:ea typeface="Times New Roman"/>
                <a:cs typeface="Times New Roman"/>
              </a:rPr>
              <a:t>Send Allison McIntyre and the Career Readiness Initiative email address the updated </a:t>
            </a:r>
            <a:r>
              <a:rPr lang="en-US" sz="1100" b="1" dirty="0">
                <a:solidFill>
                  <a:srgbClr val="00B0F0"/>
                </a:solidFill>
                <a:ea typeface="Times New Roman"/>
                <a:cs typeface="Times New Roman"/>
              </a:rPr>
              <a:t>Voucher Tracker </a:t>
            </a:r>
            <a:r>
              <a:rPr lang="en-US" sz="1100" dirty="0">
                <a:solidFill>
                  <a:schemeClr val="tx1"/>
                </a:solidFill>
                <a:ea typeface="Times New Roman"/>
                <a:cs typeface="Times New Roman"/>
              </a:rPr>
              <a:t>on the last business day of every </a:t>
            </a:r>
            <a:r>
              <a:rPr lang="en-US" sz="1100" dirty="0" smtClean="0">
                <a:solidFill>
                  <a:schemeClr val="tx1"/>
                </a:solidFill>
                <a:ea typeface="Times New Roman"/>
                <a:cs typeface="Times New Roman"/>
              </a:rPr>
              <a:t>month.</a:t>
            </a:r>
          </a:p>
          <a:p>
            <a:pPr marL="0" indent="0">
              <a:lnSpc>
                <a:spcPct val="115000"/>
              </a:lnSpc>
              <a:spcBef>
                <a:spcPts val="0"/>
              </a:spcBef>
              <a:spcAft>
                <a:spcPts val="0"/>
              </a:spcAft>
              <a:buNone/>
            </a:pPr>
            <a:r>
              <a:rPr lang="en-US" sz="1100" dirty="0">
                <a:solidFill>
                  <a:schemeClr val="tx1"/>
                </a:solidFill>
                <a:ea typeface="Times New Roman"/>
                <a:cs typeface="Times New Roman"/>
              </a:rPr>
              <a:t>	</a:t>
            </a:r>
            <a:r>
              <a:rPr lang="en-US" sz="1100" dirty="0" smtClean="0">
                <a:solidFill>
                  <a:srgbClr val="000000"/>
                </a:solidFill>
                <a:ea typeface="Times New Roman"/>
                <a:cs typeface="Times New Roman"/>
              </a:rPr>
              <a:t>Subject</a:t>
            </a:r>
            <a:r>
              <a:rPr lang="en-US" sz="1100" dirty="0">
                <a:solidFill>
                  <a:srgbClr val="000000"/>
                </a:solidFill>
                <a:ea typeface="Times New Roman"/>
                <a:cs typeface="Times New Roman"/>
              </a:rPr>
              <a:t>: </a:t>
            </a:r>
            <a:r>
              <a:rPr lang="en-US" sz="1100" b="1" dirty="0">
                <a:solidFill>
                  <a:srgbClr val="000000"/>
                </a:solidFill>
                <a:ea typeface="Times New Roman"/>
                <a:cs typeface="Times New Roman"/>
              </a:rPr>
              <a:t>WKIV Voucher Update</a:t>
            </a:r>
            <a:r>
              <a:rPr lang="en-US" sz="1100" dirty="0">
                <a:solidFill>
                  <a:srgbClr val="000000"/>
                </a:solidFill>
                <a:ea typeface="Times New Roman"/>
                <a:cs typeface="Times New Roman"/>
              </a:rPr>
              <a:t> [</a:t>
            </a:r>
            <a:r>
              <a:rPr lang="en-US" sz="1100" dirty="0" smtClean="0">
                <a:solidFill>
                  <a:srgbClr val="000000"/>
                </a:solidFill>
                <a:ea typeface="Times New Roman"/>
                <a:cs typeface="Times New Roman"/>
              </a:rPr>
              <a:t>MONTH]</a:t>
            </a:r>
            <a:endParaRPr lang="en-US" sz="1100" dirty="0" smtClean="0">
              <a:ea typeface="Times New Roman"/>
              <a:cs typeface="Times New Roman"/>
            </a:endParaRPr>
          </a:p>
          <a:p>
            <a:pPr marL="0" indent="0">
              <a:lnSpc>
                <a:spcPct val="115000"/>
              </a:lnSpc>
              <a:spcBef>
                <a:spcPts val="0"/>
              </a:spcBef>
              <a:spcAft>
                <a:spcPts val="0"/>
              </a:spcAft>
              <a:buNone/>
            </a:pPr>
            <a:r>
              <a:rPr lang="en-US" sz="1100" dirty="0">
                <a:solidFill>
                  <a:srgbClr val="000000"/>
                </a:solidFill>
                <a:ea typeface="Times New Roman"/>
                <a:cs typeface="Times New Roman"/>
              </a:rPr>
              <a:t>	</a:t>
            </a:r>
            <a:r>
              <a:rPr lang="en-US" sz="1100" dirty="0" smtClean="0">
                <a:solidFill>
                  <a:srgbClr val="000000"/>
                </a:solidFill>
                <a:ea typeface="Times New Roman"/>
                <a:cs typeface="Times New Roman"/>
              </a:rPr>
              <a:t>Body</a:t>
            </a:r>
            <a:r>
              <a:rPr lang="en-US" sz="1100" u="sng" dirty="0">
                <a:solidFill>
                  <a:srgbClr val="000000"/>
                </a:solidFill>
                <a:ea typeface="Times New Roman"/>
                <a:cs typeface="Times New Roman"/>
              </a:rPr>
              <a:t>: [ORGANIZATION] </a:t>
            </a:r>
            <a:r>
              <a:rPr lang="en-US" sz="1100" dirty="0">
                <a:solidFill>
                  <a:srgbClr val="000000"/>
                </a:solidFill>
                <a:ea typeface="Times New Roman"/>
                <a:cs typeface="Times New Roman"/>
              </a:rPr>
              <a:t>updated </a:t>
            </a:r>
            <a:r>
              <a:rPr lang="en-US" sz="1100" b="1" dirty="0">
                <a:solidFill>
                  <a:srgbClr val="00B0F0"/>
                </a:solidFill>
                <a:ea typeface="Times New Roman"/>
                <a:cs typeface="Times New Roman"/>
              </a:rPr>
              <a:t>Voucher Tracker Form</a:t>
            </a:r>
            <a:r>
              <a:rPr lang="en-US" sz="1100" dirty="0">
                <a:solidFill>
                  <a:srgbClr val="0070C0"/>
                </a:solidFill>
                <a:ea typeface="Times New Roman"/>
                <a:cs typeface="Times New Roman"/>
              </a:rPr>
              <a:t>. </a:t>
            </a:r>
            <a:endParaRPr lang="en-US" sz="1100" dirty="0" smtClean="0">
              <a:ea typeface="Times New Roman"/>
              <a:cs typeface="Times New Roman"/>
            </a:endParaRPr>
          </a:p>
          <a:p>
            <a:pPr marL="0" indent="0">
              <a:lnSpc>
                <a:spcPct val="115000"/>
              </a:lnSpc>
              <a:spcBef>
                <a:spcPts val="0"/>
              </a:spcBef>
              <a:spcAft>
                <a:spcPts val="0"/>
              </a:spcAft>
              <a:buNone/>
            </a:pPr>
            <a:r>
              <a:rPr lang="en-US" sz="1100" dirty="0" smtClean="0">
                <a:solidFill>
                  <a:srgbClr val="000000"/>
                </a:solidFill>
                <a:ea typeface="Times New Roman"/>
                <a:cs typeface="Times New Roman"/>
              </a:rPr>
              <a:t>	Emails</a:t>
            </a:r>
            <a:r>
              <a:rPr lang="en-US" sz="1100" dirty="0">
                <a:solidFill>
                  <a:srgbClr val="000000"/>
                </a:solidFill>
                <a:ea typeface="Times New Roman"/>
                <a:cs typeface="Times New Roman"/>
              </a:rPr>
              <a:t>: </a:t>
            </a:r>
            <a:r>
              <a:rPr lang="en-US" sz="1100" u="sng" dirty="0" smtClean="0">
                <a:solidFill>
                  <a:srgbClr val="0000FF"/>
                </a:solidFill>
                <a:ea typeface="Times New Roman"/>
                <a:cs typeface="Times New Roman"/>
                <a:hlinkClick r:id=""/>
              </a:rPr>
              <a:t>CareerReadiness@state.ma.us; Allison.Mcintyre@state.ma.us</a:t>
            </a:r>
            <a:r>
              <a:rPr lang="en-US" sz="1100" dirty="0" smtClean="0">
                <a:ea typeface="Times New Roman"/>
                <a:cs typeface="Times New Roman"/>
              </a:rPr>
              <a:t> </a:t>
            </a:r>
            <a:endParaRPr lang="en-US" sz="1100" b="1" dirty="0">
              <a:solidFill>
                <a:srgbClr val="00B0F0"/>
              </a:solidFill>
              <a:ea typeface="Calibri"/>
              <a:cs typeface="Times New Roman"/>
            </a:endParaRPr>
          </a:p>
          <a:p>
            <a:endParaRPr lang="en-US" sz="11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24</a:t>
            </a:fld>
            <a:endParaRPr lang="en-US">
              <a:solidFill>
                <a:prstClr val="white"/>
              </a:solidFill>
            </a:endParaRPr>
          </a:p>
        </p:txBody>
      </p:sp>
      <p:sp>
        <p:nvSpPr>
          <p:cNvPr id="6" name="Title 1"/>
          <p:cNvSpPr txBox="1">
            <a:spLocks/>
          </p:cNvSpPr>
          <p:nvPr/>
        </p:nvSpPr>
        <p:spPr bwMode="auto">
          <a:xfrm>
            <a:off x="1026111" y="661087"/>
            <a:ext cx="6248400" cy="3042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pPr algn="ctr">
              <a:lnSpc>
                <a:spcPct val="115000"/>
              </a:lnSpc>
              <a:spcBef>
                <a:spcPts val="0"/>
              </a:spcBef>
              <a:spcAft>
                <a:spcPts val="0"/>
              </a:spcAft>
            </a:pPr>
            <a:r>
              <a:rPr lang="en-US" sz="1100" b="1" i="1" dirty="0" smtClean="0">
                <a:solidFill>
                  <a:schemeClr val="accent1">
                    <a:lumMod val="75000"/>
                  </a:schemeClr>
                </a:solidFill>
                <a:ea typeface="Times New Roman"/>
                <a:cs typeface="Times New Roman"/>
              </a:rPr>
              <a:t>Submit </a:t>
            </a:r>
            <a:r>
              <a:rPr lang="en-US" sz="1100" b="1" i="1" dirty="0">
                <a:solidFill>
                  <a:schemeClr val="accent1">
                    <a:lumMod val="75000"/>
                  </a:schemeClr>
                </a:solidFill>
                <a:ea typeface="Times New Roman"/>
                <a:cs typeface="Times New Roman"/>
              </a:rPr>
              <a:t>this form on the last business day of every month, even if no testing occurred</a:t>
            </a:r>
            <a:r>
              <a:rPr lang="en-US" sz="1100" b="1" i="1" dirty="0" smtClean="0">
                <a:solidFill>
                  <a:schemeClr val="accent1">
                    <a:lumMod val="75000"/>
                  </a:schemeClr>
                </a:solidFill>
                <a:ea typeface="Times New Roman"/>
                <a:cs typeface="Times New Roman"/>
              </a:rPr>
              <a:t>.</a:t>
            </a:r>
            <a:endParaRPr lang="en-US" sz="1100" b="1" i="1" dirty="0">
              <a:solidFill>
                <a:schemeClr val="accent1">
                  <a:lumMod val="75000"/>
                </a:schemeClr>
              </a:solidFill>
              <a:ea typeface="Times New Roman"/>
              <a:cs typeface="Times New Roman"/>
            </a:endParaRPr>
          </a:p>
        </p:txBody>
      </p:sp>
    </p:spTree>
    <p:extLst>
      <p:ext uri="{BB962C8B-B14F-4D97-AF65-F5344CB8AC3E}">
        <p14:creationId xmlns:p14="http://schemas.microsoft.com/office/powerpoint/2010/main" val="1348922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25</a:t>
            </a:fld>
            <a:endParaRPr lang="en-US">
              <a:solidFill>
                <a:prstClr val="white"/>
              </a:solidFill>
            </a:endParaRPr>
          </a:p>
        </p:txBody>
      </p:sp>
      <p:sp>
        <p:nvSpPr>
          <p:cNvPr id="5" name="Title 1"/>
          <p:cNvSpPr>
            <a:spLocks noGrp="1"/>
          </p:cNvSpPr>
          <p:nvPr>
            <p:ph type="title"/>
          </p:nvPr>
        </p:nvSpPr>
        <p:spPr/>
        <p:txBody>
          <a:bodyPr/>
          <a:lstStyle/>
          <a:p>
            <a:r>
              <a:rPr lang="en-US" sz="3200" dirty="0" smtClean="0"/>
              <a:t>Steps to Executing the Voucher Tracker continued</a:t>
            </a:r>
            <a:endParaRPr lang="en-US" sz="3200" dirty="0"/>
          </a:p>
        </p:txBody>
      </p:sp>
      <p:graphicFrame>
        <p:nvGraphicFramePr>
          <p:cNvPr id="6" name="Content Placeholder 5"/>
          <p:cNvGraphicFramePr>
            <a:graphicFrameLocks noGrp="1" noChangeAspect="1"/>
          </p:cNvGraphicFramePr>
          <p:nvPr>
            <p:ph idx="1"/>
          </p:nvPr>
        </p:nvGraphicFramePr>
        <p:xfrm>
          <a:off x="1195387" y="2178050"/>
          <a:ext cx="6162675" cy="1724025"/>
        </p:xfrm>
        <a:graphic>
          <a:graphicData uri="http://schemas.openxmlformats.org/presentationml/2006/ole">
            <mc:AlternateContent xmlns:mc="http://schemas.openxmlformats.org/markup-compatibility/2006">
              <mc:Choice xmlns:v="urn:schemas-microsoft-com:vml" Requires="v">
                <p:oleObj spid="_x0000_s1090" name="Worksheet" r:id="rId3" imgW="6162794" imgH="1723999" progId="Excel.Sheet.12">
                  <p:embed/>
                </p:oleObj>
              </mc:Choice>
              <mc:Fallback>
                <p:oleObj name="Worksheet" r:id="rId3" imgW="6162794" imgH="1723999" progId="Excel.Sheet.12">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5387" y="2178050"/>
                        <a:ext cx="6162675" cy="17240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Title 1"/>
          <p:cNvSpPr txBox="1">
            <a:spLocks/>
          </p:cNvSpPr>
          <p:nvPr/>
        </p:nvSpPr>
        <p:spPr bwMode="auto">
          <a:xfrm>
            <a:off x="457200" y="1809750"/>
            <a:ext cx="7556500" cy="3042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pPr algn="ctr">
              <a:lnSpc>
                <a:spcPct val="115000"/>
              </a:lnSpc>
              <a:spcBef>
                <a:spcPts val="0"/>
              </a:spcBef>
              <a:spcAft>
                <a:spcPts val="0"/>
              </a:spcAft>
            </a:pPr>
            <a:r>
              <a:rPr lang="en-US" sz="1200" b="1" i="1" dirty="0" smtClean="0">
                <a:solidFill>
                  <a:schemeClr val="tx2">
                    <a:lumMod val="50000"/>
                    <a:lumOff val="50000"/>
                  </a:schemeClr>
                </a:solidFill>
                <a:ea typeface="Times New Roman"/>
                <a:cs typeface="Times New Roman"/>
              </a:rPr>
              <a:t>Example Voucher Tracker</a:t>
            </a:r>
            <a:endParaRPr lang="en-US" sz="1200" b="1" i="1" dirty="0">
              <a:solidFill>
                <a:schemeClr val="tx2">
                  <a:lumMod val="50000"/>
                  <a:lumOff val="50000"/>
                </a:schemeClr>
              </a:solidFill>
              <a:ea typeface="Times New Roman"/>
              <a:cs typeface="Times New Roman"/>
            </a:endParaRPr>
          </a:p>
        </p:txBody>
      </p:sp>
    </p:spTree>
    <p:extLst>
      <p:ext uri="{BB962C8B-B14F-4D97-AF65-F5344CB8AC3E}">
        <p14:creationId xmlns:p14="http://schemas.microsoft.com/office/powerpoint/2010/main" val="438226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nSpc>
                <a:spcPct val="115000"/>
              </a:lnSpc>
              <a:spcBef>
                <a:spcPts val="0"/>
              </a:spcBef>
              <a:spcAft>
                <a:spcPts val="0"/>
              </a:spcAft>
              <a:buNone/>
            </a:pPr>
            <a:r>
              <a:rPr lang="en-US" sz="1100" b="1" i="1" u="sng" dirty="0">
                <a:solidFill>
                  <a:schemeClr val="accent2">
                    <a:lumMod val="50000"/>
                    <a:lumOff val="50000"/>
                  </a:schemeClr>
                </a:solidFill>
                <a:ea typeface="Times New Roman"/>
                <a:cs typeface="Times New Roman"/>
              </a:rPr>
              <a:t>If your organization </a:t>
            </a:r>
            <a:r>
              <a:rPr lang="en-US" sz="1100" b="1" i="1" u="sng" dirty="0" smtClean="0">
                <a:solidFill>
                  <a:schemeClr val="accent2">
                    <a:lumMod val="50000"/>
                    <a:lumOff val="50000"/>
                  </a:schemeClr>
                </a:solidFill>
                <a:ea typeface="Times New Roman"/>
                <a:cs typeface="Times New Roman"/>
              </a:rPr>
              <a:t>DID NOT  use vouchers</a:t>
            </a:r>
            <a:r>
              <a:rPr lang="en-US" sz="1100" b="1" i="1" u="sng" dirty="0">
                <a:solidFill>
                  <a:schemeClr val="accent2">
                    <a:lumMod val="50000"/>
                    <a:lumOff val="50000"/>
                  </a:schemeClr>
                </a:solidFill>
                <a:ea typeface="Times New Roman"/>
                <a:cs typeface="Times New Roman"/>
              </a:rPr>
              <a:t>….</a:t>
            </a:r>
          </a:p>
          <a:p>
            <a:pPr marL="0" indent="0">
              <a:lnSpc>
                <a:spcPct val="115000"/>
              </a:lnSpc>
              <a:spcBef>
                <a:spcPts val="0"/>
              </a:spcBef>
              <a:spcAft>
                <a:spcPts val="0"/>
              </a:spcAft>
              <a:buNone/>
            </a:pPr>
            <a:endParaRPr lang="en-US" sz="1100" b="1" i="1" u="sng" dirty="0" smtClean="0">
              <a:solidFill>
                <a:srgbClr val="FF0000"/>
              </a:solidFill>
              <a:ea typeface="Times New Roman"/>
              <a:cs typeface="Times New Roman"/>
            </a:endParaRPr>
          </a:p>
          <a:p>
            <a:pPr marL="0" indent="0" algn="ctr">
              <a:lnSpc>
                <a:spcPct val="115000"/>
              </a:lnSpc>
              <a:spcBef>
                <a:spcPts val="0"/>
              </a:spcBef>
              <a:spcAft>
                <a:spcPts val="0"/>
              </a:spcAft>
              <a:buNone/>
            </a:pPr>
            <a:r>
              <a:rPr lang="en-US" sz="6600" b="1" i="1" dirty="0" smtClean="0">
                <a:solidFill>
                  <a:srgbClr val="FF0000"/>
                </a:solidFill>
                <a:ea typeface="Times New Roman"/>
                <a:cs typeface="Times New Roman"/>
              </a:rPr>
              <a:t>STOP</a:t>
            </a:r>
            <a:endParaRPr lang="en-US" sz="6600" b="1" dirty="0">
              <a:solidFill>
                <a:srgbClr val="FF0000"/>
              </a:solidFill>
              <a:ea typeface="Calibri"/>
              <a:cs typeface="Times New Roman"/>
            </a:endParaRPr>
          </a:p>
          <a:p>
            <a:pPr marL="0" indent="0">
              <a:lnSpc>
                <a:spcPct val="115000"/>
              </a:lnSpc>
              <a:spcBef>
                <a:spcPts val="0"/>
              </a:spcBef>
              <a:spcAft>
                <a:spcPts val="0"/>
              </a:spcAft>
              <a:buNone/>
            </a:pPr>
            <a:endParaRPr lang="en-US" sz="1100" i="1" dirty="0" smtClean="0">
              <a:solidFill>
                <a:srgbClr val="000000"/>
              </a:solidFill>
              <a:ea typeface="Times New Roman"/>
              <a:cs typeface="Times New Roman"/>
            </a:endParaRPr>
          </a:p>
          <a:p>
            <a:pPr>
              <a:lnSpc>
                <a:spcPct val="115000"/>
              </a:lnSpc>
              <a:spcBef>
                <a:spcPts val="0"/>
              </a:spcBef>
              <a:spcAft>
                <a:spcPts val="0"/>
              </a:spcAft>
              <a:buAutoNum type="arabicPeriod"/>
            </a:pPr>
            <a:r>
              <a:rPr lang="en-US" sz="1100" dirty="0" smtClean="0">
                <a:solidFill>
                  <a:srgbClr val="000000"/>
                </a:solidFill>
                <a:ea typeface="Times New Roman"/>
                <a:cs typeface="Times New Roman"/>
              </a:rPr>
              <a:t>Email </a:t>
            </a:r>
            <a:r>
              <a:rPr lang="en-US" sz="1100" dirty="0">
                <a:solidFill>
                  <a:srgbClr val="000000"/>
                </a:solidFill>
                <a:ea typeface="Times New Roman"/>
                <a:cs typeface="Times New Roman"/>
              </a:rPr>
              <a:t>the excel spread sheet as is to </a:t>
            </a:r>
            <a:r>
              <a:rPr lang="en-US" sz="1100" u="sng" dirty="0" smtClean="0">
                <a:solidFill>
                  <a:schemeClr val="tx2">
                    <a:lumMod val="50000"/>
                    <a:lumOff val="50000"/>
                  </a:schemeClr>
                </a:solidFill>
                <a:ea typeface="Times New Roman"/>
                <a:cs typeface="Times New Roman"/>
                <a:hlinkClick r:id="rId2"/>
              </a:rPr>
              <a:t>CareerReadiness@state.ma.us</a:t>
            </a:r>
            <a:r>
              <a:rPr lang="en-US" sz="1100" dirty="0" smtClean="0">
                <a:solidFill>
                  <a:schemeClr val="tx2">
                    <a:lumMod val="50000"/>
                    <a:lumOff val="50000"/>
                  </a:schemeClr>
                </a:solidFill>
                <a:ea typeface="Times New Roman"/>
                <a:cs typeface="Times New Roman"/>
              </a:rPr>
              <a:t>; allison.mcintyre@state.ma.us</a:t>
            </a:r>
            <a:r>
              <a:rPr lang="en-US" sz="1100" dirty="0">
                <a:solidFill>
                  <a:srgbClr val="000000"/>
                </a:solidFill>
                <a:ea typeface="Times New Roman"/>
                <a:cs typeface="Times New Roman"/>
              </a:rPr>
              <a:t/>
            </a:r>
            <a:br>
              <a:rPr lang="en-US" sz="1100" dirty="0">
                <a:solidFill>
                  <a:srgbClr val="000000"/>
                </a:solidFill>
                <a:ea typeface="Times New Roman"/>
                <a:cs typeface="Times New Roman"/>
              </a:rPr>
            </a:br>
            <a:r>
              <a:rPr lang="en-US" sz="1100" dirty="0" smtClean="0">
                <a:solidFill>
                  <a:srgbClr val="000000"/>
                </a:solidFill>
                <a:ea typeface="Times New Roman"/>
                <a:cs typeface="Times New Roman"/>
              </a:rPr>
              <a:t>Subject</a:t>
            </a:r>
            <a:r>
              <a:rPr lang="en-US" sz="1100" dirty="0">
                <a:solidFill>
                  <a:srgbClr val="000000"/>
                </a:solidFill>
                <a:ea typeface="Times New Roman"/>
                <a:cs typeface="Times New Roman"/>
              </a:rPr>
              <a:t>: </a:t>
            </a:r>
            <a:r>
              <a:rPr lang="en-US" sz="1100" b="1" dirty="0">
                <a:solidFill>
                  <a:srgbClr val="000000"/>
                </a:solidFill>
                <a:ea typeface="Times New Roman"/>
                <a:cs typeface="Times New Roman"/>
              </a:rPr>
              <a:t>WKIV </a:t>
            </a:r>
            <a:r>
              <a:rPr lang="en-US" sz="1100" b="1" dirty="0" smtClean="0">
                <a:solidFill>
                  <a:srgbClr val="000000"/>
                </a:solidFill>
                <a:ea typeface="Times New Roman"/>
                <a:cs typeface="Times New Roman"/>
              </a:rPr>
              <a:t>Voucher Tracker No Changes</a:t>
            </a:r>
          </a:p>
          <a:p>
            <a:pPr>
              <a:lnSpc>
                <a:spcPct val="115000"/>
              </a:lnSpc>
              <a:spcBef>
                <a:spcPts val="0"/>
              </a:spcBef>
              <a:spcAft>
                <a:spcPts val="0"/>
              </a:spcAft>
              <a:buAutoNum type="arabicPeriod"/>
            </a:pPr>
            <a:r>
              <a:rPr lang="en-US" sz="1100" dirty="0" smtClean="0">
                <a:solidFill>
                  <a:srgbClr val="000000"/>
                </a:solidFill>
                <a:ea typeface="Times New Roman"/>
                <a:cs typeface="Times New Roman"/>
              </a:rPr>
              <a:t>Body</a:t>
            </a:r>
            <a:r>
              <a:rPr lang="en-US" sz="1100" dirty="0">
                <a:solidFill>
                  <a:srgbClr val="000000"/>
                </a:solidFill>
                <a:ea typeface="Times New Roman"/>
                <a:cs typeface="Times New Roman"/>
              </a:rPr>
              <a:t>: </a:t>
            </a:r>
            <a:r>
              <a:rPr lang="en-US" sz="1100" u="sng" dirty="0">
                <a:solidFill>
                  <a:srgbClr val="000000"/>
                </a:solidFill>
                <a:ea typeface="Times New Roman"/>
                <a:cs typeface="Times New Roman"/>
              </a:rPr>
              <a:t>[ORGANIZATION] </a:t>
            </a:r>
            <a:r>
              <a:rPr lang="en-US" sz="1100" dirty="0">
                <a:solidFill>
                  <a:srgbClr val="000000"/>
                </a:solidFill>
                <a:ea typeface="Times New Roman"/>
                <a:cs typeface="Times New Roman"/>
              </a:rPr>
              <a:t>has no updates to the </a:t>
            </a:r>
            <a:r>
              <a:rPr lang="en-US" sz="1100" b="1" dirty="0">
                <a:solidFill>
                  <a:srgbClr val="00B0F0"/>
                </a:solidFill>
                <a:ea typeface="Times New Roman"/>
                <a:cs typeface="Times New Roman"/>
              </a:rPr>
              <a:t>Voucher Tracker Form</a:t>
            </a:r>
            <a:endParaRPr lang="en-US" sz="1100" b="1" dirty="0">
              <a:solidFill>
                <a:srgbClr val="00B0F0"/>
              </a:solidFill>
              <a:ea typeface="Calibri"/>
              <a:cs typeface="Times New Roman"/>
            </a:endParaRPr>
          </a:p>
          <a:p>
            <a:endParaRPr lang="en-US" sz="11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26</a:t>
            </a:fld>
            <a:endParaRPr lang="en-US">
              <a:solidFill>
                <a:prstClr val="white"/>
              </a:solidFill>
            </a:endParaRPr>
          </a:p>
        </p:txBody>
      </p:sp>
      <p:sp>
        <p:nvSpPr>
          <p:cNvPr id="5" name="Title 1"/>
          <p:cNvSpPr>
            <a:spLocks noGrp="1"/>
          </p:cNvSpPr>
          <p:nvPr>
            <p:ph type="title"/>
          </p:nvPr>
        </p:nvSpPr>
        <p:spPr/>
        <p:txBody>
          <a:bodyPr/>
          <a:lstStyle/>
          <a:p>
            <a:r>
              <a:rPr lang="en-US" sz="3200" dirty="0" smtClean="0"/>
              <a:t>Steps to Executing the Voucher Tracker continued</a:t>
            </a:r>
            <a:endParaRPr lang="en-US" sz="3200" dirty="0"/>
          </a:p>
        </p:txBody>
      </p:sp>
    </p:spTree>
    <p:extLst>
      <p:ext uri="{BB962C8B-B14F-4D97-AF65-F5344CB8AC3E}">
        <p14:creationId xmlns:p14="http://schemas.microsoft.com/office/powerpoint/2010/main" val="20026763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7556500" cy="685800"/>
          </a:xfrm>
        </p:spPr>
        <p:txBody>
          <a:bodyPr/>
          <a:lstStyle/>
          <a:p>
            <a:r>
              <a:rPr lang="en-US" dirty="0" smtClean="0"/>
              <a:t>Test registration process</a:t>
            </a:r>
            <a:endParaRPr lang="en-US"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27</a:t>
            </a:fld>
            <a:endParaRPr lang="en-US">
              <a:solidFill>
                <a:prstClr val="white"/>
              </a:solidFill>
            </a:endParaRPr>
          </a:p>
        </p:txBody>
      </p:sp>
      <p:sp>
        <p:nvSpPr>
          <p:cNvPr id="5" name="Content Placeholder 4"/>
          <p:cNvSpPr>
            <a:spLocks noGrp="1"/>
          </p:cNvSpPr>
          <p:nvPr>
            <p:ph idx="1"/>
          </p:nvPr>
        </p:nvSpPr>
        <p:spPr>
          <a:xfrm>
            <a:off x="381000" y="819150"/>
            <a:ext cx="7632700" cy="4038600"/>
          </a:xfrm>
        </p:spPr>
        <p:txBody>
          <a:bodyPr/>
          <a:lstStyle/>
          <a:p>
            <a:r>
              <a:rPr lang="en-US" sz="1400" dirty="0" smtClean="0"/>
              <a:t>Examinees can choose to answer questions in a voluntary survey outlined in the next slide. To answer the questions, examinees select a response from a drop-down menu.</a:t>
            </a:r>
          </a:p>
          <a:p>
            <a:pPr lvl="1"/>
            <a:r>
              <a:rPr lang="en-US" sz="1400" dirty="0" smtClean="0"/>
              <a:t>ACT collects information for research purposes ONLY.  The information is not shared publically.</a:t>
            </a:r>
          </a:p>
          <a:p>
            <a:pPr lvl="1"/>
            <a:r>
              <a:rPr lang="en-US" sz="1400" b="1" dirty="0" smtClean="0"/>
              <a:t>Your organization is </a:t>
            </a:r>
            <a:r>
              <a:rPr lang="en-US" sz="1400" b="1" i="1" dirty="0" smtClean="0">
                <a:solidFill>
                  <a:schemeClr val="tx2">
                    <a:lumMod val="50000"/>
                    <a:lumOff val="50000"/>
                  </a:schemeClr>
                </a:solidFill>
              </a:rPr>
              <a:t>strongly encouraged  </a:t>
            </a:r>
            <a:r>
              <a:rPr lang="en-US" sz="1400" b="1" dirty="0" smtClean="0"/>
              <a:t>survey examinees and document the data because it is essential to tracking outcomes at your site, your partner organizations, and in your region</a:t>
            </a:r>
          </a:p>
          <a:p>
            <a:pPr lvl="1"/>
            <a:r>
              <a:rPr lang="en-US" sz="1400" dirty="0" smtClean="0"/>
              <a:t>Survey responses are available through the Examinee Report in WKIV</a:t>
            </a:r>
          </a:p>
          <a:p>
            <a:pPr lvl="1"/>
            <a:r>
              <a:rPr lang="en-US" sz="1400" dirty="0" smtClean="0"/>
              <a:t>If the examinee chooses to do the survey, it must be completed </a:t>
            </a:r>
            <a:r>
              <a:rPr lang="en-US" sz="1400" b="1" dirty="0" smtClean="0"/>
              <a:t>prior</a:t>
            </a:r>
            <a:r>
              <a:rPr lang="en-US" sz="1400" dirty="0" smtClean="0"/>
              <a:t> to her exam.</a:t>
            </a:r>
          </a:p>
          <a:p>
            <a:r>
              <a:rPr lang="en-US" sz="1400" dirty="0" smtClean="0"/>
              <a:t>The following information is required for all examinees and is not optional: </a:t>
            </a:r>
          </a:p>
          <a:p>
            <a:pPr lvl="1"/>
            <a:r>
              <a:rPr lang="en-US" sz="1400" dirty="0" smtClean="0"/>
              <a:t>First/last name &amp; examinee ID</a:t>
            </a:r>
          </a:p>
          <a:p>
            <a:pPr lvl="1"/>
            <a:r>
              <a:rPr lang="en-US" sz="1400" dirty="0" smtClean="0"/>
              <a:t>State/county of residence</a:t>
            </a:r>
          </a:p>
          <a:p>
            <a:pPr lvl="1"/>
            <a:endParaRPr lang="en-US" sz="1400" dirty="0"/>
          </a:p>
          <a:p>
            <a:pPr marL="228600" lvl="1" indent="0">
              <a:buNone/>
            </a:pPr>
            <a:endParaRPr lang="en-US" sz="1400" dirty="0" smtClean="0"/>
          </a:p>
        </p:txBody>
      </p:sp>
    </p:spTree>
    <p:extLst>
      <p:ext uri="{BB962C8B-B14F-4D97-AF65-F5344CB8AC3E}">
        <p14:creationId xmlns:p14="http://schemas.microsoft.com/office/powerpoint/2010/main" val="38927659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527" y="133350"/>
            <a:ext cx="7556500" cy="380999"/>
          </a:xfrm>
        </p:spPr>
        <p:txBody>
          <a:bodyPr/>
          <a:lstStyle/>
          <a:p>
            <a:r>
              <a:rPr lang="en-US" sz="1800" b="1" dirty="0" smtClean="0"/>
              <a:t>OPTIONAL</a:t>
            </a:r>
            <a:r>
              <a:rPr lang="en-US" sz="1800" dirty="0" smtClean="0"/>
              <a:t> survey for examinees in the registration process</a:t>
            </a:r>
            <a:endParaRPr lang="en-US" sz="1800" dirty="0"/>
          </a:p>
        </p:txBody>
      </p:sp>
      <p:sp>
        <p:nvSpPr>
          <p:cNvPr id="3" name="Content Placeholder 2"/>
          <p:cNvSpPr>
            <a:spLocks noGrp="1"/>
          </p:cNvSpPr>
          <p:nvPr>
            <p:ph idx="1"/>
          </p:nvPr>
        </p:nvSpPr>
        <p:spPr>
          <a:xfrm>
            <a:off x="304800" y="971550"/>
            <a:ext cx="3810000" cy="3108722"/>
          </a:xfrm>
        </p:spPr>
        <p:txBody>
          <a:bodyPr/>
          <a:lstStyle/>
          <a:p>
            <a:r>
              <a:rPr lang="en-US" sz="1400" dirty="0" smtClean="0"/>
              <a:t>Date of Birth </a:t>
            </a:r>
          </a:p>
          <a:p>
            <a:r>
              <a:rPr lang="en-US" sz="1400" dirty="0" smtClean="0"/>
              <a:t>Permanent Mailing Address</a:t>
            </a:r>
          </a:p>
          <a:p>
            <a:r>
              <a:rPr lang="en-US" sz="1400" dirty="0" smtClean="0"/>
              <a:t>What is the highest grade/level of education completed?</a:t>
            </a:r>
          </a:p>
          <a:p>
            <a:r>
              <a:rPr lang="en-US" sz="1400" dirty="0" smtClean="0"/>
              <a:t>What is your highest diploma/degree?</a:t>
            </a:r>
          </a:p>
          <a:p>
            <a:r>
              <a:rPr lang="en-US" sz="1400" dirty="0" smtClean="0"/>
              <a:t>Gender</a:t>
            </a:r>
          </a:p>
          <a:p>
            <a:r>
              <a:rPr lang="en-US" sz="1400" dirty="0" smtClean="0"/>
              <a:t>Race</a:t>
            </a:r>
          </a:p>
          <a:p>
            <a:pPr marL="0" indent="0">
              <a:buNone/>
            </a:pPr>
            <a:endParaRPr lang="en-US" sz="1400" dirty="0" smtClean="0"/>
          </a:p>
          <a:p>
            <a:endParaRPr lang="en-US" sz="1400" dirty="0" smtClean="0"/>
          </a:p>
          <a:p>
            <a:endParaRPr lang="en-US" sz="1400" dirty="0" smtClean="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28</a:t>
            </a:fld>
            <a:endParaRPr lang="en-US">
              <a:solidFill>
                <a:prstClr val="white"/>
              </a:solidFill>
            </a:endParaRPr>
          </a:p>
        </p:txBody>
      </p:sp>
      <p:sp>
        <p:nvSpPr>
          <p:cNvPr id="8" name="Content Placeholder 2"/>
          <p:cNvSpPr txBox="1">
            <a:spLocks/>
          </p:cNvSpPr>
          <p:nvPr/>
        </p:nvSpPr>
        <p:spPr bwMode="auto">
          <a:xfrm>
            <a:off x="4316027" y="819150"/>
            <a:ext cx="3810000" cy="31087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ts val="20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ＭＳ Ｐゴシック" charset="-128"/>
              </a:defRPr>
            </a:lvl1pPr>
            <a:lvl2pPr marL="457200" indent="-228600" algn="l" rtl="0" eaLnBrk="0" fontAlgn="base" hangingPunct="0">
              <a:spcBef>
                <a:spcPts val="600"/>
              </a:spcBef>
              <a:spcAft>
                <a:spcPct val="0"/>
              </a:spcAft>
              <a:buClr>
                <a:srgbClr val="B870B8"/>
              </a:buClr>
              <a:buSzPct val="75000"/>
              <a:buFont typeface="Wingdings" charset="2"/>
              <a:buChar char="n"/>
              <a:defRPr sz="2800" kern="1200">
                <a:solidFill>
                  <a:srgbClr val="595959"/>
                </a:solidFill>
                <a:latin typeface="+mn-lt"/>
                <a:ea typeface="ＭＳ Ｐゴシック" charset="-128"/>
                <a:cs typeface="+mn-cs"/>
              </a:defRPr>
            </a:lvl2pPr>
            <a:lvl3pPr marL="685800" indent="-228600" algn="l" rtl="0" eaLnBrk="0" fontAlgn="base" hangingPunct="0">
              <a:spcBef>
                <a:spcPts val="600"/>
              </a:spcBef>
              <a:spcAft>
                <a:spcPct val="0"/>
              </a:spcAft>
              <a:buClr>
                <a:schemeClr val="accent1"/>
              </a:buClr>
              <a:buSzPct val="75000"/>
              <a:buFont typeface="Wingdings" charset="2"/>
              <a:buChar char="n"/>
              <a:defRPr sz="2400" kern="1200">
                <a:solidFill>
                  <a:srgbClr val="595959"/>
                </a:solidFill>
                <a:latin typeface="+mn-lt"/>
                <a:ea typeface="ＭＳ Ｐゴシック" charset="-128"/>
                <a:cs typeface="+mn-cs"/>
              </a:defRPr>
            </a:lvl3pPr>
            <a:lvl4pPr marL="914400" indent="-228600" algn="l" rtl="0" eaLnBrk="0" fontAlgn="base" hangingPunct="0">
              <a:spcBef>
                <a:spcPts val="600"/>
              </a:spcBef>
              <a:spcAft>
                <a:spcPct val="0"/>
              </a:spcAft>
              <a:buClr>
                <a:srgbClr val="B870B8"/>
              </a:buClr>
              <a:buSzPct val="75000"/>
              <a:buFont typeface="Wingdings" charset="2"/>
              <a:buChar char="n"/>
              <a:defRPr sz="2000" kern="1200">
                <a:solidFill>
                  <a:srgbClr val="595959"/>
                </a:solidFill>
                <a:latin typeface="+mn-lt"/>
                <a:ea typeface="ＭＳ Ｐゴシック" charset="-128"/>
                <a:cs typeface="+mn-cs"/>
              </a:defRPr>
            </a:lvl4pPr>
            <a:lvl5pPr marL="1143000" indent="-228600" algn="l" rtl="0" eaLnBrk="0" fontAlgn="base" hangingPunct="0">
              <a:spcBef>
                <a:spcPts val="6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1400" dirty="0"/>
              <a:t>What language do you know best?</a:t>
            </a:r>
          </a:p>
          <a:p>
            <a:r>
              <a:rPr lang="en-US" sz="1400" dirty="0"/>
              <a:t>What is your current employments status?</a:t>
            </a:r>
          </a:p>
          <a:p>
            <a:r>
              <a:rPr lang="en-US" sz="1400" dirty="0"/>
              <a:t>What is your primary reason for taking this WorkKeys assessment?</a:t>
            </a:r>
          </a:p>
          <a:p>
            <a:r>
              <a:rPr lang="en-US" sz="1400" dirty="0"/>
              <a:t>For which employer are you taking this assessment, please respond with NA if not for an employer</a:t>
            </a:r>
          </a:p>
          <a:p>
            <a:r>
              <a:rPr lang="en-US" sz="1400" dirty="0"/>
              <a:t> Are you currently in school?</a:t>
            </a:r>
          </a:p>
          <a:p>
            <a:r>
              <a:rPr lang="en-US" sz="1400" dirty="0"/>
              <a:t>If you are in school, why are you attending school?</a:t>
            </a:r>
          </a:p>
          <a:p>
            <a:pPr marL="0" indent="0">
              <a:buNone/>
            </a:pPr>
            <a:endParaRPr lang="en-US" sz="1400" dirty="0"/>
          </a:p>
          <a:p>
            <a:pPr marL="0" indent="0">
              <a:buFont typeface="Wingdings" charset="2"/>
              <a:buNone/>
            </a:pPr>
            <a:endParaRPr lang="en-US" sz="900" dirty="0" smtClean="0"/>
          </a:p>
          <a:p>
            <a:endParaRPr lang="en-US" sz="1000" dirty="0" smtClean="0"/>
          </a:p>
          <a:p>
            <a:endParaRPr lang="en-US" sz="1000" dirty="0" smtClean="0"/>
          </a:p>
        </p:txBody>
      </p:sp>
      <p:sp>
        <p:nvSpPr>
          <p:cNvPr id="9" name="Title 1"/>
          <p:cNvSpPr txBox="1">
            <a:spLocks/>
          </p:cNvSpPr>
          <p:nvPr/>
        </p:nvSpPr>
        <p:spPr bwMode="auto">
          <a:xfrm>
            <a:off x="1981200" y="407106"/>
            <a:ext cx="3733800" cy="3241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pPr algn="ctr"/>
            <a:r>
              <a:rPr lang="en-US" sz="1200" b="1" i="1" dirty="0" smtClean="0">
                <a:solidFill>
                  <a:schemeClr val="accent2">
                    <a:lumMod val="50000"/>
                    <a:lumOff val="50000"/>
                  </a:schemeClr>
                </a:solidFill>
              </a:rPr>
              <a:t>Testing sites are advised to survey examinees.</a:t>
            </a:r>
            <a:endParaRPr lang="en-US" sz="1200" i="1" dirty="0">
              <a:solidFill>
                <a:schemeClr val="accent2">
                  <a:lumMod val="50000"/>
                  <a:lumOff val="50000"/>
                </a:schemeClr>
              </a:solidFill>
            </a:endParaRPr>
          </a:p>
        </p:txBody>
      </p:sp>
    </p:spTree>
    <p:extLst>
      <p:ext uri="{BB962C8B-B14F-4D97-AF65-F5344CB8AC3E}">
        <p14:creationId xmlns:p14="http://schemas.microsoft.com/office/powerpoint/2010/main" val="36052176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1951"/>
            <a:ext cx="7556500" cy="685800"/>
          </a:xfrm>
        </p:spPr>
        <p:txBody>
          <a:bodyPr/>
          <a:lstStyle/>
          <a:p>
            <a:r>
              <a:rPr lang="en-US" dirty="0" smtClean="0"/>
              <a:t>When should I schedule the exam?</a:t>
            </a:r>
            <a:endParaRPr lang="en-US" dirty="0"/>
          </a:p>
        </p:txBody>
      </p:sp>
      <p:sp>
        <p:nvSpPr>
          <p:cNvPr id="3" name="Content Placeholder 2"/>
          <p:cNvSpPr>
            <a:spLocks noGrp="1"/>
          </p:cNvSpPr>
          <p:nvPr>
            <p:ph idx="1"/>
          </p:nvPr>
        </p:nvSpPr>
        <p:spPr>
          <a:xfrm>
            <a:off x="304800" y="1123950"/>
            <a:ext cx="6858000" cy="3276600"/>
          </a:xfrm>
        </p:spPr>
        <p:txBody>
          <a:bodyPr/>
          <a:lstStyle/>
          <a:p>
            <a:r>
              <a:rPr lang="en-US" sz="1400" dirty="0" smtClean="0"/>
              <a:t>Survey the students/customers at your organization</a:t>
            </a:r>
          </a:p>
          <a:p>
            <a:r>
              <a:rPr lang="en-US" sz="1400" dirty="0" smtClean="0"/>
              <a:t>Work with partner organizations to determine their needs</a:t>
            </a:r>
          </a:p>
          <a:p>
            <a:r>
              <a:rPr lang="en-US" sz="1400" dirty="0" smtClean="0"/>
              <a:t>You can choose any day of the week (including weekends), and any time of day</a:t>
            </a:r>
          </a:p>
          <a:p>
            <a:r>
              <a:rPr lang="en-US" sz="1400" dirty="0" smtClean="0"/>
              <a:t>Use existing test protocols to set-up and schedule the exam</a:t>
            </a:r>
          </a:p>
          <a:p>
            <a:r>
              <a:rPr lang="en-US" sz="1400" dirty="0" smtClean="0"/>
              <a:t>If a separate testing site exists at your organization, coordinate with the proctors to arrange a WorkKeys exam</a:t>
            </a:r>
            <a:endParaRPr lang="en-US" sz="14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29</a:t>
            </a:fld>
            <a:endParaRPr lang="en-US">
              <a:solidFill>
                <a:prstClr val="white"/>
              </a:solidFill>
            </a:endParaRPr>
          </a:p>
        </p:txBody>
      </p:sp>
      <p:sp>
        <p:nvSpPr>
          <p:cNvPr id="7" name="Notched Right Arrow 6"/>
          <p:cNvSpPr/>
          <p:nvPr/>
        </p:nvSpPr>
        <p:spPr>
          <a:xfrm>
            <a:off x="5486400" y="3110514"/>
            <a:ext cx="3525915" cy="1905000"/>
          </a:xfrm>
          <a:prstGeom prst="notched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dirty="0">
                <a:effectLst>
                  <a:outerShdw blurRad="38100" dist="38100" dir="2700000" algn="tl">
                    <a:srgbClr val="000000">
                      <a:alpha val="43137"/>
                    </a:srgbClr>
                  </a:outerShdw>
                </a:effectLst>
              </a:rPr>
              <a:t>Do students take all 3 WorkKeys assessments </a:t>
            </a:r>
            <a:r>
              <a:rPr lang="en-US" dirty="0" smtClean="0">
                <a:effectLst>
                  <a:outerShdw blurRad="38100" dist="38100" dir="2700000" algn="tl">
                    <a:srgbClr val="000000">
                      <a:alpha val="43137"/>
                    </a:srgbClr>
                  </a:outerShdw>
                </a:effectLst>
              </a:rPr>
              <a:t>at the same time?</a:t>
            </a: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314937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2514318243"/>
              </p:ext>
            </p:extLst>
          </p:nvPr>
        </p:nvGraphicFramePr>
        <p:xfrm>
          <a:off x="76200" y="1276350"/>
          <a:ext cx="8763740" cy="320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4"/>
          <p:cNvSpPr>
            <a:spLocks noGrp="1"/>
          </p:cNvSpPr>
          <p:nvPr>
            <p:ph type="title"/>
          </p:nvPr>
        </p:nvSpPr>
        <p:spPr>
          <a:xfrm>
            <a:off x="685800" y="1581150"/>
            <a:ext cx="7556500" cy="533400"/>
          </a:xfrm>
        </p:spPr>
        <p:txBody>
          <a:bodyPr/>
          <a:lstStyle/>
          <a:p>
            <a:r>
              <a:rPr lang="en-US" sz="3200" dirty="0" smtClean="0">
                <a:effectLst>
                  <a:outerShdw blurRad="38100" dist="38100" dir="2700000" algn="tl">
                    <a:srgbClr val="000000">
                      <a:alpha val="43137"/>
                    </a:srgbClr>
                  </a:outerShdw>
                </a:effectLst>
              </a:rPr>
              <a:t>Overview of the WKIV Set-Up Process</a:t>
            </a:r>
            <a:endParaRPr lang="en-US" sz="3200" dirty="0">
              <a:effectLst>
                <a:outerShdw blurRad="38100" dist="38100" dir="2700000" algn="tl">
                  <a:srgbClr val="000000">
                    <a:alpha val="43137"/>
                  </a:srgbClr>
                </a:outerShdw>
              </a:effectLst>
            </a:endParaRPr>
          </a:p>
        </p:txBody>
      </p:sp>
      <p:sp>
        <p:nvSpPr>
          <p:cNvPr id="4" name="Slide Number Placeholder 3"/>
          <p:cNvSpPr>
            <a:spLocks noGrp="1"/>
          </p:cNvSpPr>
          <p:nvPr>
            <p:ph type="sldNum" sz="quarter" idx="12"/>
          </p:nvPr>
        </p:nvSpPr>
        <p:spPr/>
        <p:txBody>
          <a:bodyPr/>
          <a:lstStyle/>
          <a:p>
            <a:pPr>
              <a:defRPr/>
            </a:pPr>
            <a:fld id="{90439185-EF85-4BD1-B034-409EF1AD0566}" type="slidenum">
              <a:rPr lang="en-US" smtClean="0">
                <a:solidFill>
                  <a:prstClr val="white"/>
                </a:solidFill>
              </a:rPr>
              <a:pPr>
                <a:defRPr/>
              </a:pPr>
              <a:t>3</a:t>
            </a:fld>
            <a:endParaRPr lang="en-US" dirty="0">
              <a:solidFill>
                <a:prstClr val="white"/>
              </a:solidFill>
            </a:endParaRPr>
          </a:p>
        </p:txBody>
      </p:sp>
    </p:spTree>
    <p:extLst>
      <p:ext uri="{BB962C8B-B14F-4D97-AF65-F5344CB8AC3E}">
        <p14:creationId xmlns:p14="http://schemas.microsoft.com/office/powerpoint/2010/main" val="37818597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33350"/>
            <a:ext cx="7556500" cy="837009"/>
          </a:xfrm>
        </p:spPr>
        <p:txBody>
          <a:bodyPr/>
          <a:lstStyle/>
          <a:p>
            <a:r>
              <a:rPr lang="en-US" sz="2800" dirty="0" smtClean="0"/>
              <a:t>Do students take all 3 of the WorkKeys assessments at once?</a:t>
            </a:r>
            <a:endParaRPr lang="en-US" sz="2800" dirty="0"/>
          </a:p>
        </p:txBody>
      </p:sp>
      <p:sp>
        <p:nvSpPr>
          <p:cNvPr id="3" name="Content Placeholder 2"/>
          <p:cNvSpPr>
            <a:spLocks noGrp="1"/>
          </p:cNvSpPr>
          <p:nvPr>
            <p:ph idx="1"/>
          </p:nvPr>
        </p:nvSpPr>
        <p:spPr>
          <a:xfrm>
            <a:off x="228600" y="1047750"/>
            <a:ext cx="8153400" cy="3886200"/>
          </a:xfrm>
        </p:spPr>
        <p:txBody>
          <a:bodyPr/>
          <a:lstStyle/>
          <a:p>
            <a:r>
              <a:rPr lang="en-US" sz="1400" dirty="0" smtClean="0"/>
              <a:t>Not necessarily!</a:t>
            </a:r>
          </a:p>
          <a:p>
            <a:r>
              <a:rPr lang="en-US" sz="1400" dirty="0"/>
              <a:t>Examinees do </a:t>
            </a:r>
            <a:r>
              <a:rPr lang="en-US" sz="1400" b="1" dirty="0"/>
              <a:t>NOT</a:t>
            </a:r>
            <a:r>
              <a:rPr lang="en-US" sz="1400" dirty="0"/>
              <a:t> need to take the exam immediately upon </a:t>
            </a:r>
            <a:r>
              <a:rPr lang="en-US" sz="1400" dirty="0" smtClean="0"/>
              <a:t>registration</a:t>
            </a:r>
          </a:p>
          <a:p>
            <a:r>
              <a:rPr lang="en-US" sz="1400" dirty="0" smtClean="0"/>
              <a:t>All 3 assessments can be completed on the same day, with or without scheduled breaks in-between the assessments</a:t>
            </a:r>
          </a:p>
          <a:p>
            <a:r>
              <a:rPr lang="en-US" sz="1400" dirty="0" smtClean="0"/>
              <a:t>Or, all Locating Information assessments can be taken on one day, Applied Mathematics assessments the next day or next week, etc.</a:t>
            </a:r>
          </a:p>
          <a:p>
            <a:r>
              <a:rPr lang="en-US" sz="1400" dirty="0" smtClean="0"/>
              <a:t>The assessments can be scheduled across one morning or afternoon, one whole day, one week, one month, one semester, across 3 weeks, </a:t>
            </a:r>
            <a:r>
              <a:rPr lang="en-US" sz="1400" dirty="0" err="1" smtClean="0"/>
              <a:t>etc</a:t>
            </a:r>
            <a:endParaRPr lang="en-US" sz="1400" dirty="0" smtClean="0"/>
          </a:p>
          <a:p>
            <a:r>
              <a:rPr lang="en-US" sz="1400" dirty="0"/>
              <a:t>Examinees earn  the NCRC only if all 3 assessments are completed and scores at a level </a:t>
            </a:r>
            <a:r>
              <a:rPr lang="en-US" sz="1400" dirty="0" smtClean="0"/>
              <a:t>3</a:t>
            </a:r>
          </a:p>
          <a:p>
            <a:r>
              <a:rPr lang="en-US" sz="1400" dirty="0" smtClean="0"/>
              <a:t>It is important to consider the timing of assessment authorization when scheduling the tests….(see the following slide)</a:t>
            </a:r>
          </a:p>
          <a:p>
            <a:endParaRPr lang="en-US" sz="14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30</a:t>
            </a:fld>
            <a:endParaRPr lang="en-US">
              <a:solidFill>
                <a:prstClr val="white"/>
              </a:solidFill>
            </a:endParaRPr>
          </a:p>
        </p:txBody>
      </p:sp>
    </p:spTree>
    <p:extLst>
      <p:ext uri="{BB962C8B-B14F-4D97-AF65-F5344CB8AC3E}">
        <p14:creationId xmlns:p14="http://schemas.microsoft.com/office/powerpoint/2010/main" val="10733427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authorization</a:t>
            </a:r>
            <a:endParaRPr lang="en-US" dirty="0"/>
          </a:p>
        </p:txBody>
      </p:sp>
      <p:sp>
        <p:nvSpPr>
          <p:cNvPr id="3" name="Content Placeholder 2"/>
          <p:cNvSpPr>
            <a:spLocks noGrp="1"/>
          </p:cNvSpPr>
          <p:nvPr>
            <p:ph idx="1"/>
          </p:nvPr>
        </p:nvSpPr>
        <p:spPr>
          <a:xfrm>
            <a:off x="228600" y="895350"/>
            <a:ext cx="7861300" cy="1905000"/>
          </a:xfrm>
        </p:spPr>
        <p:txBody>
          <a:bodyPr/>
          <a:lstStyle/>
          <a:p>
            <a:r>
              <a:rPr lang="en-US" sz="1800" b="1" dirty="0">
                <a:solidFill>
                  <a:schemeClr val="tx2">
                    <a:lumMod val="50000"/>
                    <a:lumOff val="50000"/>
                  </a:schemeClr>
                </a:solidFill>
              </a:rPr>
              <a:t>Examinees can begin the exam only after their registration has been authorized by the test </a:t>
            </a:r>
            <a:r>
              <a:rPr lang="en-US" sz="1800" b="1" dirty="0" smtClean="0">
                <a:solidFill>
                  <a:schemeClr val="tx2">
                    <a:lumMod val="50000"/>
                    <a:lumOff val="50000"/>
                  </a:schemeClr>
                </a:solidFill>
              </a:rPr>
              <a:t>coordinator – </a:t>
            </a:r>
            <a:r>
              <a:rPr lang="en-US" sz="1800" b="1" u="sng" dirty="0" smtClean="0">
                <a:solidFill>
                  <a:schemeClr val="tx2">
                    <a:lumMod val="50000"/>
                    <a:lumOff val="50000"/>
                  </a:schemeClr>
                </a:solidFill>
              </a:rPr>
              <a:t>this is just a click, not an entire process</a:t>
            </a:r>
            <a:endParaRPr lang="en-US" sz="1800" b="1" u="sng" dirty="0">
              <a:solidFill>
                <a:schemeClr val="tx2">
                  <a:lumMod val="50000"/>
                  <a:lumOff val="50000"/>
                </a:schemeClr>
              </a:solidFill>
            </a:endParaRPr>
          </a:p>
          <a:p>
            <a:pPr lvl="1"/>
            <a:r>
              <a:rPr lang="en-US" sz="1800" dirty="0"/>
              <a:t>To authorize an assessment, the test coordinator clicks on the designated student or testing group and clicks “Authorize” </a:t>
            </a:r>
            <a:r>
              <a:rPr lang="en-US" sz="1800" dirty="0" smtClean="0"/>
              <a:t>next to one of the assessments </a:t>
            </a:r>
            <a:r>
              <a:rPr lang="en-US" sz="1800" dirty="0"/>
              <a:t>within the WorkKeys exam</a:t>
            </a:r>
          </a:p>
          <a:p>
            <a:pPr lvl="1"/>
            <a:r>
              <a:rPr lang="en-US" sz="1800" dirty="0" smtClean="0"/>
              <a:t>Each assessment must be authorized before it is launched by an examinee</a:t>
            </a:r>
          </a:p>
          <a:p>
            <a:pPr lvl="1"/>
            <a:r>
              <a:rPr lang="en-US" sz="1800" dirty="0" smtClean="0"/>
              <a:t>This process is covered in greater detail during the WorkKeys webinar mentioned in slide 14</a:t>
            </a:r>
            <a:endParaRPr lang="en-US" sz="1800" dirty="0"/>
          </a:p>
          <a:p>
            <a:r>
              <a:rPr lang="en-US" sz="1800" dirty="0"/>
              <a:t>Exam authorization lasts for </a:t>
            </a:r>
            <a:r>
              <a:rPr lang="en-US" sz="1800" b="1" dirty="0"/>
              <a:t>30 minutes</a:t>
            </a:r>
            <a:r>
              <a:rPr lang="en-US" sz="1800" dirty="0"/>
              <a:t>. Therefore, examinees have 30 minutes after their assessments are authorized to BEGIN taking the assessments. </a:t>
            </a:r>
            <a:endParaRPr lang="en-US" sz="1800" dirty="0" smtClean="0"/>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31</a:t>
            </a:fld>
            <a:endParaRPr lang="en-US">
              <a:solidFill>
                <a:prstClr val="white"/>
              </a:solidFill>
            </a:endParaRPr>
          </a:p>
        </p:txBody>
      </p:sp>
    </p:spTree>
    <p:extLst>
      <p:ext uri="{BB962C8B-B14F-4D97-AF65-F5344CB8AC3E}">
        <p14:creationId xmlns:p14="http://schemas.microsoft.com/office/powerpoint/2010/main" val="13567651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3350"/>
            <a:ext cx="7556500" cy="837009"/>
          </a:xfrm>
        </p:spPr>
        <p:txBody>
          <a:bodyPr/>
          <a:lstStyle/>
          <a:p>
            <a:r>
              <a:rPr lang="en-US" dirty="0" smtClean="0"/>
              <a:t>Example testing day schedule</a:t>
            </a:r>
            <a:endParaRPr lang="en-US"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32</a:t>
            </a:fld>
            <a:endParaRPr lang="en-US">
              <a:solidFill>
                <a:prstClr val="white"/>
              </a:solidFill>
            </a:endParaRPr>
          </a:p>
        </p:txBody>
      </p:sp>
      <p:sp>
        <p:nvSpPr>
          <p:cNvPr id="9" name="Title 1"/>
          <p:cNvSpPr txBox="1">
            <a:spLocks/>
          </p:cNvSpPr>
          <p:nvPr/>
        </p:nvSpPr>
        <p:spPr bwMode="auto">
          <a:xfrm>
            <a:off x="533400" y="819150"/>
            <a:ext cx="7556500" cy="83700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pPr marL="571500" indent="-571500">
              <a:buFont typeface="Wingdings" panose="05000000000000000000" pitchFamily="2" charset="2"/>
              <a:buChar char="§"/>
            </a:pPr>
            <a:r>
              <a:rPr lang="en-US" sz="2000" dirty="0" smtClean="0">
                <a:solidFill>
                  <a:schemeClr val="tx2">
                    <a:lumMod val="50000"/>
                    <a:lumOff val="50000"/>
                  </a:schemeClr>
                </a:solidFill>
                <a:latin typeface="+mn-lt"/>
              </a:rPr>
              <a:t>Depending on the amount of time spent on reviewing exam protocol and breaks, your organization’s actual testing may take less time than the example</a:t>
            </a:r>
          </a:p>
          <a:p>
            <a:pPr marL="571500" indent="-571500">
              <a:buFont typeface="Wingdings" panose="05000000000000000000" pitchFamily="2" charset="2"/>
              <a:buChar char="§"/>
            </a:pPr>
            <a:r>
              <a:rPr lang="en-US" sz="2000" dirty="0">
                <a:solidFill>
                  <a:schemeClr val="tx2">
                    <a:lumMod val="50000"/>
                    <a:lumOff val="50000"/>
                  </a:schemeClr>
                </a:solidFill>
                <a:latin typeface="+mn-lt"/>
              </a:rPr>
              <a:t>Each exam is 55 minutes in length, but some examinees may finish sooner than the allotted </a:t>
            </a:r>
            <a:r>
              <a:rPr lang="en-US" sz="2000" dirty="0" smtClean="0">
                <a:solidFill>
                  <a:schemeClr val="tx2">
                    <a:lumMod val="50000"/>
                    <a:lumOff val="50000"/>
                  </a:schemeClr>
                </a:solidFill>
                <a:latin typeface="+mn-lt"/>
              </a:rPr>
              <a:t>time</a:t>
            </a:r>
          </a:p>
          <a:p>
            <a:pPr marL="571500" indent="-571500">
              <a:buFont typeface="Wingdings" panose="05000000000000000000" pitchFamily="2" charset="2"/>
              <a:buChar char="§"/>
            </a:pPr>
            <a:r>
              <a:rPr lang="en-US" sz="2000" dirty="0" smtClean="0">
                <a:solidFill>
                  <a:schemeClr val="tx2">
                    <a:lumMod val="50000"/>
                    <a:lumOff val="50000"/>
                  </a:schemeClr>
                </a:solidFill>
                <a:latin typeface="+mn-lt"/>
              </a:rPr>
              <a:t>The minimum amount of time for a testing day where all 3 assessments are taken at once is 3 hours</a:t>
            </a:r>
          </a:p>
          <a:p>
            <a:pPr marL="571500" indent="-571500">
              <a:buFont typeface="Wingdings" panose="05000000000000000000" pitchFamily="2" charset="2"/>
              <a:buChar char="§"/>
            </a:pPr>
            <a:r>
              <a:rPr lang="en-US" sz="2000" dirty="0" smtClean="0">
                <a:solidFill>
                  <a:schemeClr val="tx2">
                    <a:lumMod val="50000"/>
                    <a:lumOff val="50000"/>
                  </a:schemeClr>
                </a:solidFill>
                <a:latin typeface="+mn-lt"/>
              </a:rPr>
              <a:t>The following example is for a test day where examinees are taking all 3 assessments on the dame day</a:t>
            </a:r>
          </a:p>
        </p:txBody>
      </p:sp>
    </p:spTree>
    <p:extLst>
      <p:ext uri="{BB962C8B-B14F-4D97-AF65-F5344CB8AC3E}">
        <p14:creationId xmlns:p14="http://schemas.microsoft.com/office/powerpoint/2010/main" val="29748219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33</a:t>
            </a:fld>
            <a:endParaRPr lang="en-US">
              <a:solidFill>
                <a:prstClr val="white"/>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33189192"/>
              </p:ext>
            </p:extLst>
          </p:nvPr>
        </p:nvGraphicFramePr>
        <p:xfrm>
          <a:off x="533400" y="1292225"/>
          <a:ext cx="7556500" cy="310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itle 1"/>
          <p:cNvSpPr>
            <a:spLocks noGrp="1"/>
          </p:cNvSpPr>
          <p:nvPr>
            <p:ph type="title"/>
          </p:nvPr>
        </p:nvSpPr>
        <p:spPr/>
        <p:txBody>
          <a:bodyPr/>
          <a:lstStyle/>
          <a:p>
            <a:r>
              <a:rPr lang="en-US" dirty="0" smtClean="0"/>
              <a:t>Pre-Exam example schedule</a:t>
            </a:r>
            <a:endParaRPr lang="en-US" dirty="0"/>
          </a:p>
        </p:txBody>
      </p:sp>
      <p:sp>
        <p:nvSpPr>
          <p:cNvPr id="7" name="Rectangle 6"/>
          <p:cNvSpPr/>
          <p:nvPr/>
        </p:nvSpPr>
        <p:spPr>
          <a:xfrm>
            <a:off x="1022821" y="4248150"/>
            <a:ext cx="6883616" cy="523220"/>
          </a:xfrm>
          <a:prstGeom prst="rect">
            <a:avLst/>
          </a:prstGeom>
          <a:noFill/>
        </p:spPr>
        <p:txBody>
          <a:bodyPr wrap="none" lIns="91440" tIns="45720" rIns="91440" bIns="45720">
            <a:spAutoFit/>
          </a:bodyPr>
          <a:lstStyle/>
          <a:p>
            <a:pPr algn="ctr"/>
            <a:r>
              <a:rPr lang="en-US" sz="2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Pre-Exam </a:t>
            </a:r>
            <a:r>
              <a:rPr lang="en-US" sz="2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(Suggested time: 10-45 min)</a:t>
            </a:r>
            <a:endParaRPr lang="en-US" sz="2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endParaRPr>
          </a:p>
        </p:txBody>
      </p:sp>
    </p:spTree>
    <p:extLst>
      <p:ext uri="{BB962C8B-B14F-4D97-AF65-F5344CB8AC3E}">
        <p14:creationId xmlns:p14="http://schemas.microsoft.com/office/powerpoint/2010/main" val="457573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63141"/>
            <a:ext cx="7556500" cy="608409"/>
          </a:xfrm>
        </p:spPr>
        <p:txBody>
          <a:bodyPr/>
          <a:lstStyle/>
          <a:p>
            <a:r>
              <a:rPr lang="en-US" sz="3200" dirty="0" smtClean="0"/>
              <a:t>During the exam example schedule</a:t>
            </a:r>
            <a:endParaRPr lang="en-US" sz="32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34</a:t>
            </a:fld>
            <a:endParaRPr lang="en-US">
              <a:solidFill>
                <a:prstClr val="white"/>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92924568"/>
              </p:ext>
            </p:extLst>
          </p:nvPr>
        </p:nvGraphicFramePr>
        <p:xfrm>
          <a:off x="197430" y="361950"/>
          <a:ext cx="8565570" cy="4343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1074119" y="3986540"/>
            <a:ext cx="6781023" cy="523220"/>
          </a:xfrm>
          <a:prstGeom prst="rect">
            <a:avLst/>
          </a:prstGeom>
          <a:noFill/>
        </p:spPr>
        <p:txBody>
          <a:bodyPr wrap="none" lIns="91440" tIns="45720" rIns="91440" bIns="45720">
            <a:spAutoFit/>
          </a:bodyPr>
          <a:lstStyle/>
          <a:p>
            <a:pPr algn="ctr"/>
            <a:r>
              <a:rPr lang="en-US" sz="2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Exam </a:t>
            </a:r>
            <a:r>
              <a:rPr lang="en-US" sz="2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(Suggested time: </a:t>
            </a:r>
            <a:r>
              <a:rPr lang="en-US" sz="2000" b="1"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appro</a:t>
            </a:r>
            <a:r>
              <a:rPr lang="en-US" sz="2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 3 hours)</a:t>
            </a:r>
            <a:endParaRPr lang="en-US" sz="2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endParaRPr>
          </a:p>
        </p:txBody>
      </p:sp>
    </p:spTree>
    <p:extLst>
      <p:ext uri="{BB962C8B-B14F-4D97-AF65-F5344CB8AC3E}">
        <p14:creationId xmlns:p14="http://schemas.microsoft.com/office/powerpoint/2010/main" val="10968243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Post-Exam example schedule</a:t>
            </a:r>
            <a:endParaRPr lang="en-US"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35</a:t>
            </a:fld>
            <a:endParaRPr lang="en-US">
              <a:solidFill>
                <a:prstClr val="white"/>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81849777"/>
              </p:ext>
            </p:extLst>
          </p:nvPr>
        </p:nvGraphicFramePr>
        <p:xfrm>
          <a:off x="457200" y="1047750"/>
          <a:ext cx="7772400" cy="3108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708301" y="4324350"/>
            <a:ext cx="6888425" cy="523220"/>
          </a:xfrm>
          <a:prstGeom prst="rect">
            <a:avLst/>
          </a:prstGeom>
          <a:noFill/>
        </p:spPr>
        <p:txBody>
          <a:bodyPr wrap="none" lIns="91440" tIns="45720" rIns="91440" bIns="45720">
            <a:spAutoFit/>
          </a:bodyPr>
          <a:lstStyle/>
          <a:p>
            <a:pPr algn="ctr"/>
            <a:r>
              <a:rPr lang="en-US" sz="28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Post-Exam </a:t>
            </a:r>
            <a:r>
              <a:rPr lang="en-US" sz="2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rPr>
              <a:t>(Suggested time: 5-30 min)</a:t>
            </a:r>
            <a:endParaRPr lang="en-US" sz="2000" b="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n-lt"/>
            </a:endParaRPr>
          </a:p>
        </p:txBody>
      </p:sp>
    </p:spTree>
    <p:extLst>
      <p:ext uri="{BB962C8B-B14F-4D97-AF65-F5344CB8AC3E}">
        <p14:creationId xmlns:p14="http://schemas.microsoft.com/office/powerpoint/2010/main" val="1596870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Essential information for the exam day</a:t>
            </a:r>
            <a:endParaRPr lang="en-US" sz="28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36</a:t>
            </a:fld>
            <a:endParaRPr lang="en-US">
              <a:solidFill>
                <a:prstClr val="white"/>
              </a:solidFill>
            </a:endParaRPr>
          </a:p>
        </p:txBody>
      </p:sp>
      <p:sp>
        <p:nvSpPr>
          <p:cNvPr id="5" name="Content Placeholder 2"/>
          <p:cNvSpPr txBox="1">
            <a:spLocks/>
          </p:cNvSpPr>
          <p:nvPr/>
        </p:nvSpPr>
        <p:spPr bwMode="auto">
          <a:xfrm>
            <a:off x="298142" y="1123950"/>
            <a:ext cx="3733800" cy="31087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ts val="20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ＭＳ Ｐゴシック" charset="-128"/>
              </a:defRPr>
            </a:lvl1pPr>
            <a:lvl2pPr marL="457200" indent="-228600" algn="l" rtl="0" eaLnBrk="0" fontAlgn="base" hangingPunct="0">
              <a:spcBef>
                <a:spcPts val="600"/>
              </a:spcBef>
              <a:spcAft>
                <a:spcPct val="0"/>
              </a:spcAft>
              <a:buClr>
                <a:srgbClr val="B870B8"/>
              </a:buClr>
              <a:buSzPct val="75000"/>
              <a:buFont typeface="Wingdings" charset="2"/>
              <a:buChar char="n"/>
              <a:defRPr sz="2800" kern="1200">
                <a:solidFill>
                  <a:srgbClr val="595959"/>
                </a:solidFill>
                <a:latin typeface="+mn-lt"/>
                <a:ea typeface="ＭＳ Ｐゴシック" charset="-128"/>
                <a:cs typeface="+mn-cs"/>
              </a:defRPr>
            </a:lvl2pPr>
            <a:lvl3pPr marL="685800" indent="-228600" algn="l" rtl="0" eaLnBrk="0" fontAlgn="base" hangingPunct="0">
              <a:spcBef>
                <a:spcPts val="600"/>
              </a:spcBef>
              <a:spcAft>
                <a:spcPct val="0"/>
              </a:spcAft>
              <a:buClr>
                <a:schemeClr val="accent1"/>
              </a:buClr>
              <a:buSzPct val="75000"/>
              <a:buFont typeface="Wingdings" charset="2"/>
              <a:buChar char="n"/>
              <a:defRPr sz="2400" kern="1200">
                <a:solidFill>
                  <a:srgbClr val="595959"/>
                </a:solidFill>
                <a:latin typeface="+mn-lt"/>
                <a:ea typeface="ＭＳ Ｐゴシック" charset="-128"/>
                <a:cs typeface="+mn-cs"/>
              </a:defRPr>
            </a:lvl3pPr>
            <a:lvl4pPr marL="914400" indent="-228600" algn="l" rtl="0" eaLnBrk="0" fontAlgn="base" hangingPunct="0">
              <a:spcBef>
                <a:spcPts val="600"/>
              </a:spcBef>
              <a:spcAft>
                <a:spcPct val="0"/>
              </a:spcAft>
              <a:buClr>
                <a:srgbClr val="B870B8"/>
              </a:buClr>
              <a:buSzPct val="75000"/>
              <a:buFont typeface="Wingdings" charset="2"/>
              <a:buChar char="n"/>
              <a:defRPr sz="2000" kern="1200">
                <a:solidFill>
                  <a:srgbClr val="595959"/>
                </a:solidFill>
                <a:latin typeface="+mn-lt"/>
                <a:ea typeface="ＭＳ Ｐゴシック" charset="-128"/>
                <a:cs typeface="+mn-cs"/>
              </a:defRPr>
            </a:lvl4pPr>
            <a:lvl5pPr marL="1143000" indent="-228600" algn="l" rtl="0" eaLnBrk="0" fontAlgn="base" hangingPunct="0">
              <a:spcBef>
                <a:spcPts val="6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charset="2"/>
              <a:buNone/>
            </a:pPr>
            <a:r>
              <a:rPr lang="en-US" dirty="0" smtClean="0">
                <a:solidFill>
                  <a:schemeClr val="accent5">
                    <a:lumMod val="60000"/>
                    <a:lumOff val="40000"/>
                  </a:schemeClr>
                </a:solidFill>
              </a:rPr>
              <a:t>*</a:t>
            </a:r>
            <a:r>
              <a:rPr lang="en-US" dirty="0" smtClean="0"/>
              <a:t>For </a:t>
            </a:r>
            <a:r>
              <a:rPr lang="en-US" dirty="0" smtClean="0">
                <a:solidFill>
                  <a:srgbClr val="7030A0"/>
                </a:solidFill>
              </a:rPr>
              <a:t>examinees</a:t>
            </a:r>
            <a:r>
              <a:rPr lang="en-US" dirty="0" smtClean="0"/>
              <a:t>:</a:t>
            </a:r>
          </a:p>
          <a:p>
            <a:pPr>
              <a:buFont typeface="Wingdings" panose="05000000000000000000" pitchFamily="2" charset="2"/>
              <a:buChar char="ü"/>
            </a:pPr>
            <a:r>
              <a:rPr lang="en-US" sz="1800" dirty="0" smtClean="0"/>
              <a:t>Username</a:t>
            </a:r>
          </a:p>
          <a:p>
            <a:pPr>
              <a:buFont typeface="Wingdings" panose="05000000000000000000" pitchFamily="2" charset="2"/>
              <a:buChar char="ü"/>
            </a:pPr>
            <a:r>
              <a:rPr lang="en-US" sz="1800" dirty="0" smtClean="0"/>
              <a:t>Password</a:t>
            </a:r>
          </a:p>
          <a:p>
            <a:pPr>
              <a:buFont typeface="Wingdings" panose="05000000000000000000" pitchFamily="2" charset="2"/>
              <a:buChar char="ü"/>
            </a:pPr>
            <a:r>
              <a:rPr lang="en-US" sz="1800" dirty="0" smtClean="0"/>
              <a:t>Test date </a:t>
            </a:r>
          </a:p>
          <a:p>
            <a:pPr>
              <a:buFont typeface="Wingdings" panose="05000000000000000000" pitchFamily="2" charset="2"/>
              <a:buChar char="ü"/>
            </a:pPr>
            <a:r>
              <a:rPr lang="en-US" sz="1800" dirty="0" smtClean="0"/>
              <a:t>Test location</a:t>
            </a:r>
          </a:p>
          <a:p>
            <a:pPr>
              <a:buFont typeface="Wingdings" panose="05000000000000000000" pitchFamily="2" charset="2"/>
              <a:buChar char="ü"/>
            </a:pPr>
            <a:r>
              <a:rPr lang="en-US" sz="1800" dirty="0" smtClean="0"/>
              <a:t>Bring valid ID to exam</a:t>
            </a:r>
          </a:p>
          <a:p>
            <a:pPr>
              <a:buFont typeface="Wingdings" panose="05000000000000000000" pitchFamily="2" charset="2"/>
              <a:buChar char="ü"/>
            </a:pPr>
            <a:endParaRPr lang="en-US" dirty="0"/>
          </a:p>
        </p:txBody>
      </p:sp>
      <p:sp>
        <p:nvSpPr>
          <p:cNvPr id="6" name="Content Placeholder 10"/>
          <p:cNvSpPr txBox="1">
            <a:spLocks/>
          </p:cNvSpPr>
          <p:nvPr/>
        </p:nvSpPr>
        <p:spPr bwMode="auto">
          <a:xfrm>
            <a:off x="4346360" y="971550"/>
            <a:ext cx="3635373" cy="36679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ts val="20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ＭＳ Ｐゴシック" charset="-128"/>
              </a:defRPr>
            </a:lvl1pPr>
            <a:lvl2pPr marL="457200" indent="-228600" algn="l" rtl="0" eaLnBrk="0" fontAlgn="base" hangingPunct="0">
              <a:spcBef>
                <a:spcPts val="600"/>
              </a:spcBef>
              <a:spcAft>
                <a:spcPct val="0"/>
              </a:spcAft>
              <a:buClr>
                <a:srgbClr val="B870B8"/>
              </a:buClr>
              <a:buSzPct val="75000"/>
              <a:buFont typeface="Wingdings" charset="2"/>
              <a:buChar char="n"/>
              <a:defRPr sz="2800" kern="1200">
                <a:solidFill>
                  <a:srgbClr val="595959"/>
                </a:solidFill>
                <a:latin typeface="+mn-lt"/>
                <a:ea typeface="ＭＳ Ｐゴシック" charset="-128"/>
                <a:cs typeface="+mn-cs"/>
              </a:defRPr>
            </a:lvl2pPr>
            <a:lvl3pPr marL="685800" indent="-228600" algn="l" rtl="0" eaLnBrk="0" fontAlgn="base" hangingPunct="0">
              <a:spcBef>
                <a:spcPts val="600"/>
              </a:spcBef>
              <a:spcAft>
                <a:spcPct val="0"/>
              </a:spcAft>
              <a:buClr>
                <a:schemeClr val="accent1"/>
              </a:buClr>
              <a:buSzPct val="75000"/>
              <a:buFont typeface="Wingdings" charset="2"/>
              <a:buChar char="n"/>
              <a:defRPr sz="2400" kern="1200">
                <a:solidFill>
                  <a:srgbClr val="595959"/>
                </a:solidFill>
                <a:latin typeface="+mn-lt"/>
                <a:ea typeface="ＭＳ Ｐゴシック" charset="-128"/>
                <a:cs typeface="+mn-cs"/>
              </a:defRPr>
            </a:lvl3pPr>
            <a:lvl4pPr marL="914400" indent="-228600" algn="l" rtl="0" eaLnBrk="0" fontAlgn="base" hangingPunct="0">
              <a:spcBef>
                <a:spcPts val="600"/>
              </a:spcBef>
              <a:spcAft>
                <a:spcPct val="0"/>
              </a:spcAft>
              <a:buClr>
                <a:srgbClr val="B870B8"/>
              </a:buClr>
              <a:buSzPct val="75000"/>
              <a:buFont typeface="Wingdings" charset="2"/>
              <a:buChar char="n"/>
              <a:defRPr sz="2000" kern="1200">
                <a:solidFill>
                  <a:srgbClr val="595959"/>
                </a:solidFill>
                <a:latin typeface="+mn-lt"/>
                <a:ea typeface="ＭＳ Ｐゴシック" charset="-128"/>
                <a:cs typeface="+mn-cs"/>
              </a:defRPr>
            </a:lvl4pPr>
            <a:lvl5pPr marL="1143000" indent="-228600" algn="l" rtl="0" eaLnBrk="0" fontAlgn="base" hangingPunct="0">
              <a:spcBef>
                <a:spcPts val="6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charset="2"/>
              <a:buNone/>
            </a:pPr>
            <a:r>
              <a:rPr lang="en-US" dirty="0" smtClean="0"/>
              <a:t>For </a:t>
            </a:r>
            <a:r>
              <a:rPr lang="en-US" dirty="0" smtClean="0">
                <a:solidFill>
                  <a:srgbClr val="7030A0"/>
                </a:solidFill>
              </a:rPr>
              <a:t>proctors</a:t>
            </a:r>
            <a:r>
              <a:rPr lang="en-US" dirty="0" smtClean="0">
                <a:solidFill>
                  <a:schemeClr val="tx1"/>
                </a:solidFill>
              </a:rPr>
              <a:t>: </a:t>
            </a:r>
          </a:p>
          <a:p>
            <a:pPr>
              <a:buFont typeface="Wingdings" panose="05000000000000000000" pitchFamily="2" charset="2"/>
              <a:buChar char="ü"/>
            </a:pPr>
            <a:r>
              <a:rPr lang="en-US" sz="1800" dirty="0" smtClean="0">
                <a:solidFill>
                  <a:schemeClr val="tx1">
                    <a:lumMod val="50000"/>
                    <a:lumOff val="50000"/>
                  </a:schemeClr>
                </a:solidFill>
              </a:rPr>
              <a:t>Roster of examinees, including names, examinee ID’s, and voucher codes</a:t>
            </a:r>
          </a:p>
          <a:p>
            <a:pPr>
              <a:buFont typeface="Wingdings" panose="05000000000000000000" pitchFamily="2" charset="2"/>
              <a:buChar char="ü"/>
            </a:pPr>
            <a:r>
              <a:rPr lang="en-US" sz="1800" dirty="0" smtClean="0">
                <a:solidFill>
                  <a:schemeClr val="tx1">
                    <a:lumMod val="50000"/>
                    <a:lumOff val="50000"/>
                  </a:schemeClr>
                </a:solidFill>
              </a:rPr>
              <a:t>Provide scrap paper</a:t>
            </a:r>
          </a:p>
          <a:p>
            <a:pPr>
              <a:buFont typeface="Wingdings" panose="05000000000000000000" pitchFamily="2" charset="2"/>
              <a:buChar char="ü"/>
            </a:pPr>
            <a:r>
              <a:rPr lang="en-US" sz="1800" dirty="0" smtClean="0">
                <a:solidFill>
                  <a:schemeClr val="tx1">
                    <a:lumMod val="50000"/>
                    <a:lumOff val="50000"/>
                  </a:schemeClr>
                </a:solidFill>
              </a:rPr>
              <a:t>Admin URL </a:t>
            </a:r>
          </a:p>
          <a:p>
            <a:pPr lvl="1">
              <a:buFont typeface="Wingdings" panose="05000000000000000000" pitchFamily="2" charset="2"/>
              <a:buChar char="ü"/>
            </a:pPr>
            <a:r>
              <a:rPr lang="en-US" sz="1200" dirty="0" smtClean="0">
                <a:solidFill>
                  <a:schemeClr val="tx1">
                    <a:lumMod val="50000"/>
                    <a:lumOff val="50000"/>
                  </a:schemeClr>
                </a:solidFill>
              </a:rPr>
              <a:t>Access &amp; print Instant Score Reports for finished examinees</a:t>
            </a:r>
          </a:p>
          <a:p>
            <a:pPr>
              <a:buFont typeface="Wingdings" panose="05000000000000000000" pitchFamily="2" charset="2"/>
              <a:buChar char="ü"/>
            </a:pPr>
            <a:r>
              <a:rPr lang="en-US" sz="1800" dirty="0" smtClean="0">
                <a:solidFill>
                  <a:schemeClr val="tx1">
                    <a:lumMod val="50000"/>
                    <a:lumOff val="50000"/>
                  </a:schemeClr>
                </a:solidFill>
              </a:rPr>
              <a:t>Examinee URL </a:t>
            </a:r>
          </a:p>
          <a:p>
            <a:pPr lvl="1">
              <a:buFont typeface="Wingdings" panose="05000000000000000000" pitchFamily="2" charset="2"/>
              <a:buChar char="ü"/>
            </a:pPr>
            <a:r>
              <a:rPr lang="en-US" sz="1200" dirty="0" smtClean="0">
                <a:solidFill>
                  <a:schemeClr val="tx1">
                    <a:lumMod val="50000"/>
                    <a:lumOff val="50000"/>
                  </a:schemeClr>
                </a:solidFill>
              </a:rPr>
              <a:t>All computers in the testing room must have the examinee URL up on the screen when students arrive for the exam</a:t>
            </a:r>
          </a:p>
          <a:p>
            <a:pPr lvl="1">
              <a:buFont typeface="Wingdings" panose="05000000000000000000" pitchFamily="2" charset="2"/>
              <a:buChar char="ü"/>
            </a:pPr>
            <a:endParaRPr lang="en-US" sz="1100" dirty="0" smtClean="0">
              <a:solidFill>
                <a:schemeClr val="tx1">
                  <a:lumMod val="50000"/>
                  <a:lumOff val="50000"/>
                </a:schemeClr>
              </a:solidFill>
            </a:endParaRPr>
          </a:p>
          <a:p>
            <a:pPr marL="228600" lvl="1" indent="0">
              <a:buFont typeface="Wingdings" charset="2"/>
              <a:buNone/>
            </a:pPr>
            <a:endParaRPr lang="en-US" sz="1100" dirty="0" smtClean="0">
              <a:solidFill>
                <a:schemeClr val="tx1">
                  <a:lumMod val="50000"/>
                  <a:lumOff val="50000"/>
                </a:schemeClr>
              </a:solidFill>
            </a:endParaRPr>
          </a:p>
        </p:txBody>
      </p:sp>
      <p:sp>
        <p:nvSpPr>
          <p:cNvPr id="7" name="Rectangle 6"/>
          <p:cNvSpPr/>
          <p:nvPr/>
        </p:nvSpPr>
        <p:spPr>
          <a:xfrm>
            <a:off x="297402" y="4223966"/>
            <a:ext cx="3276600" cy="830997"/>
          </a:xfrm>
          <a:prstGeom prst="rect">
            <a:avLst/>
          </a:prstGeom>
        </p:spPr>
        <p:txBody>
          <a:bodyPr wrap="square">
            <a:spAutoFit/>
          </a:bodyPr>
          <a:lstStyle/>
          <a:p>
            <a:r>
              <a:rPr lang="en-US" sz="1600" i="1" dirty="0" smtClean="0">
                <a:solidFill>
                  <a:schemeClr val="accent5">
                    <a:lumMod val="60000"/>
                    <a:lumOff val="40000"/>
                  </a:schemeClr>
                </a:solidFill>
                <a:latin typeface="+mj-lt"/>
              </a:rPr>
              <a:t>*</a:t>
            </a:r>
            <a:r>
              <a:rPr lang="en-US" sz="1600" i="1" dirty="0" smtClean="0">
                <a:solidFill>
                  <a:schemeClr val="accent2">
                    <a:lumMod val="50000"/>
                    <a:lumOff val="50000"/>
                  </a:schemeClr>
                </a:solidFill>
                <a:latin typeface="+mj-lt"/>
              </a:rPr>
              <a:t>All examinees are assigned usernames and passwords prior to the exam date</a:t>
            </a:r>
            <a:endParaRPr lang="en-US" sz="1600" i="1" dirty="0">
              <a:solidFill>
                <a:schemeClr val="accent2">
                  <a:lumMod val="50000"/>
                  <a:lumOff val="50000"/>
                </a:schemeClr>
              </a:solidFill>
              <a:latin typeface="+mj-lt"/>
            </a:endParaRPr>
          </a:p>
        </p:txBody>
      </p:sp>
    </p:spTree>
    <p:extLst>
      <p:ext uri="{BB962C8B-B14F-4D97-AF65-F5344CB8AC3E}">
        <p14:creationId xmlns:p14="http://schemas.microsoft.com/office/powerpoint/2010/main" val="30071892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90439185-EF85-4BD1-B034-409EF1AD0566}" type="slidenum">
              <a:rPr lang="en-US" smtClean="0">
                <a:solidFill>
                  <a:prstClr val="white"/>
                </a:solidFill>
              </a:rPr>
              <a:pPr>
                <a:defRPr/>
              </a:pPr>
              <a:t>37</a:t>
            </a:fld>
            <a:endParaRPr lang="en-US">
              <a:solidFill>
                <a:prstClr val="white"/>
              </a:solidFill>
            </a:endParaRPr>
          </a:p>
        </p:txBody>
      </p:sp>
      <p:grpSp>
        <p:nvGrpSpPr>
          <p:cNvPr id="5" name="Group 4"/>
          <p:cNvGrpSpPr/>
          <p:nvPr/>
        </p:nvGrpSpPr>
        <p:grpSpPr>
          <a:xfrm>
            <a:off x="2362200" y="2647949"/>
            <a:ext cx="5105400" cy="1019011"/>
            <a:chOff x="7136963" y="1090694"/>
            <a:chExt cx="1698352" cy="1019011"/>
          </a:xfrm>
        </p:grpSpPr>
        <p:sp>
          <p:nvSpPr>
            <p:cNvPr id="6" name="Rounded Rectangle 5"/>
            <p:cNvSpPr/>
            <p:nvPr/>
          </p:nvSpPr>
          <p:spPr>
            <a:xfrm>
              <a:off x="7136963" y="1090694"/>
              <a:ext cx="1698352" cy="1019011"/>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7" name="Rounded Rectangle 4"/>
            <p:cNvSpPr/>
            <p:nvPr/>
          </p:nvSpPr>
          <p:spPr>
            <a:xfrm>
              <a:off x="7166809" y="1120540"/>
              <a:ext cx="1638660" cy="95931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3200" kern="1200" dirty="0" smtClean="0"/>
                <a:t>Post-Exam Procedures</a:t>
              </a:r>
              <a:endParaRPr lang="en-US" sz="3200" kern="1200" dirty="0"/>
            </a:p>
          </p:txBody>
        </p:sp>
      </p:grpSp>
      <p:grpSp>
        <p:nvGrpSpPr>
          <p:cNvPr id="8" name="Group 7"/>
          <p:cNvGrpSpPr/>
          <p:nvPr/>
        </p:nvGrpSpPr>
        <p:grpSpPr>
          <a:xfrm>
            <a:off x="1752600" y="2359139"/>
            <a:ext cx="541922" cy="577621"/>
            <a:chOff x="1476077" y="1434292"/>
            <a:chExt cx="283648" cy="331815"/>
          </a:xfrm>
          <a:solidFill>
            <a:schemeClr val="accent5"/>
          </a:solidFill>
        </p:grpSpPr>
        <p:sp>
          <p:nvSpPr>
            <p:cNvPr id="9" name="Right Arrow 8"/>
            <p:cNvSpPr/>
            <p:nvPr/>
          </p:nvSpPr>
          <p:spPr>
            <a:xfrm>
              <a:off x="1476077" y="1434292"/>
              <a:ext cx="283648" cy="331815"/>
            </a:xfrm>
            <a:prstGeom prst="rightArrow">
              <a:avLst>
                <a:gd name="adj1" fmla="val 60000"/>
                <a:gd name="adj2" fmla="val 50000"/>
              </a:avLst>
            </a:prstGeom>
            <a:grpFill/>
            <a:ln w="28575">
              <a:solidFill>
                <a:schemeClr val="bg1"/>
              </a:solidFill>
            </a:ln>
          </p:spPr>
          <p:style>
            <a:lnRef idx="0">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10" name="Right Arrow 4"/>
            <p:cNvSpPr/>
            <p:nvPr/>
          </p:nvSpPr>
          <p:spPr>
            <a:xfrm>
              <a:off x="1476077" y="1500655"/>
              <a:ext cx="198554" cy="19908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US" sz="1100" kern="1200"/>
            </a:p>
          </p:txBody>
        </p:sp>
      </p:grpSp>
    </p:spTree>
    <p:extLst>
      <p:ext uri="{BB962C8B-B14F-4D97-AF65-F5344CB8AC3E}">
        <p14:creationId xmlns:p14="http://schemas.microsoft.com/office/powerpoint/2010/main" val="7274151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When an examinee completes all 3 assessments in the WorkKeys exam…</a:t>
            </a:r>
            <a:endParaRPr lang="en-US" sz="3200" dirty="0"/>
          </a:p>
        </p:txBody>
      </p:sp>
      <p:sp>
        <p:nvSpPr>
          <p:cNvPr id="3" name="Content Placeholder 2"/>
          <p:cNvSpPr>
            <a:spLocks noGrp="1"/>
          </p:cNvSpPr>
          <p:nvPr>
            <p:ph idx="1"/>
          </p:nvPr>
        </p:nvSpPr>
        <p:spPr>
          <a:xfrm>
            <a:off x="457200" y="1428750"/>
            <a:ext cx="7556500" cy="3505200"/>
          </a:xfrm>
        </p:spPr>
        <p:txBody>
          <a:bodyPr/>
          <a:lstStyle/>
          <a:p>
            <a:r>
              <a:rPr lang="en-US" dirty="0" smtClean="0"/>
              <a:t>Check that the examinee’s voucher code is recorded in the </a:t>
            </a:r>
            <a:r>
              <a:rPr lang="en-US" b="1" dirty="0" smtClean="0"/>
              <a:t>Voucher Tracker </a:t>
            </a:r>
            <a:r>
              <a:rPr lang="en-US" dirty="0" smtClean="0"/>
              <a:t>spreadsheet </a:t>
            </a:r>
            <a:r>
              <a:rPr lang="en-US" b="1" dirty="0">
                <a:solidFill>
                  <a:schemeClr val="accent2">
                    <a:lumMod val="25000"/>
                    <a:lumOff val="75000"/>
                  </a:schemeClr>
                </a:solidFill>
                <a:effectLst>
                  <a:outerShdw blurRad="38100" dist="38100" dir="2700000" algn="tl">
                    <a:srgbClr val="000000">
                      <a:alpha val="43137"/>
                    </a:srgbClr>
                  </a:outerShdw>
                </a:effectLst>
              </a:rPr>
              <a:t>(</a:t>
            </a:r>
            <a:r>
              <a:rPr lang="en-US" b="1" dirty="0" smtClean="0">
                <a:solidFill>
                  <a:schemeClr val="accent2">
                    <a:lumMod val="25000"/>
                    <a:lumOff val="75000"/>
                  </a:schemeClr>
                </a:solidFill>
                <a:effectLst>
                  <a:outerShdw blurRad="38100" dist="38100" dir="2700000" algn="tl">
                    <a:srgbClr val="000000">
                      <a:alpha val="43137"/>
                    </a:srgbClr>
                  </a:outerShdw>
                </a:effectLst>
              </a:rPr>
              <a:t>VERY IMPORTANT) </a:t>
            </a:r>
          </a:p>
          <a:p>
            <a:r>
              <a:rPr lang="en-US" dirty="0" smtClean="0"/>
              <a:t>Provide the examinee with an instant score report</a:t>
            </a:r>
          </a:p>
          <a:p>
            <a:pPr lvl="1"/>
            <a:r>
              <a:rPr lang="en-US" sz="2000" dirty="0" smtClean="0"/>
              <a:t>Login to your admin URL</a:t>
            </a:r>
          </a:p>
          <a:p>
            <a:pPr lvl="1"/>
            <a:r>
              <a:rPr lang="en-US" sz="2000" dirty="0" smtClean="0"/>
              <a:t>Click “Reports Portal”</a:t>
            </a:r>
          </a:p>
          <a:p>
            <a:pPr lvl="1"/>
            <a:r>
              <a:rPr lang="en-US" sz="2000" dirty="0" smtClean="0"/>
              <a:t>Click “Individual Score Report” and enter the examinee’s name and the organization where she completed the exam</a:t>
            </a:r>
          </a:p>
          <a:p>
            <a:pPr lvl="1"/>
            <a:r>
              <a:rPr lang="en-US" sz="2000" dirty="0" smtClean="0"/>
              <a:t>Print the score report to a secure printer and give it to the </a:t>
            </a:r>
            <a:r>
              <a:rPr lang="en-US" sz="2000" dirty="0"/>
              <a:t>examinee immediately </a:t>
            </a:r>
            <a:endParaRPr lang="en-US" sz="2000" dirty="0" smtClean="0"/>
          </a:p>
          <a:p>
            <a:pPr lvl="1"/>
            <a:endParaRPr lang="en-US" sz="20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38</a:t>
            </a:fld>
            <a:endParaRPr lang="en-US">
              <a:solidFill>
                <a:prstClr val="white"/>
              </a:solidFill>
            </a:endParaRPr>
          </a:p>
        </p:txBody>
      </p:sp>
    </p:spTree>
    <p:extLst>
      <p:ext uri="{BB962C8B-B14F-4D97-AF65-F5344CB8AC3E}">
        <p14:creationId xmlns:p14="http://schemas.microsoft.com/office/powerpoint/2010/main" val="30418551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7556500" cy="837009"/>
          </a:xfrm>
        </p:spPr>
        <p:txBody>
          <a:bodyPr/>
          <a:lstStyle/>
          <a:p>
            <a:r>
              <a:rPr lang="en-US" dirty="0" smtClean="0"/>
              <a:t>NCRC Delivery</a:t>
            </a:r>
            <a:endParaRPr lang="en-US"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39</a:t>
            </a:fld>
            <a:endParaRPr lang="en-US">
              <a:solidFill>
                <a:prstClr val="white"/>
              </a:solidFill>
            </a:endParaRPr>
          </a:p>
        </p:txBody>
      </p:sp>
      <p:pic>
        <p:nvPicPr>
          <p:cNvPr id="5" name="Picture 3" descr="C:\Users\allison.mcintyre\Desktop\ncrc_col.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199" y="334762"/>
            <a:ext cx="1789177" cy="49153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 name="Diagram 7"/>
          <p:cNvGraphicFramePr/>
          <p:nvPr>
            <p:extLst>
              <p:ext uri="{D42A27DB-BD31-4B8C-83A1-F6EECF244321}">
                <p14:modId xmlns:p14="http://schemas.microsoft.com/office/powerpoint/2010/main" val="4169054881"/>
              </p:ext>
            </p:extLst>
          </p:nvPr>
        </p:nvGraphicFramePr>
        <p:xfrm>
          <a:off x="-304800" y="580528"/>
          <a:ext cx="9448800" cy="44037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Rectangle 11"/>
          <p:cNvSpPr/>
          <p:nvPr/>
        </p:nvSpPr>
        <p:spPr>
          <a:xfrm>
            <a:off x="5675376" y="331988"/>
            <a:ext cx="2209800" cy="646331"/>
          </a:xfrm>
          <a:prstGeom prst="rect">
            <a:avLst/>
          </a:prstGeom>
        </p:spPr>
        <p:txBody>
          <a:bodyPr wrap="square">
            <a:spAutoFit/>
          </a:bodyPr>
          <a:lstStyle/>
          <a:p>
            <a:pPr algn="ctr"/>
            <a:r>
              <a:rPr lang="en-US" sz="900" i="1" dirty="0">
                <a:solidFill>
                  <a:schemeClr val="accent2">
                    <a:lumMod val="50000"/>
                    <a:lumOff val="50000"/>
                  </a:schemeClr>
                </a:solidFill>
                <a:latin typeface="+mn-lt"/>
              </a:rPr>
              <a:t>To order a rushed certificate, contact </a:t>
            </a:r>
            <a:r>
              <a:rPr lang="en-US" sz="900" i="1" dirty="0" smtClean="0">
                <a:solidFill>
                  <a:schemeClr val="accent2">
                    <a:lumMod val="50000"/>
                    <a:lumOff val="50000"/>
                  </a:schemeClr>
                </a:solidFill>
                <a:latin typeface="+mn-lt"/>
                <a:hlinkClick r:id="rId8"/>
              </a:rPr>
              <a:t>careerreadiness@state.ma.us</a:t>
            </a:r>
            <a:r>
              <a:rPr lang="en-US" sz="900" i="1" dirty="0" smtClean="0">
                <a:solidFill>
                  <a:schemeClr val="accent2">
                    <a:lumMod val="50000"/>
                    <a:lumOff val="50000"/>
                  </a:schemeClr>
                </a:solidFill>
                <a:latin typeface="+mn-lt"/>
              </a:rPr>
              <a:t> with the NCRC recipient’s name &amp; WorkKeys username</a:t>
            </a:r>
            <a:endParaRPr lang="en-US" sz="900" i="1" dirty="0">
              <a:solidFill>
                <a:schemeClr val="accent2">
                  <a:lumMod val="50000"/>
                  <a:lumOff val="50000"/>
                </a:schemeClr>
              </a:solidFill>
              <a:latin typeface="+mn-lt"/>
            </a:endParaRPr>
          </a:p>
        </p:txBody>
      </p:sp>
      <p:cxnSp>
        <p:nvCxnSpPr>
          <p:cNvPr id="13" name="Straight Arrow Connector 12"/>
          <p:cNvCxnSpPr/>
          <p:nvPr/>
        </p:nvCxnSpPr>
        <p:spPr>
          <a:xfrm flipV="1">
            <a:off x="5675376" y="2876550"/>
            <a:ext cx="762000" cy="12192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Rectangle 14"/>
          <p:cNvSpPr/>
          <p:nvPr/>
        </p:nvSpPr>
        <p:spPr>
          <a:xfrm>
            <a:off x="4419600" y="4095750"/>
            <a:ext cx="2209800" cy="646331"/>
          </a:xfrm>
          <a:prstGeom prst="rect">
            <a:avLst/>
          </a:prstGeom>
        </p:spPr>
        <p:txBody>
          <a:bodyPr wrap="square">
            <a:spAutoFit/>
          </a:bodyPr>
          <a:lstStyle/>
          <a:p>
            <a:pPr algn="ctr"/>
            <a:r>
              <a:rPr lang="en-US" sz="900" b="1" dirty="0" smtClean="0">
                <a:solidFill>
                  <a:schemeClr val="tx2">
                    <a:lumMod val="75000"/>
                    <a:lumOff val="25000"/>
                  </a:schemeClr>
                </a:solidFill>
                <a:latin typeface="+mn-lt"/>
              </a:rPr>
              <a:t>Note that all NCRCs will be delivered to the testing sites, </a:t>
            </a:r>
            <a:r>
              <a:rPr lang="en-US" sz="900" b="1" u="sng" dirty="0" smtClean="0">
                <a:solidFill>
                  <a:schemeClr val="tx2">
                    <a:lumMod val="75000"/>
                    <a:lumOff val="25000"/>
                  </a:schemeClr>
                </a:solidFill>
                <a:latin typeface="+mn-lt"/>
              </a:rPr>
              <a:t>NOT</a:t>
            </a:r>
            <a:r>
              <a:rPr lang="en-US" sz="900" b="1" dirty="0" smtClean="0">
                <a:solidFill>
                  <a:schemeClr val="tx2">
                    <a:lumMod val="75000"/>
                    <a:lumOff val="25000"/>
                  </a:schemeClr>
                </a:solidFill>
                <a:latin typeface="+mn-lt"/>
              </a:rPr>
              <a:t> to the NCRC recipients at their personal addresses</a:t>
            </a:r>
            <a:endParaRPr lang="en-US" sz="900" b="1" dirty="0">
              <a:solidFill>
                <a:schemeClr val="tx2">
                  <a:lumMod val="75000"/>
                  <a:lumOff val="25000"/>
                </a:schemeClr>
              </a:solidFill>
              <a:latin typeface="+mn-lt"/>
            </a:endParaRPr>
          </a:p>
        </p:txBody>
      </p:sp>
    </p:spTree>
    <p:extLst>
      <p:ext uri="{BB962C8B-B14F-4D97-AF65-F5344CB8AC3E}">
        <p14:creationId xmlns:p14="http://schemas.microsoft.com/office/powerpoint/2010/main" val="11724888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556500" cy="380999"/>
          </a:xfrm>
        </p:spPr>
        <p:txBody>
          <a:bodyPr/>
          <a:lstStyle/>
          <a:p>
            <a:pPr algn="ctr"/>
            <a:r>
              <a:rPr lang="en-US" sz="2000" dirty="0" smtClean="0"/>
              <a:t>Key Terms</a:t>
            </a:r>
            <a:endParaRPr lang="en-US" sz="2000" dirty="0"/>
          </a:p>
        </p:txBody>
      </p:sp>
      <p:sp>
        <p:nvSpPr>
          <p:cNvPr id="5" name="Content Placeholder 2"/>
          <p:cNvSpPr>
            <a:spLocks noGrp="1"/>
          </p:cNvSpPr>
          <p:nvPr>
            <p:ph idx="1"/>
          </p:nvPr>
        </p:nvSpPr>
        <p:spPr>
          <a:xfrm>
            <a:off x="304800" y="361950"/>
            <a:ext cx="8534400" cy="4267200"/>
          </a:xfrm>
        </p:spPr>
        <p:txBody>
          <a:bodyPr/>
          <a:lstStyle/>
          <a:p>
            <a:pPr>
              <a:buFont typeface="Wingdings" panose="05000000000000000000" pitchFamily="2" charset="2"/>
              <a:buChar char="q"/>
            </a:pPr>
            <a:r>
              <a:rPr lang="en-US" sz="1000" b="1" dirty="0" smtClean="0"/>
              <a:t>WorkKeys (WKIV) :</a:t>
            </a:r>
            <a:r>
              <a:rPr lang="en-US" sz="1000" dirty="0" smtClean="0"/>
              <a:t> Timed, proctored, high-stakes exam assessing 3 workplace competencies identified by employers: </a:t>
            </a:r>
            <a:r>
              <a:rPr lang="en-US" sz="1000" i="1" dirty="0" smtClean="0">
                <a:solidFill>
                  <a:schemeClr val="accent5">
                    <a:lumMod val="75000"/>
                  </a:schemeClr>
                </a:solidFill>
              </a:rPr>
              <a:t>Applie</a:t>
            </a:r>
            <a:r>
              <a:rPr lang="en-US" sz="1000" i="1" dirty="0" smtClean="0">
                <a:solidFill>
                  <a:schemeClr val="bg1"/>
                </a:solidFill>
              </a:rPr>
              <a:t>d Math, </a:t>
            </a:r>
            <a:r>
              <a:rPr lang="en-US" sz="1000" i="1" dirty="0" smtClean="0">
                <a:solidFill>
                  <a:schemeClr val="accent5">
                    <a:lumMod val="75000"/>
                  </a:schemeClr>
                </a:solidFill>
              </a:rPr>
              <a:t>Locating Information, &amp; Reading for Information</a:t>
            </a:r>
          </a:p>
          <a:p>
            <a:pPr lvl="1">
              <a:buFont typeface="Wingdings" panose="05000000000000000000" pitchFamily="2" charset="2"/>
              <a:buChar char="§"/>
            </a:pPr>
            <a:r>
              <a:rPr lang="en-US" sz="1000" dirty="0" smtClean="0"/>
              <a:t>An ID is required for the exam, and no outside resources are permitted.</a:t>
            </a:r>
          </a:p>
          <a:p>
            <a:pPr lvl="1">
              <a:buFont typeface="Wingdings" panose="05000000000000000000" pitchFamily="2" charset="2"/>
              <a:buChar char="§"/>
            </a:pPr>
            <a:r>
              <a:rPr lang="en-US" sz="1000" dirty="0" smtClean="0"/>
              <a:t>Abbreviated as “WKIV”</a:t>
            </a:r>
          </a:p>
          <a:p>
            <a:pPr>
              <a:buFont typeface="Wingdings" panose="05000000000000000000" pitchFamily="2" charset="2"/>
              <a:buChar char="q"/>
            </a:pPr>
            <a:r>
              <a:rPr lang="en-US" sz="1000" b="1" dirty="0"/>
              <a:t>Career Ready 101 (CR101): </a:t>
            </a:r>
            <a:r>
              <a:rPr lang="en-US" sz="1000" dirty="0"/>
              <a:t>Online, self-paced remediation tool. The 3 pre-tests in CR101 are a </a:t>
            </a:r>
            <a:r>
              <a:rPr lang="en-US" sz="1000" dirty="0" smtClean="0"/>
              <a:t>‘dress-rehearsal</a:t>
            </a:r>
            <a:r>
              <a:rPr lang="en-US" sz="1000" dirty="0"/>
              <a:t>’ for the WKIV </a:t>
            </a:r>
            <a:r>
              <a:rPr lang="en-US" sz="1000" dirty="0" smtClean="0"/>
              <a:t>exam</a:t>
            </a:r>
          </a:p>
          <a:p>
            <a:pPr>
              <a:buFont typeface="Wingdings" panose="05000000000000000000" pitchFamily="2" charset="2"/>
              <a:buChar char="q"/>
            </a:pPr>
            <a:r>
              <a:rPr lang="en-US" sz="1000" b="1" dirty="0" smtClean="0"/>
              <a:t>WorkKeys Testing Site Voucher Survey: </a:t>
            </a:r>
            <a:r>
              <a:rPr lang="en-US" sz="1000" dirty="0" smtClean="0"/>
              <a:t>EOLWD is providing a finite number of vouchers for free WKIV testing to each site. This survey will partly determine how the vouchers are distributed</a:t>
            </a:r>
            <a:endParaRPr lang="en-US" sz="1000" b="1" dirty="0" smtClean="0"/>
          </a:p>
          <a:p>
            <a:pPr>
              <a:buFont typeface="Wingdings" panose="05000000000000000000" pitchFamily="2" charset="2"/>
              <a:buChar char="q"/>
            </a:pPr>
            <a:r>
              <a:rPr lang="en-US" sz="1000" b="1" dirty="0" smtClean="0"/>
              <a:t>RegiSTAR:</a:t>
            </a:r>
            <a:r>
              <a:rPr lang="en-US" sz="1000" dirty="0" smtClean="0"/>
              <a:t> Database of WorkKeys exam results. NCRC’s are generated automatically in this system on a weekly basis</a:t>
            </a:r>
          </a:p>
          <a:p>
            <a:pPr>
              <a:buFont typeface="Wingdings" panose="05000000000000000000" pitchFamily="2" charset="2"/>
              <a:buChar char="q"/>
            </a:pPr>
            <a:r>
              <a:rPr lang="en-US" sz="1000" b="1" dirty="0" smtClean="0"/>
              <a:t>NCRC</a:t>
            </a:r>
            <a:r>
              <a:rPr lang="en-US" sz="1000" b="1" dirty="0"/>
              <a:t>: </a:t>
            </a:r>
            <a:r>
              <a:rPr lang="en-US" sz="1000" dirty="0"/>
              <a:t>National Career Readiness </a:t>
            </a:r>
            <a:r>
              <a:rPr lang="en-US" sz="1000" dirty="0" smtClean="0"/>
              <a:t>Certificate, delivered to the testing site approximately one week after the examinee completes the test. Level 3 = Bronze, Level 4 = Silver, Level 5 = Gold, Level 6 = Platinum</a:t>
            </a:r>
          </a:p>
          <a:p>
            <a:pPr>
              <a:buFont typeface="Wingdings" panose="05000000000000000000" pitchFamily="2" charset="2"/>
              <a:buChar char="q"/>
            </a:pPr>
            <a:r>
              <a:rPr lang="en-US" sz="1000" b="1" dirty="0" smtClean="0"/>
              <a:t>Voucher: </a:t>
            </a:r>
            <a:r>
              <a:rPr lang="en-US" sz="1000" dirty="0" smtClean="0"/>
              <a:t>A virtual “ticket” allowing an examinee to take a WorkKeys test paid through CRI. Vouchers are tracked by each site through its </a:t>
            </a:r>
            <a:r>
              <a:rPr lang="en-US" sz="1000" b="1" dirty="0" smtClean="0"/>
              <a:t>Voucher Tracker</a:t>
            </a:r>
            <a:r>
              <a:rPr lang="en-US" sz="1000" dirty="0" smtClean="0"/>
              <a:t>, which is sent to </a:t>
            </a:r>
            <a:r>
              <a:rPr lang="en-US" sz="1000" dirty="0" smtClean="0">
                <a:hlinkClick r:id="rId3"/>
              </a:rPr>
              <a:t>careerreadiness@state.ma.us</a:t>
            </a:r>
            <a:r>
              <a:rPr lang="en-US" sz="1000" dirty="0" smtClean="0"/>
              <a:t> on the last day of every month. (See slide </a:t>
            </a:r>
            <a:endParaRPr lang="en-US" sz="1000" b="1" dirty="0" smtClean="0"/>
          </a:p>
          <a:p>
            <a:pPr>
              <a:buFont typeface="Wingdings" panose="05000000000000000000" pitchFamily="2" charset="2"/>
              <a:buChar char="q"/>
            </a:pPr>
            <a:r>
              <a:rPr lang="en-US" sz="1000" b="1" dirty="0" smtClean="0"/>
              <a:t>Realm = WKIV account + RegiSTAR account </a:t>
            </a:r>
          </a:p>
          <a:p>
            <a:pPr>
              <a:buFont typeface="Wingdings" panose="05000000000000000000" pitchFamily="2" charset="2"/>
              <a:buChar char="q"/>
            </a:pPr>
            <a:r>
              <a:rPr lang="en-US" sz="1000" b="1" dirty="0" smtClean="0"/>
              <a:t>Instant Score Report: </a:t>
            </a:r>
            <a:r>
              <a:rPr lang="en-US" sz="1000" dirty="0" smtClean="0"/>
              <a:t>Test results available as a print-out immediately after examinee completes the exam. It is accessible ONLY through the admin WorkKeys account </a:t>
            </a:r>
            <a:r>
              <a:rPr lang="en-US" sz="1000" dirty="0"/>
              <a:t>(Example: </a:t>
            </a:r>
            <a:r>
              <a:rPr lang="en-US" sz="900" dirty="0">
                <a:hlinkClick r:id="rId4"/>
              </a:rPr>
              <a:t>https://</a:t>
            </a:r>
            <a:r>
              <a:rPr lang="en-US" sz="900" dirty="0" smtClean="0">
                <a:hlinkClick r:id="rId4"/>
              </a:rPr>
              <a:t>www.act.org/content/dam/act/unsecured/documents/WorkKeys-Individual-Score-Report.pdf</a:t>
            </a:r>
            <a:r>
              <a:rPr lang="en-US" sz="1000" dirty="0" smtClean="0"/>
              <a:t>) </a:t>
            </a:r>
          </a:p>
          <a:p>
            <a:pPr>
              <a:buFont typeface="Wingdings" panose="05000000000000000000" pitchFamily="2" charset="2"/>
              <a:buChar char="q"/>
            </a:pPr>
            <a:r>
              <a:rPr lang="en-US" sz="1000" b="1" dirty="0" err="1" smtClean="0"/>
              <a:t>Validus</a:t>
            </a:r>
            <a:r>
              <a:rPr lang="en-US" sz="1000" b="1" dirty="0" smtClean="0"/>
              <a:t>: </a:t>
            </a:r>
            <a:r>
              <a:rPr lang="en-US" sz="1000" dirty="0" smtClean="0"/>
              <a:t>The virtual test center (VTC) software used WITHIN  the WorkKeys testing URL to administer the exam. </a:t>
            </a:r>
            <a:endParaRPr lang="en-US" sz="1000" b="1" dirty="0" smtClean="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4</a:t>
            </a:fld>
            <a:endParaRPr lang="en-US">
              <a:solidFill>
                <a:prstClr val="white"/>
              </a:solidFill>
            </a:endParaRPr>
          </a:p>
        </p:txBody>
      </p:sp>
    </p:spTree>
    <p:extLst>
      <p:ext uri="{BB962C8B-B14F-4D97-AF65-F5344CB8AC3E}">
        <p14:creationId xmlns:p14="http://schemas.microsoft.com/office/powerpoint/2010/main" val="41702490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5000" y="2647950"/>
            <a:ext cx="5562600" cy="640556"/>
          </a:xfrm>
        </p:spPr>
        <p:txBody>
          <a:bodyPr>
            <a:normAutofit/>
          </a:bodyPr>
          <a:lstStyle/>
          <a:p>
            <a:pPr algn="ctr"/>
            <a:r>
              <a:rPr lang="en-US" sz="3600" dirty="0" smtClean="0"/>
              <a:t>Resources &amp; Contacts</a:t>
            </a:r>
            <a:endParaRPr lang="en-US" sz="3600" dirty="0"/>
          </a:p>
        </p:txBody>
      </p:sp>
      <p:sp>
        <p:nvSpPr>
          <p:cNvPr id="4" name="Slide Number Placeholder 3"/>
          <p:cNvSpPr>
            <a:spLocks noGrp="1"/>
          </p:cNvSpPr>
          <p:nvPr>
            <p:ph type="sldNum" sz="quarter" idx="12"/>
          </p:nvPr>
        </p:nvSpPr>
        <p:spPr/>
        <p:txBody>
          <a:bodyPr/>
          <a:lstStyle/>
          <a:p>
            <a:pPr>
              <a:defRPr/>
            </a:pPr>
            <a:fld id="{90439185-EF85-4BD1-B034-409EF1AD0566}" type="slidenum">
              <a:rPr lang="en-US" smtClean="0">
                <a:solidFill>
                  <a:prstClr val="white"/>
                </a:solidFill>
              </a:rPr>
              <a:pPr>
                <a:defRPr/>
              </a:pPr>
              <a:t>40</a:t>
            </a:fld>
            <a:endParaRPr lang="en-US">
              <a:solidFill>
                <a:prstClr val="white"/>
              </a:solidFill>
            </a:endParaRPr>
          </a:p>
        </p:txBody>
      </p:sp>
    </p:spTree>
    <p:extLst>
      <p:ext uri="{BB962C8B-B14F-4D97-AF65-F5344CB8AC3E}">
        <p14:creationId xmlns:p14="http://schemas.microsoft.com/office/powerpoint/2010/main" val="14078468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09550"/>
            <a:ext cx="7556500" cy="456009"/>
          </a:xfrm>
        </p:spPr>
        <p:txBody>
          <a:bodyPr/>
          <a:lstStyle/>
          <a:p>
            <a:r>
              <a:rPr lang="en-US" sz="2400" dirty="0" smtClean="0"/>
              <a:t>WKIV/RegiSTAR Resource Guide</a:t>
            </a:r>
            <a:endParaRPr lang="en-US" sz="2400" dirty="0"/>
          </a:p>
        </p:txBody>
      </p:sp>
      <p:sp>
        <p:nvSpPr>
          <p:cNvPr id="3" name="Content Placeholder 2"/>
          <p:cNvSpPr>
            <a:spLocks noGrp="1"/>
          </p:cNvSpPr>
          <p:nvPr>
            <p:ph idx="1"/>
          </p:nvPr>
        </p:nvSpPr>
        <p:spPr>
          <a:xfrm>
            <a:off x="457200" y="590550"/>
            <a:ext cx="7556500" cy="3108722"/>
          </a:xfrm>
        </p:spPr>
        <p:txBody>
          <a:bodyPr/>
          <a:lstStyle/>
          <a:p>
            <a:r>
              <a:rPr lang="en-US" sz="1100" dirty="0" smtClean="0"/>
              <a:t>Reports Navigation presentation from EOWLD (</a:t>
            </a:r>
            <a:r>
              <a:rPr lang="en-US" sz="1100" i="1" dirty="0" smtClean="0"/>
              <a:t>coming soon</a:t>
            </a:r>
            <a:r>
              <a:rPr lang="en-US" sz="1100" dirty="0" smtClean="0"/>
              <a:t>)</a:t>
            </a:r>
          </a:p>
          <a:p>
            <a:pPr lvl="1"/>
            <a:r>
              <a:rPr lang="en-US" sz="1100" dirty="0" smtClean="0"/>
              <a:t>Instant Score Report instructions</a:t>
            </a:r>
          </a:p>
          <a:p>
            <a:pPr lvl="1"/>
            <a:r>
              <a:rPr lang="en-US" sz="1100" dirty="0" smtClean="0"/>
              <a:t>Generating reports through WorkKeys and in RegiSTAR</a:t>
            </a:r>
          </a:p>
          <a:p>
            <a:pPr lvl="1"/>
            <a:r>
              <a:rPr lang="en-US" sz="1100" dirty="0" smtClean="0"/>
              <a:t>Potential value of different reporting tools</a:t>
            </a:r>
          </a:p>
          <a:p>
            <a:r>
              <a:rPr lang="en-US" sz="1100" b="1" dirty="0">
                <a:solidFill>
                  <a:srgbClr val="7030A0"/>
                </a:solidFill>
              </a:rPr>
              <a:t>Administrator </a:t>
            </a:r>
            <a:r>
              <a:rPr lang="en-US" sz="1100" b="1" dirty="0" smtClean="0">
                <a:solidFill>
                  <a:srgbClr val="7030A0"/>
                </a:solidFill>
              </a:rPr>
              <a:t>Manual </a:t>
            </a:r>
            <a:r>
              <a:rPr lang="en-US" sz="1100" dirty="0" smtClean="0">
                <a:solidFill>
                  <a:srgbClr val="7030A0"/>
                </a:solidFill>
                <a:hlinkClick r:id="rId3"/>
              </a:rPr>
              <a:t>http</a:t>
            </a:r>
            <a:r>
              <a:rPr lang="en-US" sz="1100" dirty="0">
                <a:solidFill>
                  <a:srgbClr val="7030A0"/>
                </a:solidFill>
                <a:hlinkClick r:id="rId3"/>
              </a:rPr>
              <a:t>://</a:t>
            </a:r>
            <a:r>
              <a:rPr lang="en-US" sz="1100" dirty="0" smtClean="0">
                <a:solidFill>
                  <a:srgbClr val="7030A0"/>
                </a:solidFill>
                <a:hlinkClick r:id="rId3"/>
              </a:rPr>
              <a:t>www.act.org/content/dam/act/unsecured/documents/IV_UserGuide.pdf</a:t>
            </a:r>
            <a:r>
              <a:rPr lang="en-US" sz="1100" dirty="0" smtClean="0">
                <a:solidFill>
                  <a:srgbClr val="7030A0"/>
                </a:solidFill>
              </a:rPr>
              <a:t> </a:t>
            </a:r>
            <a:endParaRPr lang="en-US" sz="1100" dirty="0">
              <a:solidFill>
                <a:srgbClr val="7030A0"/>
              </a:solidFill>
            </a:endParaRPr>
          </a:p>
          <a:p>
            <a:r>
              <a:rPr lang="en-US" sz="1100" dirty="0" smtClean="0"/>
              <a:t>How-To </a:t>
            </a:r>
            <a:r>
              <a:rPr lang="en-US" sz="1100" dirty="0"/>
              <a:t>Guides </a:t>
            </a:r>
            <a:r>
              <a:rPr lang="en-US" sz="1100" dirty="0">
                <a:hlinkClick r:id="rId4"/>
              </a:rPr>
              <a:t>http://</a:t>
            </a:r>
            <a:r>
              <a:rPr lang="en-US" sz="1100" dirty="0" smtClean="0">
                <a:hlinkClick r:id="rId4"/>
              </a:rPr>
              <a:t>www.mass.gov/massworkforce/careerready/how-to-guides.html</a:t>
            </a:r>
            <a:r>
              <a:rPr lang="en-US" sz="1100" dirty="0" smtClean="0"/>
              <a:t> </a:t>
            </a:r>
          </a:p>
          <a:p>
            <a:r>
              <a:rPr lang="en-US" sz="1100" dirty="0"/>
              <a:t>Reference Center </a:t>
            </a:r>
            <a:r>
              <a:rPr lang="en-US" sz="1100" dirty="0" smtClean="0"/>
              <a:t> </a:t>
            </a:r>
            <a:r>
              <a:rPr lang="en-US" sz="1100" u="sng" dirty="0" smtClean="0">
                <a:hlinkClick r:id="rId5"/>
              </a:rPr>
              <a:t>http</a:t>
            </a:r>
            <a:r>
              <a:rPr lang="en-US" sz="1100" u="sng" dirty="0">
                <a:hlinkClick r:id="rId5"/>
              </a:rPr>
              <a:t>://www.act.org/workkeys-private/reference/manuals.html</a:t>
            </a:r>
            <a:endParaRPr lang="en-US" sz="1100" dirty="0"/>
          </a:p>
          <a:p>
            <a:r>
              <a:rPr lang="en-US" sz="1100" dirty="0"/>
              <a:t> </a:t>
            </a:r>
            <a:r>
              <a:rPr lang="en-US" sz="1100" dirty="0" smtClean="0"/>
              <a:t>Test </a:t>
            </a:r>
            <a:r>
              <a:rPr lang="en-US" sz="1100" dirty="0"/>
              <a:t>Administration and User </a:t>
            </a:r>
            <a:r>
              <a:rPr lang="en-US" sz="1100" dirty="0" smtClean="0"/>
              <a:t>Guide </a:t>
            </a:r>
            <a:r>
              <a:rPr lang="en-US" sz="1100" u="sng" dirty="0" smtClean="0">
                <a:hlinkClick r:id="rId6"/>
              </a:rPr>
              <a:t>http</a:t>
            </a:r>
            <a:r>
              <a:rPr lang="en-US" sz="1100" u="sng" dirty="0">
                <a:hlinkClick r:id="rId6"/>
              </a:rPr>
              <a:t>://www.act.org/workkeys-private/wkiv/UserGuide.pdf</a:t>
            </a:r>
            <a:endParaRPr lang="en-US" sz="1100" dirty="0"/>
          </a:p>
          <a:p>
            <a:r>
              <a:rPr lang="en-US" sz="1100" dirty="0" smtClean="0"/>
              <a:t>Quick </a:t>
            </a:r>
            <a:r>
              <a:rPr lang="en-US" sz="1100" dirty="0"/>
              <a:t>Start </a:t>
            </a:r>
            <a:r>
              <a:rPr lang="en-US" sz="1100" dirty="0" smtClean="0"/>
              <a:t>Guides </a:t>
            </a:r>
            <a:r>
              <a:rPr lang="en-US" sz="1100" u="sng" dirty="0" smtClean="0">
                <a:hlinkClick r:id="rId7"/>
              </a:rPr>
              <a:t>http</a:t>
            </a:r>
            <a:r>
              <a:rPr lang="en-US" sz="1100" u="sng" dirty="0">
                <a:hlinkClick r:id="rId7"/>
              </a:rPr>
              <a:t>://www.act.org/workkeys-private/reference/guides.html</a:t>
            </a:r>
            <a:endParaRPr lang="en-US" sz="1100" dirty="0"/>
          </a:p>
          <a:p>
            <a:r>
              <a:rPr lang="en-US" sz="1100" dirty="0"/>
              <a:t> </a:t>
            </a:r>
            <a:r>
              <a:rPr lang="en-US" sz="1100" dirty="0" smtClean="0"/>
              <a:t>Administrator </a:t>
            </a:r>
            <a:r>
              <a:rPr lang="en-US" sz="1100" dirty="0"/>
              <a:t>Training </a:t>
            </a:r>
            <a:r>
              <a:rPr lang="en-US" sz="1100" u="sng" dirty="0" smtClean="0">
                <a:hlinkClick r:id="rId8"/>
              </a:rPr>
              <a:t>www.act.org/workkeys/admin</a:t>
            </a:r>
            <a:r>
              <a:rPr lang="en-US" sz="1100" u="sng" dirty="0">
                <a:hlinkClick r:id="rId8"/>
              </a:rPr>
              <a:t>/</a:t>
            </a:r>
            <a:endParaRPr lang="en-US" sz="1100" dirty="0"/>
          </a:p>
          <a:p>
            <a:r>
              <a:rPr lang="en-US" sz="1100" dirty="0"/>
              <a:t> </a:t>
            </a:r>
            <a:r>
              <a:rPr lang="en-US" sz="1100" dirty="0" smtClean="0"/>
              <a:t>Irregularity </a:t>
            </a:r>
            <a:r>
              <a:rPr lang="en-US" sz="1100" dirty="0"/>
              <a:t>Report </a:t>
            </a:r>
            <a:r>
              <a:rPr lang="en-US" sz="1100" u="sng" dirty="0" smtClean="0">
                <a:hlinkClick r:id="rId9"/>
              </a:rPr>
              <a:t>http</a:t>
            </a:r>
            <a:r>
              <a:rPr lang="en-US" sz="1100" u="sng" dirty="0">
                <a:hlinkClick r:id="rId9"/>
              </a:rPr>
              <a:t>://</a:t>
            </a:r>
            <a:r>
              <a:rPr lang="en-US" sz="1100" u="sng" dirty="0" smtClean="0">
                <a:hlinkClick r:id="rId9"/>
              </a:rPr>
              <a:t>act.org/workkeys/forms/cbt.html</a:t>
            </a:r>
            <a:endParaRPr lang="en-US" sz="1100" u="sng" dirty="0" smtClean="0"/>
          </a:p>
          <a:p>
            <a:r>
              <a:rPr lang="en-US" sz="1100" dirty="0"/>
              <a:t>EOLWD website </a:t>
            </a:r>
            <a:r>
              <a:rPr lang="en-US" sz="1100" dirty="0">
                <a:hlinkClick r:id="rId10"/>
              </a:rPr>
              <a:t>http://www.mass.gov/massworkforce/careerready/workkeys</a:t>
            </a:r>
            <a:r>
              <a:rPr lang="en-US" sz="1100" dirty="0" smtClean="0">
                <a:hlinkClick r:id="rId10"/>
              </a:rPr>
              <a:t>/</a:t>
            </a:r>
            <a:r>
              <a:rPr lang="en-US" sz="1100" dirty="0" smtClean="0"/>
              <a:t> </a:t>
            </a:r>
          </a:p>
          <a:p>
            <a:endParaRPr lang="en-US" sz="1200" dirty="0"/>
          </a:p>
          <a:p>
            <a:endParaRPr lang="en-US" sz="12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41</a:t>
            </a:fld>
            <a:endParaRPr lang="en-US">
              <a:solidFill>
                <a:prstClr val="white"/>
              </a:solidFill>
            </a:endParaRPr>
          </a:p>
        </p:txBody>
      </p:sp>
    </p:spTree>
    <p:extLst>
      <p:ext uri="{BB962C8B-B14F-4D97-AF65-F5344CB8AC3E}">
        <p14:creationId xmlns:p14="http://schemas.microsoft.com/office/powerpoint/2010/main" val="232129385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475" y="363141"/>
            <a:ext cx="7556500" cy="608409"/>
          </a:xfrm>
        </p:spPr>
        <p:txBody>
          <a:bodyPr/>
          <a:lstStyle/>
          <a:p>
            <a:r>
              <a:rPr lang="en-US" dirty="0" smtClean="0"/>
              <a:t>Questions?</a:t>
            </a:r>
            <a:endParaRPr lang="en-US" dirty="0"/>
          </a:p>
        </p:txBody>
      </p:sp>
      <p:sp>
        <p:nvSpPr>
          <p:cNvPr id="3" name="Content Placeholder 2"/>
          <p:cNvSpPr>
            <a:spLocks noGrp="1"/>
          </p:cNvSpPr>
          <p:nvPr>
            <p:ph idx="1"/>
          </p:nvPr>
        </p:nvSpPr>
        <p:spPr>
          <a:xfrm>
            <a:off x="457200" y="2419350"/>
            <a:ext cx="7556500" cy="2533649"/>
          </a:xfrm>
        </p:spPr>
        <p:txBody>
          <a:bodyPr/>
          <a:lstStyle/>
          <a:p>
            <a:r>
              <a:rPr lang="en-US" dirty="0" smtClean="0"/>
              <a:t>ACT Webinar/ACT training questions</a:t>
            </a:r>
          </a:p>
          <a:p>
            <a:pPr lvl="1"/>
            <a:r>
              <a:rPr lang="en-US" u="sng" dirty="0" smtClean="0">
                <a:hlinkClick r:id="rId3"/>
              </a:rPr>
              <a:t>learning@act.org</a:t>
            </a:r>
            <a:r>
              <a:rPr lang="en-US" dirty="0" smtClean="0"/>
              <a:t> </a:t>
            </a:r>
            <a:r>
              <a:rPr lang="en-US" dirty="0"/>
              <a:t>or call </a:t>
            </a:r>
            <a:r>
              <a:rPr lang="en-US" dirty="0" smtClean="0"/>
              <a:t>888.826.1956</a:t>
            </a:r>
          </a:p>
          <a:p>
            <a:r>
              <a:rPr lang="en-US" dirty="0" smtClean="0"/>
              <a:t>Technical concerns: </a:t>
            </a:r>
          </a:p>
          <a:p>
            <a:pPr lvl="1"/>
            <a:r>
              <a:rPr lang="en-US" dirty="0" smtClean="0"/>
              <a:t>ACT </a:t>
            </a:r>
            <a:r>
              <a:rPr lang="en-US" dirty="0"/>
              <a:t>WorkKeys Customer Service at 800.967.5539 or </a:t>
            </a:r>
            <a:r>
              <a:rPr lang="en-US" u="sng" dirty="0" smtClean="0">
                <a:hlinkClick r:id="rId4"/>
              </a:rPr>
              <a:t>workkeys@act.org</a:t>
            </a:r>
            <a:endParaRPr lang="en-US" u="sng" dirty="0" smtClean="0"/>
          </a:p>
          <a:p>
            <a:pPr lvl="1"/>
            <a:endParaRPr lang="en-US" u="sng" dirty="0"/>
          </a:p>
          <a:p>
            <a:pPr marL="228600" lvl="1" indent="0">
              <a:buNone/>
            </a:pPr>
            <a:endParaRPr lang="en-US" dirty="0" smtClean="0"/>
          </a:p>
          <a:p>
            <a:pPr lvl="1">
              <a:buFont typeface="Wingdings" panose="05000000000000000000" pitchFamily="2" charset="2"/>
              <a:buChar char="§"/>
            </a:pPr>
            <a:endParaRPr lang="en-US"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42</a:t>
            </a:fld>
            <a:endParaRPr lang="en-US">
              <a:solidFill>
                <a:prstClr val="white"/>
              </a:solidFill>
            </a:endParaRPr>
          </a:p>
        </p:txBody>
      </p:sp>
      <p:sp>
        <p:nvSpPr>
          <p:cNvPr id="5" name="TextBox 4"/>
          <p:cNvSpPr txBox="1"/>
          <p:nvPr/>
        </p:nvSpPr>
        <p:spPr>
          <a:xfrm>
            <a:off x="228600" y="1329214"/>
            <a:ext cx="7848600" cy="738664"/>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en-US" dirty="0" smtClean="0">
                <a:latin typeface="+mn-lt"/>
              </a:rPr>
              <a:t>Career Readiness Team at </a:t>
            </a:r>
            <a:r>
              <a:rPr lang="en-US" dirty="0" smtClean="0">
                <a:latin typeface="+mn-lt"/>
                <a:hlinkClick r:id="rId5"/>
              </a:rPr>
              <a:t>careerreadiness@state.ma.us</a:t>
            </a:r>
            <a:endParaRPr lang="en-US" dirty="0" smtClean="0">
              <a:latin typeface="+mn-lt"/>
            </a:endParaRPr>
          </a:p>
          <a:p>
            <a:pPr algn="ctr"/>
            <a:endParaRPr lang="en-US" dirty="0">
              <a:latin typeface="+mn-lt"/>
            </a:endParaRPr>
          </a:p>
          <a:p>
            <a:pPr algn="ctr"/>
            <a:r>
              <a:rPr lang="en-US" dirty="0" smtClean="0">
                <a:latin typeface="+mn-lt"/>
              </a:rPr>
              <a:t>Allison McIntyre at </a:t>
            </a:r>
            <a:r>
              <a:rPr lang="en-US" dirty="0" smtClean="0">
                <a:latin typeface="+mn-lt"/>
                <a:hlinkClick r:id="rId6"/>
              </a:rPr>
              <a:t>allison.mcintyre@state.ma.us</a:t>
            </a:r>
            <a:r>
              <a:rPr lang="en-US" dirty="0" smtClean="0">
                <a:latin typeface="+mn-lt"/>
              </a:rPr>
              <a:t> or (617) 626-7109</a:t>
            </a:r>
            <a:endParaRPr lang="en-US" dirty="0">
              <a:latin typeface="+mn-lt"/>
            </a:endParaRPr>
          </a:p>
        </p:txBody>
      </p:sp>
    </p:spTree>
    <p:extLst>
      <p:ext uri="{BB962C8B-B14F-4D97-AF65-F5344CB8AC3E}">
        <p14:creationId xmlns:p14="http://schemas.microsoft.com/office/powerpoint/2010/main" val="340569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the difference between WorkKeys and RegiSTAR?</a:t>
            </a:r>
            <a:endParaRPr lang="en-US" dirty="0"/>
          </a:p>
        </p:txBody>
      </p:sp>
      <p:sp>
        <p:nvSpPr>
          <p:cNvPr id="3" name="Content Placeholder 2"/>
          <p:cNvSpPr>
            <a:spLocks noGrp="1"/>
          </p:cNvSpPr>
          <p:nvPr>
            <p:ph idx="1"/>
          </p:nvPr>
        </p:nvSpPr>
        <p:spPr>
          <a:xfrm>
            <a:off x="457200" y="1657350"/>
            <a:ext cx="3810000" cy="3108722"/>
          </a:xfrm>
        </p:spPr>
        <p:txBody>
          <a:bodyPr/>
          <a:lstStyle/>
          <a:p>
            <a:pPr marL="0" indent="0">
              <a:buNone/>
            </a:pPr>
            <a:r>
              <a:rPr lang="en-US" sz="1800" b="1" dirty="0" smtClean="0"/>
              <a:t>In </a:t>
            </a:r>
            <a:r>
              <a:rPr lang="en-US" sz="1800" b="1" u="sng" dirty="0" smtClean="0">
                <a:uFill>
                  <a:solidFill>
                    <a:schemeClr val="accent2">
                      <a:lumMod val="50000"/>
                      <a:lumOff val="50000"/>
                    </a:schemeClr>
                  </a:solidFill>
                </a:uFill>
              </a:rPr>
              <a:t>WorkKeys…</a:t>
            </a:r>
          </a:p>
          <a:p>
            <a:r>
              <a:rPr lang="en-US" sz="1800" dirty="0" smtClean="0"/>
              <a:t>Test coordinator registers examinees &amp; schedules tests</a:t>
            </a:r>
          </a:p>
          <a:p>
            <a:r>
              <a:rPr lang="en-US" sz="1800" dirty="0" smtClean="0"/>
              <a:t>Examinee takes test</a:t>
            </a:r>
          </a:p>
          <a:p>
            <a:r>
              <a:rPr lang="en-US" sz="1800" dirty="0" smtClean="0"/>
              <a:t>Access to Instant Score Report (through admin account only)</a:t>
            </a:r>
          </a:p>
          <a:p>
            <a:endParaRPr lang="en-US" dirty="0" smtClean="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5</a:t>
            </a:fld>
            <a:endParaRPr lang="en-US">
              <a:solidFill>
                <a:prstClr val="white"/>
              </a:solidFill>
            </a:endParaRPr>
          </a:p>
        </p:txBody>
      </p:sp>
      <p:pic>
        <p:nvPicPr>
          <p:cNvPr id="5" name="Picture 2" descr="C:\Users\allison.mcintyre\Desktop\WKIV.PNG"/>
          <p:cNvPicPr>
            <a:picLocks noChangeAspect="1" noChangeArrowheads="1"/>
          </p:cNvPicPr>
          <p:nvPr/>
        </p:nvPicPr>
        <p:blipFill rotWithShape="1">
          <a:blip r:embed="rId2">
            <a:extLst>
              <a:ext uri="{28A0092B-C50C-407E-A947-70E740481C1C}">
                <a14:useLocalDpi xmlns:a14="http://schemas.microsoft.com/office/drawing/2010/main" val="0"/>
              </a:ext>
            </a:extLst>
          </a:blip>
          <a:srcRect r="75154" b="8624"/>
          <a:stretch/>
        </p:blipFill>
        <p:spPr bwMode="auto">
          <a:xfrm>
            <a:off x="1295400" y="4248150"/>
            <a:ext cx="1889353" cy="45720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2"/>
          <p:cNvSpPr txBox="1">
            <a:spLocks/>
          </p:cNvSpPr>
          <p:nvPr/>
        </p:nvSpPr>
        <p:spPr bwMode="auto">
          <a:xfrm>
            <a:off x="4974455" y="1639033"/>
            <a:ext cx="3810000" cy="31087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spcBef>
                <a:spcPts val="20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ＭＳ Ｐゴシック" charset="-128"/>
              </a:defRPr>
            </a:lvl1pPr>
            <a:lvl2pPr marL="457200" indent="-228600" algn="l" rtl="0" eaLnBrk="0" fontAlgn="base" hangingPunct="0">
              <a:spcBef>
                <a:spcPts val="600"/>
              </a:spcBef>
              <a:spcAft>
                <a:spcPct val="0"/>
              </a:spcAft>
              <a:buClr>
                <a:srgbClr val="B870B8"/>
              </a:buClr>
              <a:buSzPct val="75000"/>
              <a:buFont typeface="Wingdings" charset="2"/>
              <a:buChar char="n"/>
              <a:defRPr sz="2800" kern="1200">
                <a:solidFill>
                  <a:srgbClr val="595959"/>
                </a:solidFill>
                <a:latin typeface="+mn-lt"/>
                <a:ea typeface="ＭＳ Ｐゴシック" charset="-128"/>
                <a:cs typeface="+mn-cs"/>
              </a:defRPr>
            </a:lvl2pPr>
            <a:lvl3pPr marL="685800" indent="-228600" algn="l" rtl="0" eaLnBrk="0" fontAlgn="base" hangingPunct="0">
              <a:spcBef>
                <a:spcPts val="600"/>
              </a:spcBef>
              <a:spcAft>
                <a:spcPct val="0"/>
              </a:spcAft>
              <a:buClr>
                <a:schemeClr val="accent1"/>
              </a:buClr>
              <a:buSzPct val="75000"/>
              <a:buFont typeface="Wingdings" charset="2"/>
              <a:buChar char="n"/>
              <a:defRPr sz="2400" kern="1200">
                <a:solidFill>
                  <a:srgbClr val="595959"/>
                </a:solidFill>
                <a:latin typeface="+mn-lt"/>
                <a:ea typeface="ＭＳ Ｐゴシック" charset="-128"/>
                <a:cs typeface="+mn-cs"/>
              </a:defRPr>
            </a:lvl3pPr>
            <a:lvl4pPr marL="914400" indent="-228600" algn="l" rtl="0" eaLnBrk="0" fontAlgn="base" hangingPunct="0">
              <a:spcBef>
                <a:spcPts val="600"/>
              </a:spcBef>
              <a:spcAft>
                <a:spcPct val="0"/>
              </a:spcAft>
              <a:buClr>
                <a:srgbClr val="B870B8"/>
              </a:buClr>
              <a:buSzPct val="75000"/>
              <a:buFont typeface="Wingdings" charset="2"/>
              <a:buChar char="n"/>
              <a:defRPr sz="2000" kern="1200">
                <a:solidFill>
                  <a:srgbClr val="595959"/>
                </a:solidFill>
                <a:latin typeface="+mn-lt"/>
                <a:ea typeface="ＭＳ Ｐゴシック" charset="-128"/>
                <a:cs typeface="+mn-cs"/>
              </a:defRPr>
            </a:lvl4pPr>
            <a:lvl5pPr marL="1143000" indent="-228600" algn="l" rtl="0" eaLnBrk="0" fontAlgn="base" hangingPunct="0">
              <a:spcBef>
                <a:spcPts val="600"/>
              </a:spcBef>
              <a:spcAft>
                <a:spcPct val="0"/>
              </a:spcAft>
              <a:buClr>
                <a:schemeClr val="accent1"/>
              </a:buClr>
              <a:buSzPct val="75000"/>
              <a:buFont typeface="Wingdings" charset="2"/>
              <a:buChar char="n"/>
              <a:defRPr sz="2000" kern="1200">
                <a:solidFill>
                  <a:srgbClr val="595959"/>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Wingdings" charset="2"/>
              <a:buNone/>
            </a:pPr>
            <a:r>
              <a:rPr lang="en-US" sz="1800" b="1" dirty="0" smtClean="0"/>
              <a:t>In </a:t>
            </a:r>
            <a:r>
              <a:rPr lang="en-US" sz="1800" b="1" u="sng" dirty="0" smtClean="0">
                <a:uFill>
                  <a:solidFill>
                    <a:schemeClr val="accent2">
                      <a:lumMod val="50000"/>
                      <a:lumOff val="50000"/>
                    </a:schemeClr>
                  </a:solidFill>
                </a:uFill>
              </a:rPr>
              <a:t>RegiSTAR….</a:t>
            </a:r>
          </a:p>
          <a:p>
            <a:r>
              <a:rPr lang="en-US" sz="1800" dirty="0" smtClean="0"/>
              <a:t> WorkKeys exam scores are stored/managed</a:t>
            </a:r>
          </a:p>
          <a:p>
            <a:r>
              <a:rPr lang="en-US" sz="1800" dirty="0" smtClean="0"/>
              <a:t>NCRC’s are automatically generated every Sunday night through a system-wide sweep </a:t>
            </a:r>
          </a:p>
        </p:txBody>
      </p:sp>
      <p:pic>
        <p:nvPicPr>
          <p:cNvPr id="7" name="Picture 3" descr="C:\Users\allison.mcintyre\Desktop\ncrc_co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5982" y="4340122"/>
            <a:ext cx="1329431" cy="36522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4" descr="C:\Users\allison.mcintyre\Desktop\RegiSTAR.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91200" y="3956542"/>
            <a:ext cx="1858997" cy="291608"/>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143000" y="4747755"/>
            <a:ext cx="6553200" cy="307777"/>
          </a:xfrm>
          <a:prstGeom prst="rect">
            <a:avLst/>
          </a:prstGeom>
          <a:noFill/>
        </p:spPr>
        <p:txBody>
          <a:bodyPr wrap="square" rtlCol="0">
            <a:spAutoFit/>
          </a:bodyPr>
          <a:lstStyle/>
          <a:p>
            <a:pPr algn="ctr"/>
            <a:r>
              <a:rPr lang="en-US" sz="1200" b="1" i="1" dirty="0" smtClean="0">
                <a:solidFill>
                  <a:schemeClr val="tx2">
                    <a:lumMod val="50000"/>
                    <a:lumOff val="50000"/>
                  </a:schemeClr>
                </a:solidFill>
                <a:latin typeface="+mn-lt"/>
              </a:rPr>
              <a:t>The same admin username &amp; password are used to access both accounts</a:t>
            </a:r>
            <a:r>
              <a:rPr lang="en-US" b="1" i="1" dirty="0" smtClean="0">
                <a:solidFill>
                  <a:schemeClr val="tx2">
                    <a:lumMod val="50000"/>
                    <a:lumOff val="50000"/>
                  </a:schemeClr>
                </a:solidFill>
                <a:latin typeface="+mn-lt"/>
              </a:rPr>
              <a:t>.</a:t>
            </a:r>
            <a:endParaRPr lang="en-US" b="1" i="1" dirty="0">
              <a:solidFill>
                <a:schemeClr val="tx2">
                  <a:lumMod val="50000"/>
                  <a:lumOff val="50000"/>
                </a:schemeClr>
              </a:solidFill>
              <a:latin typeface="+mn-lt"/>
            </a:endParaRPr>
          </a:p>
        </p:txBody>
      </p:sp>
    </p:spTree>
    <p:extLst>
      <p:ext uri="{BB962C8B-B14F-4D97-AF65-F5344CB8AC3E}">
        <p14:creationId xmlns:p14="http://schemas.microsoft.com/office/powerpoint/2010/main" val="35099618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4200" y="1962150"/>
            <a:ext cx="3276600" cy="1143000"/>
          </a:xfrm>
        </p:spPr>
        <p:txBody>
          <a:bodyPr>
            <a:noAutofit/>
          </a:bodyPr>
          <a:lstStyle/>
          <a:p>
            <a:pPr algn="ctr"/>
            <a:r>
              <a:rPr lang="en-US" sz="8000" b="1" dirty="0" smtClean="0">
                <a:solidFill>
                  <a:schemeClr val="accent6">
                    <a:lumMod val="20000"/>
                    <a:lumOff val="80000"/>
                  </a:schemeClr>
                </a:solidFill>
                <a:effectLst>
                  <a:outerShdw blurRad="38100" dist="38100" dir="2700000" algn="tl">
                    <a:srgbClr val="000000">
                      <a:alpha val="43137"/>
                    </a:srgbClr>
                  </a:outerShdw>
                </a:effectLst>
              </a:rPr>
              <a:t>STOP</a:t>
            </a:r>
            <a:endParaRPr lang="en-US" sz="8000" b="1" dirty="0">
              <a:solidFill>
                <a:schemeClr val="accent6">
                  <a:lumMod val="20000"/>
                  <a:lumOff val="80000"/>
                </a:schemeClr>
              </a:solidFill>
              <a:effectLst>
                <a:outerShdw blurRad="38100" dist="38100" dir="2700000" algn="tl">
                  <a:srgbClr val="000000">
                    <a:alpha val="43137"/>
                  </a:srgbClr>
                </a:outerShdw>
              </a:effectLst>
            </a:endParaRPr>
          </a:p>
        </p:txBody>
      </p:sp>
      <p:sp>
        <p:nvSpPr>
          <p:cNvPr id="3" name="Text Placeholder 2"/>
          <p:cNvSpPr>
            <a:spLocks noGrp="1"/>
          </p:cNvSpPr>
          <p:nvPr>
            <p:ph type="body" idx="1"/>
          </p:nvPr>
        </p:nvSpPr>
        <p:spPr>
          <a:xfrm>
            <a:off x="1600200" y="590550"/>
            <a:ext cx="6400800" cy="685800"/>
          </a:xfrm>
        </p:spPr>
        <p:txBody>
          <a:bodyPr>
            <a:normAutofit lnSpcReduction="10000"/>
          </a:bodyPr>
          <a:lstStyle/>
          <a:p>
            <a:pPr algn="ctr"/>
            <a:r>
              <a:rPr lang="en-US" dirty="0"/>
              <a:t>If your site has </a:t>
            </a:r>
            <a:r>
              <a:rPr lang="en-US" dirty="0" smtClean="0"/>
              <a:t>NOT </a:t>
            </a:r>
            <a:r>
              <a:rPr lang="en-US" dirty="0"/>
              <a:t>completed the </a:t>
            </a:r>
            <a:r>
              <a:rPr lang="en-US" b="1" u="sng" dirty="0" smtClean="0"/>
              <a:t>WorkKeys Testing Site Voucher Survey</a:t>
            </a:r>
            <a:r>
              <a:rPr lang="en-US" u="sng" dirty="0" smtClean="0"/>
              <a:t> </a:t>
            </a:r>
            <a:r>
              <a:rPr lang="en-US" dirty="0" smtClean="0"/>
              <a:t>from </a:t>
            </a:r>
            <a:r>
              <a:rPr lang="en-US" dirty="0"/>
              <a:t>EOLWD to determine the need of your region for </a:t>
            </a:r>
            <a:r>
              <a:rPr lang="en-US" dirty="0" smtClean="0"/>
              <a:t>free WorkKeys testing….</a:t>
            </a:r>
            <a:endParaRPr lang="en-US" dirty="0"/>
          </a:p>
        </p:txBody>
      </p:sp>
      <p:sp>
        <p:nvSpPr>
          <p:cNvPr id="4" name="Slide Number Placeholder 3"/>
          <p:cNvSpPr>
            <a:spLocks noGrp="1"/>
          </p:cNvSpPr>
          <p:nvPr>
            <p:ph type="sldNum" sz="quarter" idx="12"/>
          </p:nvPr>
        </p:nvSpPr>
        <p:spPr/>
        <p:txBody>
          <a:bodyPr/>
          <a:lstStyle/>
          <a:p>
            <a:pPr>
              <a:defRPr/>
            </a:pPr>
            <a:fld id="{90439185-EF85-4BD1-B034-409EF1AD0566}" type="slidenum">
              <a:rPr lang="en-US" smtClean="0">
                <a:solidFill>
                  <a:prstClr val="white"/>
                </a:solidFill>
              </a:rPr>
              <a:pPr>
                <a:defRPr/>
              </a:pPr>
              <a:t>6</a:t>
            </a:fld>
            <a:endParaRPr lang="en-US">
              <a:solidFill>
                <a:prstClr val="white"/>
              </a:solidFill>
            </a:endParaRPr>
          </a:p>
        </p:txBody>
      </p:sp>
      <p:sp>
        <p:nvSpPr>
          <p:cNvPr id="5" name="Text Placeholder 2"/>
          <p:cNvSpPr txBox="1">
            <a:spLocks/>
          </p:cNvSpPr>
          <p:nvPr/>
        </p:nvSpPr>
        <p:spPr bwMode="auto">
          <a:xfrm>
            <a:off x="1447800" y="3714750"/>
            <a:ext cx="6383785" cy="10495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0" indent="0" algn="l" rtl="0" eaLnBrk="0" fontAlgn="base" hangingPunct="0">
              <a:spcBef>
                <a:spcPts val="2000"/>
              </a:spcBef>
              <a:spcAft>
                <a:spcPct val="0"/>
              </a:spcAft>
              <a:buClr>
                <a:schemeClr val="accent1"/>
              </a:buClr>
              <a:buSzPct val="75000"/>
              <a:buFont typeface="Wingdings" charset="2"/>
              <a:buNone/>
              <a:defRPr sz="1400" kern="1200" cap="none" baseline="0">
                <a:solidFill>
                  <a:schemeClr val="bg1"/>
                </a:solidFill>
                <a:latin typeface="+mn-lt"/>
                <a:ea typeface="ＭＳ Ｐゴシック" charset="-128"/>
                <a:cs typeface="ＭＳ Ｐゴシック" charset="-128"/>
              </a:defRPr>
            </a:lvl1pPr>
            <a:lvl2pPr marL="457200" indent="0" algn="l" rtl="0" eaLnBrk="0" fontAlgn="base" hangingPunct="0">
              <a:spcBef>
                <a:spcPts val="600"/>
              </a:spcBef>
              <a:spcAft>
                <a:spcPct val="0"/>
              </a:spcAft>
              <a:buClr>
                <a:srgbClr val="B870B8"/>
              </a:buClr>
              <a:buSzPct val="75000"/>
              <a:buFont typeface="Wingdings" charset="2"/>
              <a:buNone/>
              <a:defRPr sz="1800" kern="1200">
                <a:solidFill>
                  <a:schemeClr val="tx1">
                    <a:tint val="75000"/>
                  </a:schemeClr>
                </a:solidFill>
                <a:latin typeface="+mn-lt"/>
                <a:ea typeface="ＭＳ Ｐゴシック" charset="-128"/>
                <a:cs typeface="+mn-cs"/>
              </a:defRPr>
            </a:lvl2pPr>
            <a:lvl3pPr marL="914400" indent="0" algn="l" rtl="0" eaLnBrk="0" fontAlgn="base" hangingPunct="0">
              <a:spcBef>
                <a:spcPts val="600"/>
              </a:spcBef>
              <a:spcAft>
                <a:spcPct val="0"/>
              </a:spcAft>
              <a:buClr>
                <a:schemeClr val="accent1"/>
              </a:buClr>
              <a:buSzPct val="75000"/>
              <a:buFont typeface="Wingdings" charset="2"/>
              <a:buNone/>
              <a:defRPr sz="1600" kern="1200">
                <a:solidFill>
                  <a:schemeClr val="tx1">
                    <a:tint val="75000"/>
                  </a:schemeClr>
                </a:solidFill>
                <a:latin typeface="+mn-lt"/>
                <a:ea typeface="ＭＳ Ｐゴシック" charset="-128"/>
                <a:cs typeface="+mn-cs"/>
              </a:defRPr>
            </a:lvl3pPr>
            <a:lvl4pPr marL="1371600" indent="0" algn="l" rtl="0" eaLnBrk="0" fontAlgn="base" hangingPunct="0">
              <a:spcBef>
                <a:spcPts val="600"/>
              </a:spcBef>
              <a:spcAft>
                <a:spcPct val="0"/>
              </a:spcAft>
              <a:buClr>
                <a:srgbClr val="B870B8"/>
              </a:buClr>
              <a:buSzPct val="75000"/>
              <a:buFont typeface="Wingdings" charset="2"/>
              <a:buNone/>
              <a:defRPr sz="1400" kern="1200">
                <a:solidFill>
                  <a:schemeClr val="tx1">
                    <a:tint val="75000"/>
                  </a:schemeClr>
                </a:solidFill>
                <a:latin typeface="+mn-lt"/>
                <a:ea typeface="ＭＳ Ｐゴシック" charset="-128"/>
                <a:cs typeface="+mn-cs"/>
              </a:defRPr>
            </a:lvl4pPr>
            <a:lvl5pPr marL="1828800" indent="0" algn="l" rtl="0" eaLnBrk="0" fontAlgn="base" hangingPunct="0">
              <a:spcBef>
                <a:spcPts val="600"/>
              </a:spcBef>
              <a:spcAft>
                <a:spcPct val="0"/>
              </a:spcAft>
              <a:buClr>
                <a:schemeClr val="accent1"/>
              </a:buClr>
              <a:buSzPct val="75000"/>
              <a:buFont typeface="Wingdings" charset="2"/>
              <a:buNone/>
              <a:defRPr sz="1400" kern="1200">
                <a:solidFill>
                  <a:schemeClr val="tx1">
                    <a:tint val="75000"/>
                  </a:schemeClr>
                </a:solidFill>
                <a:latin typeface="+mn-lt"/>
                <a:ea typeface="ＭＳ Ｐゴシック" charset="-128"/>
                <a:cs typeface="+mn-cs"/>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pPr algn="ctr"/>
            <a:r>
              <a:rPr lang="en-US" dirty="0" smtClean="0"/>
              <a:t>and fill it out here: </a:t>
            </a:r>
          </a:p>
          <a:p>
            <a:pPr algn="ctr"/>
            <a:r>
              <a:rPr lang="en-US" dirty="0">
                <a:hlinkClick r:id="rId2"/>
              </a:rPr>
              <a:t>https://</a:t>
            </a:r>
            <a:r>
              <a:rPr lang="en-US" dirty="0" smtClean="0">
                <a:hlinkClick r:id="rId2"/>
              </a:rPr>
              <a:t>docs.google.com/forms/d/e/1FAIpQLSdZ2JGxZWmxIfzSB-PSI5nZ1x9omPtHv_mN5DqX4BmeNOPBUQ/viewform</a:t>
            </a:r>
            <a:r>
              <a:rPr lang="en-US" dirty="0" smtClean="0"/>
              <a:t> </a:t>
            </a:r>
            <a:endParaRPr lang="en-US" dirty="0"/>
          </a:p>
        </p:txBody>
      </p:sp>
    </p:spTree>
    <p:extLst>
      <p:ext uri="{BB962C8B-B14F-4D97-AF65-F5344CB8AC3E}">
        <p14:creationId xmlns:p14="http://schemas.microsoft.com/office/powerpoint/2010/main" val="3936473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this point, your site has…</a:t>
            </a:r>
            <a:endParaRPr lang="en-US" dirty="0"/>
          </a:p>
        </p:txBody>
      </p:sp>
      <p:sp>
        <p:nvSpPr>
          <p:cNvPr id="3" name="Content Placeholder 2"/>
          <p:cNvSpPr>
            <a:spLocks noGrp="1"/>
          </p:cNvSpPr>
          <p:nvPr>
            <p:ph idx="1"/>
          </p:nvPr>
        </p:nvSpPr>
        <p:spPr>
          <a:xfrm>
            <a:off x="126877" y="742950"/>
            <a:ext cx="8382000" cy="3108722"/>
          </a:xfrm>
        </p:spPr>
        <p:txBody>
          <a:bodyPr/>
          <a:lstStyle/>
          <a:p>
            <a:pPr lvl="0" indent="0">
              <a:spcBef>
                <a:spcPts val="0"/>
              </a:spcBef>
              <a:buSzPct val="100000"/>
              <a:buNone/>
            </a:pPr>
            <a:endParaRPr lang="en" dirty="0" smtClean="0">
              <a:solidFill>
                <a:schemeClr val="tx1">
                  <a:lumMod val="65000"/>
                  <a:lumOff val="35000"/>
                </a:schemeClr>
              </a:solidFill>
            </a:endParaRPr>
          </a:p>
          <a:p>
            <a:pPr marL="514350" lvl="0" indent="-285750">
              <a:spcBef>
                <a:spcPts val="0"/>
              </a:spcBef>
              <a:buSzPct val="100000"/>
              <a:buFont typeface="Wingdings" panose="05000000000000000000" pitchFamily="2" charset="2"/>
              <a:buChar char="ü"/>
            </a:pPr>
            <a:r>
              <a:rPr lang="en" sz="2400" dirty="0" smtClean="0">
                <a:solidFill>
                  <a:schemeClr val="tx1">
                    <a:lumMod val="65000"/>
                    <a:lumOff val="35000"/>
                  </a:schemeClr>
                </a:solidFill>
              </a:rPr>
              <a:t>Alterted EOLWD about becoming a testing site</a:t>
            </a:r>
          </a:p>
          <a:p>
            <a:pPr marL="514350" lvl="0" indent="-285750">
              <a:spcBef>
                <a:spcPts val="0"/>
              </a:spcBef>
              <a:buSzPct val="100000"/>
              <a:buFont typeface="Wingdings" panose="05000000000000000000" pitchFamily="2" charset="2"/>
              <a:buChar char="ü"/>
            </a:pPr>
            <a:r>
              <a:rPr lang="en-US" sz="2400" dirty="0" smtClean="0">
                <a:solidFill>
                  <a:schemeClr val="tx1">
                    <a:lumMod val="65000"/>
                    <a:lumOff val="35000"/>
                  </a:schemeClr>
                </a:solidFill>
              </a:rPr>
              <a:t>Received </a:t>
            </a:r>
            <a:r>
              <a:rPr lang="en" sz="2400" dirty="0" smtClean="0">
                <a:solidFill>
                  <a:schemeClr val="tx1">
                    <a:lumMod val="65000"/>
                    <a:lumOff val="35000"/>
                  </a:schemeClr>
                </a:solidFill>
              </a:rPr>
              <a:t>an unsigned WorkKeys contract from ACT</a:t>
            </a:r>
          </a:p>
          <a:p>
            <a:pPr marL="514350" indent="-285750">
              <a:spcBef>
                <a:spcPts val="0"/>
              </a:spcBef>
              <a:buSzPct val="100000"/>
              <a:buFont typeface="Wingdings" panose="05000000000000000000" pitchFamily="2" charset="2"/>
              <a:buChar char="ü"/>
            </a:pPr>
            <a:r>
              <a:rPr lang="en" sz="2400" dirty="0">
                <a:solidFill>
                  <a:schemeClr val="tx1">
                    <a:lumMod val="65000"/>
                    <a:lumOff val="35000"/>
                  </a:schemeClr>
                </a:solidFill>
              </a:rPr>
              <a:t>Returned the </a:t>
            </a:r>
            <a:r>
              <a:rPr lang="en" sz="2400" dirty="0" smtClean="0">
                <a:solidFill>
                  <a:schemeClr val="tx1">
                    <a:lumMod val="65000"/>
                    <a:lumOff val="35000"/>
                  </a:schemeClr>
                </a:solidFill>
              </a:rPr>
              <a:t>complete, </a:t>
            </a:r>
            <a:r>
              <a:rPr lang="en" sz="2400" dirty="0">
                <a:solidFill>
                  <a:schemeClr val="tx1">
                    <a:lumMod val="65000"/>
                    <a:lumOff val="35000"/>
                  </a:schemeClr>
                </a:solidFill>
              </a:rPr>
              <a:t>signed WorkKeys contract to ACT at </a:t>
            </a:r>
            <a:r>
              <a:rPr lang="en" sz="2400" dirty="0">
                <a:solidFill>
                  <a:schemeClr val="tx1">
                    <a:lumMod val="65000"/>
                    <a:lumOff val="35000"/>
                  </a:schemeClr>
                </a:solidFill>
                <a:hlinkClick r:id="rId3"/>
              </a:rPr>
              <a:t>contractservices@act.org</a:t>
            </a:r>
            <a:r>
              <a:rPr lang="en" sz="2400" dirty="0">
                <a:solidFill>
                  <a:schemeClr val="tx1">
                    <a:lumMod val="65000"/>
                    <a:lumOff val="35000"/>
                  </a:schemeClr>
                </a:solidFill>
              </a:rPr>
              <a:t> and </a:t>
            </a:r>
            <a:r>
              <a:rPr lang="en" sz="2400" dirty="0">
                <a:solidFill>
                  <a:schemeClr val="tx1">
                    <a:lumMod val="65000"/>
                    <a:lumOff val="35000"/>
                  </a:schemeClr>
                </a:solidFill>
                <a:hlinkClick r:id="rId4"/>
              </a:rPr>
              <a:t>careerreadiness@state.ma.us</a:t>
            </a:r>
            <a:r>
              <a:rPr lang="en" sz="2400" dirty="0">
                <a:solidFill>
                  <a:schemeClr val="tx1">
                    <a:lumMod val="65000"/>
                    <a:lumOff val="35000"/>
                  </a:schemeClr>
                </a:solidFill>
              </a:rPr>
              <a:t> </a:t>
            </a:r>
          </a:p>
          <a:p>
            <a:pPr marL="514350" lvl="0" indent="-285750">
              <a:spcBef>
                <a:spcPts val="0"/>
              </a:spcBef>
              <a:buSzPct val="100000"/>
              <a:buFont typeface="Wingdings" panose="05000000000000000000" pitchFamily="2" charset="2"/>
              <a:buChar char="ü"/>
            </a:pPr>
            <a:r>
              <a:rPr lang="en" sz="2400" dirty="0" smtClean="0">
                <a:solidFill>
                  <a:schemeClr val="tx1">
                    <a:lumMod val="65000"/>
                    <a:lumOff val="35000"/>
                  </a:schemeClr>
                </a:solidFill>
              </a:rPr>
              <a:t>Obtained a fully executed WorkKeys contract from ACT</a:t>
            </a:r>
          </a:p>
          <a:p>
            <a:pPr marL="514350" lvl="0" indent="-285750">
              <a:spcBef>
                <a:spcPts val="0"/>
              </a:spcBef>
              <a:buSzPct val="100000"/>
              <a:buFont typeface="Wingdings" panose="05000000000000000000" pitchFamily="2" charset="2"/>
              <a:buChar char="ü"/>
            </a:pPr>
            <a:r>
              <a:rPr lang="en" sz="2400" dirty="0" smtClean="0">
                <a:solidFill>
                  <a:schemeClr val="tx1">
                    <a:lumMod val="65000"/>
                    <a:lumOff val="35000"/>
                  </a:schemeClr>
                </a:solidFill>
              </a:rPr>
              <a:t>Completed the Voucher Survey to determine voucher need (request through EOLWD)</a:t>
            </a:r>
          </a:p>
          <a:p>
            <a:pPr marL="0" indent="0">
              <a:buNone/>
            </a:pPr>
            <a:endParaRPr lang="en-US" sz="2400"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7</a:t>
            </a:fld>
            <a:endParaRPr lang="en-US">
              <a:solidFill>
                <a:prstClr val="white"/>
              </a:solidFill>
            </a:endParaRPr>
          </a:p>
        </p:txBody>
      </p:sp>
      <p:sp>
        <p:nvSpPr>
          <p:cNvPr id="7" name="Right Arrow 6"/>
          <p:cNvSpPr/>
          <p:nvPr/>
        </p:nvSpPr>
        <p:spPr>
          <a:xfrm>
            <a:off x="545977" y="3717339"/>
            <a:ext cx="7543800" cy="1371600"/>
          </a:xfrm>
          <a:prstGeom prst="rightArrow">
            <a:avLst>
              <a:gd name="adj1" fmla="val 40938"/>
              <a:gd name="adj2"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marL="228600" lvl="0" algn="ctr">
              <a:buSzPct val="100000"/>
            </a:pPr>
            <a:r>
              <a:rPr lang="en-US" dirty="0" smtClean="0">
                <a:solidFill>
                  <a:schemeClr val="bg1"/>
                </a:solidFill>
              </a:rPr>
              <a:t>NEXT STEP: Accessing WorkKeys &amp; RegiSTAR accounts </a:t>
            </a:r>
            <a:endParaRPr lang="en" dirty="0">
              <a:solidFill>
                <a:schemeClr val="bg1"/>
              </a:solidFill>
            </a:endParaRPr>
          </a:p>
        </p:txBody>
      </p:sp>
    </p:spTree>
    <p:extLst>
      <p:ext uri="{BB962C8B-B14F-4D97-AF65-F5344CB8AC3E}">
        <p14:creationId xmlns:p14="http://schemas.microsoft.com/office/powerpoint/2010/main" val="1017205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I obtain my WorkKeys &amp; RegiSTAR login credentials?</a:t>
            </a:r>
            <a:endParaRPr lang="en-US" dirty="0"/>
          </a:p>
        </p:txBody>
      </p:sp>
      <p:sp>
        <p:nvSpPr>
          <p:cNvPr id="3" name="Content Placeholder 2"/>
          <p:cNvSpPr>
            <a:spLocks noGrp="1"/>
          </p:cNvSpPr>
          <p:nvPr>
            <p:ph idx="1"/>
          </p:nvPr>
        </p:nvSpPr>
        <p:spPr>
          <a:xfrm>
            <a:off x="228600" y="2114550"/>
            <a:ext cx="8458200" cy="1447800"/>
          </a:xfrm>
        </p:spPr>
        <p:txBody>
          <a:bodyPr/>
          <a:lstStyle/>
          <a:p>
            <a:r>
              <a:rPr lang="en-US" dirty="0" smtClean="0">
                <a:effectLst>
                  <a:glow rad="228600">
                    <a:schemeClr val="accent5">
                      <a:satMod val="175000"/>
                      <a:alpha val="40000"/>
                    </a:schemeClr>
                  </a:glow>
                </a:effectLst>
              </a:rPr>
              <a:t>WorkKeys username &amp; password = RegiSTAR username &amp; password</a:t>
            </a:r>
          </a:p>
          <a:p>
            <a:r>
              <a:rPr lang="en-US" dirty="0" smtClean="0"/>
              <a:t>Receive these credentials AND training resources through a sequence of 4 important emails from ACT which are </a:t>
            </a:r>
            <a:r>
              <a:rPr lang="en-US" b="1" dirty="0" smtClean="0"/>
              <a:t>outlined in the following slide….</a:t>
            </a:r>
            <a:endParaRPr lang="en-US" b="1" dirty="0"/>
          </a:p>
        </p:txBody>
      </p:sp>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8</a:t>
            </a:fld>
            <a:endParaRPr lang="en-US">
              <a:solidFill>
                <a:prstClr val="white"/>
              </a:solidFill>
            </a:endParaRPr>
          </a:p>
        </p:txBody>
      </p:sp>
    </p:spTree>
    <p:extLst>
      <p:ext uri="{BB962C8B-B14F-4D97-AF65-F5344CB8AC3E}">
        <p14:creationId xmlns:p14="http://schemas.microsoft.com/office/powerpoint/2010/main" val="189788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emails from ACT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30268787"/>
              </p:ext>
            </p:extLst>
          </p:nvPr>
        </p:nvGraphicFramePr>
        <p:xfrm>
          <a:off x="609600" y="1351021"/>
          <a:ext cx="7883525" cy="335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pPr>
              <a:defRPr/>
            </a:pPr>
            <a:fld id="{4565432D-4B91-4E48-B882-D5ED328E9BFF}" type="slidenum">
              <a:rPr lang="en-US" smtClean="0">
                <a:solidFill>
                  <a:prstClr val="white"/>
                </a:solidFill>
              </a:rPr>
              <a:pPr>
                <a:defRPr/>
              </a:pPr>
              <a:t>9</a:t>
            </a:fld>
            <a:endParaRPr lang="en-US">
              <a:solidFill>
                <a:prstClr val="white"/>
              </a:solidFill>
            </a:endParaRPr>
          </a:p>
        </p:txBody>
      </p:sp>
      <p:sp>
        <p:nvSpPr>
          <p:cNvPr id="10" name="TextBox 9"/>
          <p:cNvSpPr txBox="1"/>
          <p:nvPr/>
        </p:nvSpPr>
        <p:spPr>
          <a:xfrm>
            <a:off x="966187" y="957679"/>
            <a:ext cx="6248400" cy="430887"/>
          </a:xfrm>
          <a:prstGeom prst="rect">
            <a:avLst/>
          </a:prstGeom>
          <a:noFill/>
        </p:spPr>
        <p:txBody>
          <a:bodyPr wrap="square" rtlCol="0">
            <a:spAutoFit/>
          </a:bodyPr>
          <a:lstStyle/>
          <a:p>
            <a:pPr algn="ctr"/>
            <a:r>
              <a:rPr lang="en-US" sz="1100" i="1" dirty="0" smtClean="0">
                <a:solidFill>
                  <a:schemeClr val="accent2">
                    <a:lumMod val="50000"/>
                    <a:lumOff val="50000"/>
                  </a:schemeClr>
                </a:solidFill>
                <a:latin typeface="+mn-lt"/>
              </a:rPr>
              <a:t>Emails arrive in a series within a 15 minute timeframe from </a:t>
            </a:r>
            <a:r>
              <a:rPr lang="en-US" sz="1100" b="1" i="1" dirty="0" smtClean="0">
                <a:solidFill>
                  <a:schemeClr val="accent2">
                    <a:lumMod val="50000"/>
                    <a:lumOff val="50000"/>
                  </a:schemeClr>
                </a:solidFill>
                <a:latin typeface="+mn-lt"/>
                <a:hlinkClick r:id="rId8"/>
              </a:rPr>
              <a:t>workkeys@act.org</a:t>
            </a:r>
            <a:r>
              <a:rPr lang="en-US" sz="1100" b="1" i="1" dirty="0" smtClean="0">
                <a:solidFill>
                  <a:schemeClr val="accent2">
                    <a:lumMod val="50000"/>
                    <a:lumOff val="50000"/>
                  </a:schemeClr>
                </a:solidFill>
                <a:latin typeface="+mn-lt"/>
              </a:rPr>
              <a:t>. </a:t>
            </a:r>
            <a:r>
              <a:rPr lang="en-US" sz="1100" i="1" dirty="0" smtClean="0">
                <a:solidFill>
                  <a:schemeClr val="accent2">
                    <a:lumMod val="50000"/>
                    <a:lumOff val="50000"/>
                  </a:schemeClr>
                </a:solidFill>
                <a:latin typeface="+mn-lt"/>
              </a:rPr>
              <a:t>Expect the emails in the same week that your organization’s fully executed agreement is returned.</a:t>
            </a:r>
            <a:endParaRPr lang="en-US" sz="1100" i="1" dirty="0">
              <a:solidFill>
                <a:schemeClr val="accent2">
                  <a:lumMod val="50000"/>
                  <a:lumOff val="50000"/>
                </a:schemeClr>
              </a:solidFill>
              <a:latin typeface="+mn-lt"/>
            </a:endParaRPr>
          </a:p>
        </p:txBody>
      </p:sp>
      <p:sp>
        <p:nvSpPr>
          <p:cNvPr id="11" name="Explosion 2 10"/>
          <p:cNvSpPr/>
          <p:nvPr/>
        </p:nvSpPr>
        <p:spPr>
          <a:xfrm>
            <a:off x="7214587" y="449222"/>
            <a:ext cx="1828800" cy="1447800"/>
          </a:xfrm>
          <a:prstGeom prst="irregularSeal2">
            <a:avLst/>
          </a:prstGeom>
        </p:spPr>
        <p:style>
          <a:lnRef idx="1">
            <a:schemeClr val="accent5"/>
          </a:lnRef>
          <a:fillRef idx="3">
            <a:schemeClr val="accent5"/>
          </a:fillRef>
          <a:effectRef idx="2">
            <a:schemeClr val="accent5"/>
          </a:effectRef>
          <a:fontRef idx="minor">
            <a:schemeClr val="lt1"/>
          </a:fontRef>
        </p:style>
        <p:txBody>
          <a:bodyPr rtlCol="0" anchor="ctr"/>
          <a:lstStyle/>
          <a:p>
            <a:pPr algn="ctr"/>
            <a:endParaRPr lang="en-US"/>
          </a:p>
        </p:txBody>
      </p:sp>
      <p:sp>
        <p:nvSpPr>
          <p:cNvPr id="7" name="Title 1"/>
          <p:cNvSpPr txBox="1">
            <a:spLocks/>
          </p:cNvSpPr>
          <p:nvPr/>
        </p:nvSpPr>
        <p:spPr bwMode="auto">
          <a:xfrm>
            <a:off x="7445590" y="957679"/>
            <a:ext cx="1254341" cy="54727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rtl="0" eaLnBrk="0" fontAlgn="base" hangingPunct="0">
              <a:spcBef>
                <a:spcPct val="0"/>
              </a:spcBef>
              <a:spcAft>
                <a:spcPct val="0"/>
              </a:spcAft>
              <a:defRPr sz="3600" kern="1200">
                <a:solidFill>
                  <a:schemeClr val="accent1"/>
                </a:solidFill>
                <a:latin typeface="+mj-lt"/>
                <a:ea typeface="ＭＳ Ｐゴシック" charset="-128"/>
                <a:cs typeface="ＭＳ Ｐゴシック" charset="-128"/>
              </a:defRPr>
            </a:lvl1pPr>
            <a:lvl2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2pPr>
            <a:lvl3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3pPr>
            <a:lvl4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4pPr>
            <a:lvl5pPr algn="l" rtl="0" eaLnBrk="0" fontAlgn="base" hangingPunct="0">
              <a:spcBef>
                <a:spcPct val="0"/>
              </a:spcBef>
              <a:spcAft>
                <a:spcPct val="0"/>
              </a:spcAft>
              <a:defRPr sz="3600">
                <a:solidFill>
                  <a:schemeClr val="accent1"/>
                </a:solidFill>
                <a:latin typeface="Rockwell" charset="0"/>
                <a:ea typeface="ＭＳ Ｐゴシック" charset="-128"/>
                <a:cs typeface="ＭＳ Ｐゴシック" charset="-128"/>
              </a:defRPr>
            </a:lvl5pPr>
            <a:lvl6pPr marL="4572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6pPr>
            <a:lvl7pPr marL="9144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7pPr>
            <a:lvl8pPr marL="13716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8pPr>
            <a:lvl9pPr marL="1828800" algn="l" rtl="0" fontAlgn="base">
              <a:spcBef>
                <a:spcPct val="0"/>
              </a:spcBef>
              <a:spcAft>
                <a:spcPct val="0"/>
              </a:spcAft>
              <a:defRPr sz="3600">
                <a:solidFill>
                  <a:schemeClr val="accent1"/>
                </a:solidFill>
                <a:latin typeface="Rockwell" charset="0"/>
                <a:ea typeface="ＭＳ Ｐゴシック" charset="-128"/>
                <a:cs typeface="ＭＳ Ｐゴシック" charset="-128"/>
              </a:defRPr>
            </a:lvl9pPr>
          </a:lstStyle>
          <a:p>
            <a:pPr algn="ctr"/>
            <a:r>
              <a:rPr lang="en-US" sz="1350" b="1" dirty="0" smtClean="0">
                <a:solidFill>
                  <a:schemeClr val="accent6">
                    <a:lumMod val="60000"/>
                    <a:lumOff val="40000"/>
                  </a:schemeClr>
                </a:solidFill>
                <a:effectLst>
                  <a:outerShdw blurRad="38100" dist="38100" dir="2700000" algn="tl">
                    <a:srgbClr val="000000">
                      <a:alpha val="43137"/>
                    </a:srgbClr>
                  </a:outerShdw>
                </a:effectLst>
              </a:rPr>
              <a:t>READ CAREFULLY</a:t>
            </a:r>
            <a:endParaRPr lang="en-US" sz="1350" b="1" dirty="0">
              <a:solidFill>
                <a:schemeClr val="accent6">
                  <a:lumMod val="60000"/>
                  <a:lumOff val="40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2002602"/>
      </p:ext>
    </p:extLst>
  </p:cSld>
  <p:clrMapOvr>
    <a:masterClrMapping/>
  </p:clrMapOvr>
</p:sld>
</file>

<file path=ppt/theme/theme1.xml><?xml version="1.0" encoding="utf-8"?>
<a:theme xmlns:a="http://schemas.openxmlformats.org/drawingml/2006/main" name="Advantage">
  <a:themeElements>
    <a:clrScheme name="Advantage">
      <a:dk1>
        <a:sysClr val="windowText" lastClr="000000"/>
      </a:dk1>
      <a:lt1>
        <a:sysClr val="window" lastClr="FFFFFF"/>
      </a:lt1>
      <a:dk2>
        <a:srgbClr val="2B142D"/>
      </a:dk2>
      <a:lt2>
        <a:srgbClr val="C3AFCC"/>
      </a:lt2>
      <a:accent1>
        <a:srgbClr val="663366"/>
      </a:accent1>
      <a:accent2>
        <a:srgbClr val="330F42"/>
      </a:accent2>
      <a:accent3>
        <a:srgbClr val="666699"/>
      </a:accent3>
      <a:accent4>
        <a:srgbClr val="999966"/>
      </a:accent4>
      <a:accent5>
        <a:srgbClr val="F7901E"/>
      </a:accent5>
      <a:accent6>
        <a:srgbClr val="A3A101"/>
      </a:accent6>
      <a:hlink>
        <a:srgbClr val="BC5FBC"/>
      </a:hlink>
      <a:folHlink>
        <a:srgbClr val="9775A7"/>
      </a:folHlink>
    </a:clrScheme>
    <a:fontScheme name="Advantage">
      <a:majorFont>
        <a:latin typeface="Rockwell"/>
        <a:ea typeface=""/>
        <a:cs typeface=""/>
        <a:font script="Jpan" typeface="ＭＳ ゴシック"/>
      </a:majorFont>
      <a:minorFont>
        <a:latin typeface="Rockwell"/>
        <a:ea typeface=""/>
        <a:cs typeface=""/>
        <a:font script="Jpan" typeface="ＭＳ ゴシック"/>
      </a:minorFont>
    </a:fontScheme>
    <a:fmtScheme name="Advantage">
      <a:fillStyleLst>
        <a:solidFill>
          <a:schemeClr val="phClr"/>
        </a:solidFill>
        <a:gradFill rotWithShape="1">
          <a:gsLst>
            <a:gs pos="0">
              <a:schemeClr val="phClr">
                <a:tint val="100000"/>
                <a:shade val="40000"/>
                <a:alpha val="100000"/>
                <a:satMod val="150000"/>
                <a:lumMod val="100000"/>
              </a:schemeClr>
            </a:gs>
            <a:gs pos="100000">
              <a:schemeClr val="phClr">
                <a:tint val="70000"/>
                <a:shade val="100000"/>
                <a:alpha val="100000"/>
                <a:satMod val="200000"/>
                <a:lumMod val="100000"/>
              </a:schemeClr>
            </a:gs>
          </a:gsLst>
          <a:lin ang="6000000" scaled="1"/>
        </a:gradFill>
        <a:gradFill rotWithShape="1">
          <a:gsLst>
            <a:gs pos="0">
              <a:schemeClr val="phClr">
                <a:shade val="40000"/>
                <a:alpha val="100000"/>
                <a:satMod val="150000"/>
                <a:lumMod val="100000"/>
              </a:schemeClr>
            </a:gs>
            <a:gs pos="100000">
              <a:schemeClr val="phClr">
                <a:tint val="70000"/>
                <a:shade val="100000"/>
                <a:alpha val="100000"/>
                <a:satMod val="200000"/>
                <a:lumMod val="100000"/>
              </a:schemeClr>
            </a:gs>
          </a:gsLst>
          <a:lin ang="54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3500000">
              <a:srgbClr val="FFFFFF">
                <a:alpha val="75000"/>
              </a:srgbClr>
            </a:innerShdw>
            <a:outerShdw blurRad="63500" dist="25400" dir="5400000" rotWithShape="0">
              <a:srgbClr val="808080">
                <a:alpha val="75000"/>
              </a:srgbClr>
            </a:outerShdw>
          </a:effectLst>
        </a:effectStyle>
        <a:effectStyle>
          <a:effectLst/>
          <a:scene3d>
            <a:camera prst="orthographicFront">
              <a:rot lat="0" lon="0" rev="0"/>
            </a:camera>
            <a:lightRig rig="twoPt" dir="tl">
              <a:rot lat="0" lon="0" rev="4500000"/>
            </a:lightRig>
          </a:scene3d>
          <a:sp3d>
            <a:bevelT w="63500" h="50800"/>
          </a:sp3d>
        </a:effectStyle>
      </a:effectStyleLst>
      <a:bgFillStyleLst>
        <a:solidFill>
          <a:schemeClr val="phClr"/>
        </a:solidFill>
        <a:gradFill rotWithShape="1">
          <a:gsLst>
            <a:gs pos="0">
              <a:schemeClr val="phClr">
                <a:tint val="40000"/>
                <a:satMod val="1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7298</TotalTime>
  <Words>3712</Words>
  <Application>Microsoft Office PowerPoint</Application>
  <PresentationFormat>On-screen Show (16:9)</PresentationFormat>
  <Paragraphs>411</Paragraphs>
  <Slides>42</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4" baseType="lpstr">
      <vt:lpstr>Advantage</vt:lpstr>
      <vt:lpstr>Worksheet</vt:lpstr>
      <vt:lpstr>WorkKeys Set-Up Guide</vt:lpstr>
      <vt:lpstr>GOAL of this presentation: Understand how to operate as a WorkKeys testing site within Phase II of the CRI</vt:lpstr>
      <vt:lpstr>Overview of the WKIV Set-Up Process</vt:lpstr>
      <vt:lpstr>Key Terms</vt:lpstr>
      <vt:lpstr>What is the difference between WorkKeys and RegiSTAR?</vt:lpstr>
      <vt:lpstr>STOP</vt:lpstr>
      <vt:lpstr>At this point, your site has…</vt:lpstr>
      <vt:lpstr>How do I obtain my WorkKeys &amp; RegiSTAR login credentials?</vt:lpstr>
      <vt:lpstr>Important emails from ACT</vt:lpstr>
      <vt:lpstr>PowerPoint Presentation</vt:lpstr>
      <vt:lpstr>Roles and Responsibilities of a Testing Site</vt:lpstr>
      <vt:lpstr>PowerPoint Presentation</vt:lpstr>
      <vt:lpstr>1</vt:lpstr>
      <vt:lpstr>Developing WorkKeys Fluency (1 of 2)</vt:lpstr>
      <vt:lpstr>Developing WorkKeys Fluency (2 of 2)</vt:lpstr>
      <vt:lpstr>Recommended criteria for voucher recipients</vt:lpstr>
      <vt:lpstr>3 vouchers for each of the 3 pre-tests</vt:lpstr>
      <vt:lpstr>Examinees must earn a 3 on all 3 pre-tests to obtain an NCRC</vt:lpstr>
      <vt:lpstr>Example reminder email for examinee</vt:lpstr>
      <vt:lpstr>PowerPoint Presentation</vt:lpstr>
      <vt:lpstr>Register examinees prior to the exam</vt:lpstr>
      <vt:lpstr>How does the Voucher Tracker fit into the test registration process?</vt:lpstr>
      <vt:lpstr>How does the Voucher Tracker fit into the test registration process? (continued)</vt:lpstr>
      <vt:lpstr>Steps to Executing the Voucher Tracker</vt:lpstr>
      <vt:lpstr>Steps to Executing the Voucher Tracker continued</vt:lpstr>
      <vt:lpstr>Steps to Executing the Voucher Tracker continued</vt:lpstr>
      <vt:lpstr>Test registration process</vt:lpstr>
      <vt:lpstr>OPTIONAL survey for examinees in the registration process</vt:lpstr>
      <vt:lpstr>When should I schedule the exam?</vt:lpstr>
      <vt:lpstr>Do students take all 3 of the WorkKeys assessments at once?</vt:lpstr>
      <vt:lpstr>Assessment authorization</vt:lpstr>
      <vt:lpstr>Example testing day schedule</vt:lpstr>
      <vt:lpstr>Pre-Exam example schedule</vt:lpstr>
      <vt:lpstr>During the exam example schedule</vt:lpstr>
      <vt:lpstr>Post-Exam example schedule</vt:lpstr>
      <vt:lpstr>Essential information for the exam day</vt:lpstr>
      <vt:lpstr>PowerPoint Presentation</vt:lpstr>
      <vt:lpstr>When an examinee completes all 3 assessments in the WorkKeys exam…</vt:lpstr>
      <vt:lpstr>NCRC Delivery</vt:lpstr>
      <vt:lpstr>Resources &amp; Contacts</vt:lpstr>
      <vt:lpstr>WKIV/RegiSTAR Resource Guide</vt:lpstr>
      <vt:lpstr>Questions?</vt:lpstr>
    </vt:vector>
  </TitlesOfParts>
  <LinksUpToDate>false</LinksUpToDate>
  <SharedDoc>false</SharedDoc>
  <HyperlinksChanged>false</HyperlinksChanged>
  <AppVersion>14.0000</AppVersion>
</Properties>
</file>

<file path=docProps/core.xml><?xml version="1.0" encoding="utf-8"?>
<coreProperties xmlns="http://schemas.openxmlformats.org/package/2006/metadata/core-properties" xmlns:cp="http://schemas.openxmlformats.org/package/2006/metadata/core-properties" xmlns:dc="http://purl.org/dc/elements/1.1/" xmlns:dcterms="http://purl.org/dc/terms/" xmlns:xsi="http://www.w3.org/2001/XMLSchema-instance">
  <dc:creator>Bellemsieh, Yasmen (EOLWD)</dc:creator>
  <lastModifiedBy>McIntyre, Allison (EOLWD)</lastModifiedBy>
  <lastPrinted>2016-10-24T21:30:26Z</lastPrinted>
  <dcterms:modified xsi:type="dcterms:W3CDTF">2016-10-24T21:38:17Z</dcterms:modified>
  <revision>331</revision>
  <dc:title>Orientation for becoming a Testing Site</dc:title>
</coreProperties>
</file>