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369" r:id="rId2"/>
    <p:sldId id="370" r:id="rId3"/>
    <p:sldId id="371" r:id="rId4"/>
    <p:sldId id="372" r:id="rId5"/>
    <p:sldId id="373" r:id="rId6"/>
    <p:sldId id="374" r:id="rId7"/>
    <p:sldId id="375" r:id="rId8"/>
    <p:sldId id="377" r:id="rId9"/>
    <p:sldId id="378" r:id="rId10"/>
    <p:sldId id="379" r:id="rId11"/>
    <p:sldId id="380" r:id="rId12"/>
  </p:sldIdLst>
  <p:sldSz cx="12192000" cy="6858000"/>
  <p:notesSz cx="6858000" cy="9144000"/>
  <p:defaultTextStyle>
    <a:defPPr>
      <a:defRPr lang="en-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7"/>
  </p:normalViewPr>
  <p:slideViewPr>
    <p:cSldViewPr snapToGrid="0">
      <p:cViewPr varScale="1">
        <p:scale>
          <a:sx n="57" d="100"/>
          <a:sy n="57" d="100"/>
        </p:scale>
        <p:origin x="6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5122F-9678-B542-AC2D-124D1D1879CD}" type="datetimeFigureOut">
              <a:rPr lang="en-PR" smtClean="0"/>
              <a:t>08/18/2025</a:t>
            </a:fld>
            <a:endParaRPr lang="en-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8DFCBB-EC7F-1B45-9714-10DFADC5FBC1}" type="slidenum">
              <a:rPr lang="en-PR" smtClean="0"/>
              <a:t>‹#›</a:t>
            </a:fld>
            <a:endParaRPr lang="en-PR"/>
          </a:p>
        </p:txBody>
      </p:sp>
    </p:spTree>
    <p:extLst>
      <p:ext uri="{BB962C8B-B14F-4D97-AF65-F5344CB8AC3E}">
        <p14:creationId xmlns:p14="http://schemas.microsoft.com/office/powerpoint/2010/main" val="3080322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1"/>
        <p:cNvGrpSpPr/>
        <p:nvPr/>
      </p:nvGrpSpPr>
      <p:grpSpPr>
        <a:xfrm>
          <a:off x="0" y="0"/>
          <a:ext cx="0" cy="0"/>
          <a:chOff x="0" y="0"/>
          <a:chExt cx="0" cy="0"/>
        </a:xfrm>
      </p:grpSpPr>
      <p:sp>
        <p:nvSpPr>
          <p:cNvPr id="2602" name="Google Shape;2602;p1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3" name="Google Shape;2603;p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5"/>
        <p:cNvGrpSpPr/>
        <p:nvPr/>
      </p:nvGrpSpPr>
      <p:grpSpPr>
        <a:xfrm>
          <a:off x="0" y="0"/>
          <a:ext cx="0" cy="0"/>
          <a:chOff x="0" y="0"/>
          <a:chExt cx="0" cy="0"/>
        </a:xfrm>
      </p:grpSpPr>
      <p:sp>
        <p:nvSpPr>
          <p:cNvPr id="2706" name="Google Shape;2706;p1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7" name="Google Shape;2707;p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2"/>
        <p:cNvGrpSpPr/>
        <p:nvPr/>
      </p:nvGrpSpPr>
      <p:grpSpPr>
        <a:xfrm>
          <a:off x="0" y="0"/>
          <a:ext cx="0" cy="0"/>
          <a:chOff x="0" y="0"/>
          <a:chExt cx="0" cy="0"/>
        </a:xfrm>
      </p:grpSpPr>
      <p:sp>
        <p:nvSpPr>
          <p:cNvPr id="2713" name="Google Shape;2713;p1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4" name="Google Shape;2714;p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p1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0" name="Google Shape;2610;p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8"/>
        <p:cNvGrpSpPr/>
        <p:nvPr/>
      </p:nvGrpSpPr>
      <p:grpSpPr>
        <a:xfrm>
          <a:off x="0" y="0"/>
          <a:ext cx="0" cy="0"/>
          <a:chOff x="0" y="0"/>
          <a:chExt cx="0" cy="0"/>
        </a:xfrm>
      </p:grpSpPr>
      <p:sp>
        <p:nvSpPr>
          <p:cNvPr id="2619" name="Google Shape;2619;p1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0" name="Google Shape;2620;p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8"/>
        <p:cNvGrpSpPr/>
        <p:nvPr/>
      </p:nvGrpSpPr>
      <p:grpSpPr>
        <a:xfrm>
          <a:off x="0" y="0"/>
          <a:ext cx="0" cy="0"/>
          <a:chOff x="0" y="0"/>
          <a:chExt cx="0" cy="0"/>
        </a:xfrm>
      </p:grpSpPr>
      <p:sp>
        <p:nvSpPr>
          <p:cNvPr id="2629" name="Google Shape;2629;p1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0" name="Google Shape;2630;p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8"/>
        <p:cNvGrpSpPr/>
        <p:nvPr/>
      </p:nvGrpSpPr>
      <p:grpSpPr>
        <a:xfrm>
          <a:off x="0" y="0"/>
          <a:ext cx="0" cy="0"/>
          <a:chOff x="0" y="0"/>
          <a:chExt cx="0" cy="0"/>
        </a:xfrm>
      </p:grpSpPr>
      <p:sp>
        <p:nvSpPr>
          <p:cNvPr id="2639" name="Google Shape;2639;p1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0" name="Google Shape;2640;p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8"/>
        <p:cNvGrpSpPr/>
        <p:nvPr/>
      </p:nvGrpSpPr>
      <p:grpSpPr>
        <a:xfrm>
          <a:off x="0" y="0"/>
          <a:ext cx="0" cy="0"/>
          <a:chOff x="0" y="0"/>
          <a:chExt cx="0" cy="0"/>
        </a:xfrm>
      </p:grpSpPr>
      <p:sp>
        <p:nvSpPr>
          <p:cNvPr id="2649" name="Google Shape;2649;p1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0" name="Google Shape;2650;p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8"/>
        <p:cNvGrpSpPr/>
        <p:nvPr/>
      </p:nvGrpSpPr>
      <p:grpSpPr>
        <a:xfrm>
          <a:off x="0" y="0"/>
          <a:ext cx="0" cy="0"/>
          <a:chOff x="0" y="0"/>
          <a:chExt cx="0" cy="0"/>
        </a:xfrm>
      </p:grpSpPr>
      <p:sp>
        <p:nvSpPr>
          <p:cNvPr id="2659" name="Google Shape;2659;p1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0" name="Google Shape;2660;p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8"/>
        <p:cNvGrpSpPr/>
        <p:nvPr/>
      </p:nvGrpSpPr>
      <p:grpSpPr>
        <a:xfrm>
          <a:off x="0" y="0"/>
          <a:ext cx="0" cy="0"/>
          <a:chOff x="0" y="0"/>
          <a:chExt cx="0" cy="0"/>
        </a:xfrm>
      </p:grpSpPr>
      <p:sp>
        <p:nvSpPr>
          <p:cNvPr id="2679" name="Google Shape;2679;p1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0" name="Google Shape;2680;p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2"/>
        <p:cNvGrpSpPr/>
        <p:nvPr/>
      </p:nvGrpSpPr>
      <p:grpSpPr>
        <a:xfrm>
          <a:off x="0" y="0"/>
          <a:ext cx="0" cy="0"/>
          <a:chOff x="0" y="0"/>
          <a:chExt cx="0" cy="0"/>
        </a:xfrm>
      </p:grpSpPr>
      <p:sp>
        <p:nvSpPr>
          <p:cNvPr id="2693" name="Google Shape;2693;p1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4" name="Google Shape;2694;p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13F4E-E538-EC9F-A47C-1A3CC6DD2A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R"/>
          </a:p>
        </p:txBody>
      </p:sp>
      <p:sp>
        <p:nvSpPr>
          <p:cNvPr id="3" name="Subtitle 2">
            <a:extLst>
              <a:ext uri="{FF2B5EF4-FFF2-40B4-BE49-F238E27FC236}">
                <a16:creationId xmlns:a16="http://schemas.microsoft.com/office/drawing/2014/main" id="{BBCFA29D-96E3-865B-BCDC-2F8AA708E1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R"/>
          </a:p>
        </p:txBody>
      </p:sp>
      <p:sp>
        <p:nvSpPr>
          <p:cNvPr id="4" name="Date Placeholder 3">
            <a:extLst>
              <a:ext uri="{FF2B5EF4-FFF2-40B4-BE49-F238E27FC236}">
                <a16:creationId xmlns:a16="http://schemas.microsoft.com/office/drawing/2014/main" id="{3F5EF8B0-77B0-AEF1-127E-E755DAE461B3}"/>
              </a:ext>
            </a:extLst>
          </p:cNvPr>
          <p:cNvSpPr>
            <a:spLocks noGrp="1"/>
          </p:cNvSpPr>
          <p:nvPr>
            <p:ph type="dt" sz="half" idx="10"/>
          </p:nvPr>
        </p:nvSpPr>
        <p:spPr/>
        <p:txBody>
          <a:bodyPr/>
          <a:lstStyle/>
          <a:p>
            <a:fld id="{7D6EAC31-5C6E-CA42-8A25-0D7D0C879BCC}" type="datetimeFigureOut">
              <a:rPr lang="en-PR" smtClean="0"/>
              <a:t>08/18/2025</a:t>
            </a:fld>
            <a:endParaRPr lang="en-PR"/>
          </a:p>
        </p:txBody>
      </p:sp>
      <p:sp>
        <p:nvSpPr>
          <p:cNvPr id="5" name="Footer Placeholder 4">
            <a:extLst>
              <a:ext uri="{FF2B5EF4-FFF2-40B4-BE49-F238E27FC236}">
                <a16:creationId xmlns:a16="http://schemas.microsoft.com/office/drawing/2014/main" id="{23891468-DF5C-1EB4-1EA2-4C025A2C6C95}"/>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FD0B21CB-6615-1F5A-503A-26BCB8D3C5DF}"/>
              </a:ext>
            </a:extLst>
          </p:cNvPr>
          <p:cNvSpPr>
            <a:spLocks noGrp="1"/>
          </p:cNvSpPr>
          <p:nvPr>
            <p:ph type="sldNum" sz="quarter" idx="12"/>
          </p:nvPr>
        </p:nvSpPr>
        <p:spPr/>
        <p:txBody>
          <a:bodyPr/>
          <a:lstStyle/>
          <a:p>
            <a:fld id="{555B0C60-BB97-5C4E-965C-AE5647DB0196}" type="slidenum">
              <a:rPr lang="en-PR" smtClean="0"/>
              <a:t>‹#›</a:t>
            </a:fld>
            <a:endParaRPr lang="en-PR"/>
          </a:p>
        </p:txBody>
      </p:sp>
    </p:spTree>
    <p:extLst>
      <p:ext uri="{BB962C8B-B14F-4D97-AF65-F5344CB8AC3E}">
        <p14:creationId xmlns:p14="http://schemas.microsoft.com/office/powerpoint/2010/main" val="2137078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DF539-9840-BFFF-2D92-CBCED525F225}"/>
              </a:ext>
            </a:extLst>
          </p:cNvPr>
          <p:cNvSpPr>
            <a:spLocks noGrp="1"/>
          </p:cNvSpPr>
          <p:nvPr>
            <p:ph type="title"/>
          </p:nvPr>
        </p:nvSpPr>
        <p:spPr/>
        <p:txBody>
          <a:bodyPr/>
          <a:lstStyle/>
          <a:p>
            <a:r>
              <a:rPr lang="en-US"/>
              <a:t>Click to edit Master title style</a:t>
            </a:r>
            <a:endParaRPr lang="en-PR"/>
          </a:p>
        </p:txBody>
      </p:sp>
      <p:sp>
        <p:nvSpPr>
          <p:cNvPr id="3" name="Vertical Text Placeholder 2">
            <a:extLst>
              <a:ext uri="{FF2B5EF4-FFF2-40B4-BE49-F238E27FC236}">
                <a16:creationId xmlns:a16="http://schemas.microsoft.com/office/drawing/2014/main" id="{D42F9D55-01F1-D36D-0575-DCD636E44A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Date Placeholder 3">
            <a:extLst>
              <a:ext uri="{FF2B5EF4-FFF2-40B4-BE49-F238E27FC236}">
                <a16:creationId xmlns:a16="http://schemas.microsoft.com/office/drawing/2014/main" id="{C2972361-F530-EAFE-D961-FDC1E4DF8D11}"/>
              </a:ext>
            </a:extLst>
          </p:cNvPr>
          <p:cNvSpPr>
            <a:spLocks noGrp="1"/>
          </p:cNvSpPr>
          <p:nvPr>
            <p:ph type="dt" sz="half" idx="10"/>
          </p:nvPr>
        </p:nvSpPr>
        <p:spPr/>
        <p:txBody>
          <a:bodyPr/>
          <a:lstStyle/>
          <a:p>
            <a:fld id="{7D6EAC31-5C6E-CA42-8A25-0D7D0C879BCC}" type="datetimeFigureOut">
              <a:rPr lang="en-PR" smtClean="0"/>
              <a:t>08/18/2025</a:t>
            </a:fld>
            <a:endParaRPr lang="en-PR"/>
          </a:p>
        </p:txBody>
      </p:sp>
      <p:sp>
        <p:nvSpPr>
          <p:cNvPr id="5" name="Footer Placeholder 4">
            <a:extLst>
              <a:ext uri="{FF2B5EF4-FFF2-40B4-BE49-F238E27FC236}">
                <a16:creationId xmlns:a16="http://schemas.microsoft.com/office/drawing/2014/main" id="{7BF649BF-6E53-E709-2821-C877E13D2B7C}"/>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0E2F30D1-3BB9-F43C-9C25-36EF6D2BB10A}"/>
              </a:ext>
            </a:extLst>
          </p:cNvPr>
          <p:cNvSpPr>
            <a:spLocks noGrp="1"/>
          </p:cNvSpPr>
          <p:nvPr>
            <p:ph type="sldNum" sz="quarter" idx="12"/>
          </p:nvPr>
        </p:nvSpPr>
        <p:spPr/>
        <p:txBody>
          <a:bodyPr/>
          <a:lstStyle/>
          <a:p>
            <a:fld id="{555B0C60-BB97-5C4E-965C-AE5647DB0196}" type="slidenum">
              <a:rPr lang="en-PR" smtClean="0"/>
              <a:t>‹#›</a:t>
            </a:fld>
            <a:endParaRPr lang="en-PR"/>
          </a:p>
        </p:txBody>
      </p:sp>
    </p:spTree>
    <p:extLst>
      <p:ext uri="{BB962C8B-B14F-4D97-AF65-F5344CB8AC3E}">
        <p14:creationId xmlns:p14="http://schemas.microsoft.com/office/powerpoint/2010/main" val="3152901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2E6AF2-54A6-E718-47F9-FDB4263B5A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R"/>
          </a:p>
        </p:txBody>
      </p:sp>
      <p:sp>
        <p:nvSpPr>
          <p:cNvPr id="3" name="Vertical Text Placeholder 2">
            <a:extLst>
              <a:ext uri="{FF2B5EF4-FFF2-40B4-BE49-F238E27FC236}">
                <a16:creationId xmlns:a16="http://schemas.microsoft.com/office/drawing/2014/main" id="{6BCE21B9-F7F4-3389-5033-CB998589F1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Date Placeholder 3">
            <a:extLst>
              <a:ext uri="{FF2B5EF4-FFF2-40B4-BE49-F238E27FC236}">
                <a16:creationId xmlns:a16="http://schemas.microsoft.com/office/drawing/2014/main" id="{F60AE312-D6B8-34DB-936A-2150A103F400}"/>
              </a:ext>
            </a:extLst>
          </p:cNvPr>
          <p:cNvSpPr>
            <a:spLocks noGrp="1"/>
          </p:cNvSpPr>
          <p:nvPr>
            <p:ph type="dt" sz="half" idx="10"/>
          </p:nvPr>
        </p:nvSpPr>
        <p:spPr/>
        <p:txBody>
          <a:bodyPr/>
          <a:lstStyle/>
          <a:p>
            <a:fld id="{7D6EAC31-5C6E-CA42-8A25-0D7D0C879BCC}" type="datetimeFigureOut">
              <a:rPr lang="en-PR" smtClean="0"/>
              <a:t>08/18/2025</a:t>
            </a:fld>
            <a:endParaRPr lang="en-PR"/>
          </a:p>
        </p:txBody>
      </p:sp>
      <p:sp>
        <p:nvSpPr>
          <p:cNvPr id="5" name="Footer Placeholder 4">
            <a:extLst>
              <a:ext uri="{FF2B5EF4-FFF2-40B4-BE49-F238E27FC236}">
                <a16:creationId xmlns:a16="http://schemas.microsoft.com/office/drawing/2014/main" id="{37BBD851-708D-E7B3-8372-078132BBC115}"/>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B5489E08-D985-4E6F-6E4A-4B32E8D9DFEE}"/>
              </a:ext>
            </a:extLst>
          </p:cNvPr>
          <p:cNvSpPr>
            <a:spLocks noGrp="1"/>
          </p:cNvSpPr>
          <p:nvPr>
            <p:ph type="sldNum" sz="quarter" idx="12"/>
          </p:nvPr>
        </p:nvSpPr>
        <p:spPr/>
        <p:txBody>
          <a:bodyPr/>
          <a:lstStyle/>
          <a:p>
            <a:fld id="{555B0C60-BB97-5C4E-965C-AE5647DB0196}" type="slidenum">
              <a:rPr lang="en-PR" smtClean="0"/>
              <a:t>‹#›</a:t>
            </a:fld>
            <a:endParaRPr lang="en-PR"/>
          </a:p>
        </p:txBody>
      </p:sp>
    </p:spTree>
    <p:extLst>
      <p:ext uri="{BB962C8B-B14F-4D97-AF65-F5344CB8AC3E}">
        <p14:creationId xmlns:p14="http://schemas.microsoft.com/office/powerpoint/2010/main" val="1846241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F7898-3026-FA54-E1CB-1D4FC17AEFFC}"/>
              </a:ext>
            </a:extLst>
          </p:cNvPr>
          <p:cNvSpPr>
            <a:spLocks noGrp="1"/>
          </p:cNvSpPr>
          <p:nvPr>
            <p:ph type="title"/>
          </p:nvPr>
        </p:nvSpPr>
        <p:spPr/>
        <p:txBody>
          <a:bodyPr/>
          <a:lstStyle/>
          <a:p>
            <a:r>
              <a:rPr lang="en-US"/>
              <a:t>Click to edit Master title style</a:t>
            </a:r>
            <a:endParaRPr lang="en-PR"/>
          </a:p>
        </p:txBody>
      </p:sp>
      <p:sp>
        <p:nvSpPr>
          <p:cNvPr id="3" name="Content Placeholder 2">
            <a:extLst>
              <a:ext uri="{FF2B5EF4-FFF2-40B4-BE49-F238E27FC236}">
                <a16:creationId xmlns:a16="http://schemas.microsoft.com/office/drawing/2014/main" id="{40C24434-1804-61A5-5F0F-14B6FBBC6C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Date Placeholder 3">
            <a:extLst>
              <a:ext uri="{FF2B5EF4-FFF2-40B4-BE49-F238E27FC236}">
                <a16:creationId xmlns:a16="http://schemas.microsoft.com/office/drawing/2014/main" id="{EF6B7F9E-9D0B-B500-DBD1-82D726DB7CA0}"/>
              </a:ext>
            </a:extLst>
          </p:cNvPr>
          <p:cNvSpPr>
            <a:spLocks noGrp="1"/>
          </p:cNvSpPr>
          <p:nvPr>
            <p:ph type="dt" sz="half" idx="10"/>
          </p:nvPr>
        </p:nvSpPr>
        <p:spPr/>
        <p:txBody>
          <a:bodyPr/>
          <a:lstStyle/>
          <a:p>
            <a:fld id="{7D6EAC31-5C6E-CA42-8A25-0D7D0C879BCC}" type="datetimeFigureOut">
              <a:rPr lang="en-PR" smtClean="0"/>
              <a:t>08/18/2025</a:t>
            </a:fld>
            <a:endParaRPr lang="en-PR"/>
          </a:p>
        </p:txBody>
      </p:sp>
      <p:sp>
        <p:nvSpPr>
          <p:cNvPr id="5" name="Footer Placeholder 4">
            <a:extLst>
              <a:ext uri="{FF2B5EF4-FFF2-40B4-BE49-F238E27FC236}">
                <a16:creationId xmlns:a16="http://schemas.microsoft.com/office/drawing/2014/main" id="{BDE3BCD9-7572-EFBA-8F89-D24D6620E0F9}"/>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9FDAFA64-6F3E-80F5-2C9A-C312E9CD241C}"/>
              </a:ext>
            </a:extLst>
          </p:cNvPr>
          <p:cNvSpPr>
            <a:spLocks noGrp="1"/>
          </p:cNvSpPr>
          <p:nvPr>
            <p:ph type="sldNum" sz="quarter" idx="12"/>
          </p:nvPr>
        </p:nvSpPr>
        <p:spPr/>
        <p:txBody>
          <a:bodyPr/>
          <a:lstStyle/>
          <a:p>
            <a:fld id="{555B0C60-BB97-5C4E-965C-AE5647DB0196}" type="slidenum">
              <a:rPr lang="en-PR" smtClean="0"/>
              <a:t>‹#›</a:t>
            </a:fld>
            <a:endParaRPr lang="en-PR"/>
          </a:p>
        </p:txBody>
      </p:sp>
    </p:spTree>
    <p:extLst>
      <p:ext uri="{BB962C8B-B14F-4D97-AF65-F5344CB8AC3E}">
        <p14:creationId xmlns:p14="http://schemas.microsoft.com/office/powerpoint/2010/main" val="2021619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ED4D4-C8CD-7E52-51F8-95322FB71F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R"/>
          </a:p>
        </p:txBody>
      </p:sp>
      <p:sp>
        <p:nvSpPr>
          <p:cNvPr id="3" name="Text Placeholder 2">
            <a:extLst>
              <a:ext uri="{FF2B5EF4-FFF2-40B4-BE49-F238E27FC236}">
                <a16:creationId xmlns:a16="http://schemas.microsoft.com/office/drawing/2014/main" id="{F6B0A777-8104-7338-75C8-B4B73D4E52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3DED0-5F4D-9D5C-5C1A-E2CA658F33B9}"/>
              </a:ext>
            </a:extLst>
          </p:cNvPr>
          <p:cNvSpPr>
            <a:spLocks noGrp="1"/>
          </p:cNvSpPr>
          <p:nvPr>
            <p:ph type="dt" sz="half" idx="10"/>
          </p:nvPr>
        </p:nvSpPr>
        <p:spPr/>
        <p:txBody>
          <a:bodyPr/>
          <a:lstStyle/>
          <a:p>
            <a:fld id="{7D6EAC31-5C6E-CA42-8A25-0D7D0C879BCC}" type="datetimeFigureOut">
              <a:rPr lang="en-PR" smtClean="0"/>
              <a:t>08/18/2025</a:t>
            </a:fld>
            <a:endParaRPr lang="en-PR"/>
          </a:p>
        </p:txBody>
      </p:sp>
      <p:sp>
        <p:nvSpPr>
          <p:cNvPr id="5" name="Footer Placeholder 4">
            <a:extLst>
              <a:ext uri="{FF2B5EF4-FFF2-40B4-BE49-F238E27FC236}">
                <a16:creationId xmlns:a16="http://schemas.microsoft.com/office/drawing/2014/main" id="{78E335DA-FAF8-711A-130E-4610AA0D02D9}"/>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AB63264A-4051-6D32-EA1E-58BD6C4CC8A3}"/>
              </a:ext>
            </a:extLst>
          </p:cNvPr>
          <p:cNvSpPr>
            <a:spLocks noGrp="1"/>
          </p:cNvSpPr>
          <p:nvPr>
            <p:ph type="sldNum" sz="quarter" idx="12"/>
          </p:nvPr>
        </p:nvSpPr>
        <p:spPr/>
        <p:txBody>
          <a:bodyPr/>
          <a:lstStyle/>
          <a:p>
            <a:fld id="{555B0C60-BB97-5C4E-965C-AE5647DB0196}" type="slidenum">
              <a:rPr lang="en-PR" smtClean="0"/>
              <a:t>‹#›</a:t>
            </a:fld>
            <a:endParaRPr lang="en-PR"/>
          </a:p>
        </p:txBody>
      </p:sp>
    </p:spTree>
    <p:extLst>
      <p:ext uri="{BB962C8B-B14F-4D97-AF65-F5344CB8AC3E}">
        <p14:creationId xmlns:p14="http://schemas.microsoft.com/office/powerpoint/2010/main" val="3608628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4D4D-EA6D-1DBD-BCD9-F26F452831B5}"/>
              </a:ext>
            </a:extLst>
          </p:cNvPr>
          <p:cNvSpPr>
            <a:spLocks noGrp="1"/>
          </p:cNvSpPr>
          <p:nvPr>
            <p:ph type="title"/>
          </p:nvPr>
        </p:nvSpPr>
        <p:spPr/>
        <p:txBody>
          <a:bodyPr/>
          <a:lstStyle/>
          <a:p>
            <a:r>
              <a:rPr lang="en-US"/>
              <a:t>Click to edit Master title style</a:t>
            </a:r>
            <a:endParaRPr lang="en-PR"/>
          </a:p>
        </p:txBody>
      </p:sp>
      <p:sp>
        <p:nvSpPr>
          <p:cNvPr id="3" name="Content Placeholder 2">
            <a:extLst>
              <a:ext uri="{FF2B5EF4-FFF2-40B4-BE49-F238E27FC236}">
                <a16:creationId xmlns:a16="http://schemas.microsoft.com/office/drawing/2014/main" id="{7E817D6C-78BF-F322-5CBF-0AD6444335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Content Placeholder 3">
            <a:extLst>
              <a:ext uri="{FF2B5EF4-FFF2-40B4-BE49-F238E27FC236}">
                <a16:creationId xmlns:a16="http://schemas.microsoft.com/office/drawing/2014/main" id="{C9083FAE-0149-CEFD-0222-E7B454DFDC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5" name="Date Placeholder 4">
            <a:extLst>
              <a:ext uri="{FF2B5EF4-FFF2-40B4-BE49-F238E27FC236}">
                <a16:creationId xmlns:a16="http://schemas.microsoft.com/office/drawing/2014/main" id="{09AFC1E1-3B7C-B9F0-97DC-C8B140E76D30}"/>
              </a:ext>
            </a:extLst>
          </p:cNvPr>
          <p:cNvSpPr>
            <a:spLocks noGrp="1"/>
          </p:cNvSpPr>
          <p:nvPr>
            <p:ph type="dt" sz="half" idx="10"/>
          </p:nvPr>
        </p:nvSpPr>
        <p:spPr/>
        <p:txBody>
          <a:bodyPr/>
          <a:lstStyle/>
          <a:p>
            <a:fld id="{7D6EAC31-5C6E-CA42-8A25-0D7D0C879BCC}" type="datetimeFigureOut">
              <a:rPr lang="en-PR" smtClean="0"/>
              <a:t>08/18/2025</a:t>
            </a:fld>
            <a:endParaRPr lang="en-PR"/>
          </a:p>
        </p:txBody>
      </p:sp>
      <p:sp>
        <p:nvSpPr>
          <p:cNvPr id="6" name="Footer Placeholder 5">
            <a:extLst>
              <a:ext uri="{FF2B5EF4-FFF2-40B4-BE49-F238E27FC236}">
                <a16:creationId xmlns:a16="http://schemas.microsoft.com/office/drawing/2014/main" id="{967263EE-8114-27BA-0C06-9A42620C7CF9}"/>
              </a:ext>
            </a:extLst>
          </p:cNvPr>
          <p:cNvSpPr>
            <a:spLocks noGrp="1"/>
          </p:cNvSpPr>
          <p:nvPr>
            <p:ph type="ftr" sz="quarter" idx="11"/>
          </p:nvPr>
        </p:nvSpPr>
        <p:spPr/>
        <p:txBody>
          <a:bodyPr/>
          <a:lstStyle/>
          <a:p>
            <a:endParaRPr lang="en-PR"/>
          </a:p>
        </p:txBody>
      </p:sp>
      <p:sp>
        <p:nvSpPr>
          <p:cNvPr id="7" name="Slide Number Placeholder 6">
            <a:extLst>
              <a:ext uri="{FF2B5EF4-FFF2-40B4-BE49-F238E27FC236}">
                <a16:creationId xmlns:a16="http://schemas.microsoft.com/office/drawing/2014/main" id="{5CCD3155-1348-33A5-588D-27FAF2DC3A0C}"/>
              </a:ext>
            </a:extLst>
          </p:cNvPr>
          <p:cNvSpPr>
            <a:spLocks noGrp="1"/>
          </p:cNvSpPr>
          <p:nvPr>
            <p:ph type="sldNum" sz="quarter" idx="12"/>
          </p:nvPr>
        </p:nvSpPr>
        <p:spPr/>
        <p:txBody>
          <a:bodyPr/>
          <a:lstStyle/>
          <a:p>
            <a:fld id="{555B0C60-BB97-5C4E-965C-AE5647DB0196}" type="slidenum">
              <a:rPr lang="en-PR" smtClean="0"/>
              <a:t>‹#›</a:t>
            </a:fld>
            <a:endParaRPr lang="en-PR"/>
          </a:p>
        </p:txBody>
      </p:sp>
    </p:spTree>
    <p:extLst>
      <p:ext uri="{BB962C8B-B14F-4D97-AF65-F5344CB8AC3E}">
        <p14:creationId xmlns:p14="http://schemas.microsoft.com/office/powerpoint/2010/main" val="3565390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52F5-D90D-739B-97AB-999F9B0CC466}"/>
              </a:ext>
            </a:extLst>
          </p:cNvPr>
          <p:cNvSpPr>
            <a:spLocks noGrp="1"/>
          </p:cNvSpPr>
          <p:nvPr>
            <p:ph type="title"/>
          </p:nvPr>
        </p:nvSpPr>
        <p:spPr>
          <a:xfrm>
            <a:off x="839788" y="365125"/>
            <a:ext cx="10515600" cy="1325563"/>
          </a:xfrm>
        </p:spPr>
        <p:txBody>
          <a:bodyPr/>
          <a:lstStyle/>
          <a:p>
            <a:r>
              <a:rPr lang="en-US"/>
              <a:t>Click to edit Master title style</a:t>
            </a:r>
            <a:endParaRPr lang="en-PR"/>
          </a:p>
        </p:txBody>
      </p:sp>
      <p:sp>
        <p:nvSpPr>
          <p:cNvPr id="3" name="Text Placeholder 2">
            <a:extLst>
              <a:ext uri="{FF2B5EF4-FFF2-40B4-BE49-F238E27FC236}">
                <a16:creationId xmlns:a16="http://schemas.microsoft.com/office/drawing/2014/main" id="{9488EBCD-60D4-F268-12D8-DA9C7B885D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B2524-A0C7-BE1E-4B38-2710B8E79C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5" name="Text Placeholder 4">
            <a:extLst>
              <a:ext uri="{FF2B5EF4-FFF2-40B4-BE49-F238E27FC236}">
                <a16:creationId xmlns:a16="http://schemas.microsoft.com/office/drawing/2014/main" id="{7E6356B8-330A-A206-18F7-E8FCA815B4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CC6AAE-69A8-5358-CE37-80D20EEA0D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7" name="Date Placeholder 6">
            <a:extLst>
              <a:ext uri="{FF2B5EF4-FFF2-40B4-BE49-F238E27FC236}">
                <a16:creationId xmlns:a16="http://schemas.microsoft.com/office/drawing/2014/main" id="{B76F9EE2-84FF-4561-8C78-5FE9D91DF13F}"/>
              </a:ext>
            </a:extLst>
          </p:cNvPr>
          <p:cNvSpPr>
            <a:spLocks noGrp="1"/>
          </p:cNvSpPr>
          <p:nvPr>
            <p:ph type="dt" sz="half" idx="10"/>
          </p:nvPr>
        </p:nvSpPr>
        <p:spPr/>
        <p:txBody>
          <a:bodyPr/>
          <a:lstStyle/>
          <a:p>
            <a:fld id="{7D6EAC31-5C6E-CA42-8A25-0D7D0C879BCC}" type="datetimeFigureOut">
              <a:rPr lang="en-PR" smtClean="0"/>
              <a:t>08/18/2025</a:t>
            </a:fld>
            <a:endParaRPr lang="en-PR"/>
          </a:p>
        </p:txBody>
      </p:sp>
      <p:sp>
        <p:nvSpPr>
          <p:cNvPr id="8" name="Footer Placeholder 7">
            <a:extLst>
              <a:ext uri="{FF2B5EF4-FFF2-40B4-BE49-F238E27FC236}">
                <a16:creationId xmlns:a16="http://schemas.microsoft.com/office/drawing/2014/main" id="{8EAD723E-D8BC-45E8-D90B-752E433292DF}"/>
              </a:ext>
            </a:extLst>
          </p:cNvPr>
          <p:cNvSpPr>
            <a:spLocks noGrp="1"/>
          </p:cNvSpPr>
          <p:nvPr>
            <p:ph type="ftr" sz="quarter" idx="11"/>
          </p:nvPr>
        </p:nvSpPr>
        <p:spPr/>
        <p:txBody>
          <a:bodyPr/>
          <a:lstStyle/>
          <a:p>
            <a:endParaRPr lang="en-PR"/>
          </a:p>
        </p:txBody>
      </p:sp>
      <p:sp>
        <p:nvSpPr>
          <p:cNvPr id="9" name="Slide Number Placeholder 8">
            <a:extLst>
              <a:ext uri="{FF2B5EF4-FFF2-40B4-BE49-F238E27FC236}">
                <a16:creationId xmlns:a16="http://schemas.microsoft.com/office/drawing/2014/main" id="{A808F27A-97EC-14C3-2BB9-3D130AD7E66E}"/>
              </a:ext>
            </a:extLst>
          </p:cNvPr>
          <p:cNvSpPr>
            <a:spLocks noGrp="1"/>
          </p:cNvSpPr>
          <p:nvPr>
            <p:ph type="sldNum" sz="quarter" idx="12"/>
          </p:nvPr>
        </p:nvSpPr>
        <p:spPr/>
        <p:txBody>
          <a:bodyPr/>
          <a:lstStyle/>
          <a:p>
            <a:fld id="{555B0C60-BB97-5C4E-965C-AE5647DB0196}" type="slidenum">
              <a:rPr lang="en-PR" smtClean="0"/>
              <a:t>‹#›</a:t>
            </a:fld>
            <a:endParaRPr lang="en-PR"/>
          </a:p>
        </p:txBody>
      </p:sp>
    </p:spTree>
    <p:extLst>
      <p:ext uri="{BB962C8B-B14F-4D97-AF65-F5344CB8AC3E}">
        <p14:creationId xmlns:p14="http://schemas.microsoft.com/office/powerpoint/2010/main" val="3597124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419B5-DC90-C578-A37B-056404C64E53}"/>
              </a:ext>
            </a:extLst>
          </p:cNvPr>
          <p:cNvSpPr>
            <a:spLocks noGrp="1"/>
          </p:cNvSpPr>
          <p:nvPr>
            <p:ph type="title"/>
          </p:nvPr>
        </p:nvSpPr>
        <p:spPr/>
        <p:txBody>
          <a:bodyPr/>
          <a:lstStyle/>
          <a:p>
            <a:r>
              <a:rPr lang="en-US"/>
              <a:t>Click to edit Master title style</a:t>
            </a:r>
            <a:endParaRPr lang="en-PR"/>
          </a:p>
        </p:txBody>
      </p:sp>
      <p:sp>
        <p:nvSpPr>
          <p:cNvPr id="3" name="Date Placeholder 2">
            <a:extLst>
              <a:ext uri="{FF2B5EF4-FFF2-40B4-BE49-F238E27FC236}">
                <a16:creationId xmlns:a16="http://schemas.microsoft.com/office/drawing/2014/main" id="{790325CB-B2FA-7F93-B70E-08D08B99224B}"/>
              </a:ext>
            </a:extLst>
          </p:cNvPr>
          <p:cNvSpPr>
            <a:spLocks noGrp="1"/>
          </p:cNvSpPr>
          <p:nvPr>
            <p:ph type="dt" sz="half" idx="10"/>
          </p:nvPr>
        </p:nvSpPr>
        <p:spPr/>
        <p:txBody>
          <a:bodyPr/>
          <a:lstStyle/>
          <a:p>
            <a:fld id="{7D6EAC31-5C6E-CA42-8A25-0D7D0C879BCC}" type="datetimeFigureOut">
              <a:rPr lang="en-PR" smtClean="0"/>
              <a:t>08/18/2025</a:t>
            </a:fld>
            <a:endParaRPr lang="en-PR"/>
          </a:p>
        </p:txBody>
      </p:sp>
      <p:sp>
        <p:nvSpPr>
          <p:cNvPr id="4" name="Footer Placeholder 3">
            <a:extLst>
              <a:ext uri="{FF2B5EF4-FFF2-40B4-BE49-F238E27FC236}">
                <a16:creationId xmlns:a16="http://schemas.microsoft.com/office/drawing/2014/main" id="{038D4298-20A3-B3C9-FFF2-0BEA412C7274}"/>
              </a:ext>
            </a:extLst>
          </p:cNvPr>
          <p:cNvSpPr>
            <a:spLocks noGrp="1"/>
          </p:cNvSpPr>
          <p:nvPr>
            <p:ph type="ftr" sz="quarter" idx="11"/>
          </p:nvPr>
        </p:nvSpPr>
        <p:spPr/>
        <p:txBody>
          <a:bodyPr/>
          <a:lstStyle/>
          <a:p>
            <a:endParaRPr lang="en-PR"/>
          </a:p>
        </p:txBody>
      </p:sp>
      <p:sp>
        <p:nvSpPr>
          <p:cNvPr id="5" name="Slide Number Placeholder 4">
            <a:extLst>
              <a:ext uri="{FF2B5EF4-FFF2-40B4-BE49-F238E27FC236}">
                <a16:creationId xmlns:a16="http://schemas.microsoft.com/office/drawing/2014/main" id="{137837C1-6D72-241E-365E-5FEB61F064E2}"/>
              </a:ext>
            </a:extLst>
          </p:cNvPr>
          <p:cNvSpPr>
            <a:spLocks noGrp="1"/>
          </p:cNvSpPr>
          <p:nvPr>
            <p:ph type="sldNum" sz="quarter" idx="12"/>
          </p:nvPr>
        </p:nvSpPr>
        <p:spPr/>
        <p:txBody>
          <a:bodyPr/>
          <a:lstStyle/>
          <a:p>
            <a:fld id="{555B0C60-BB97-5C4E-965C-AE5647DB0196}" type="slidenum">
              <a:rPr lang="en-PR" smtClean="0"/>
              <a:t>‹#›</a:t>
            </a:fld>
            <a:endParaRPr lang="en-PR"/>
          </a:p>
        </p:txBody>
      </p:sp>
    </p:spTree>
    <p:extLst>
      <p:ext uri="{BB962C8B-B14F-4D97-AF65-F5344CB8AC3E}">
        <p14:creationId xmlns:p14="http://schemas.microsoft.com/office/powerpoint/2010/main" val="207602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8D042A-3CD5-C579-371A-E1AAAC8F9C53}"/>
              </a:ext>
            </a:extLst>
          </p:cNvPr>
          <p:cNvSpPr>
            <a:spLocks noGrp="1"/>
          </p:cNvSpPr>
          <p:nvPr>
            <p:ph type="dt" sz="half" idx="10"/>
          </p:nvPr>
        </p:nvSpPr>
        <p:spPr/>
        <p:txBody>
          <a:bodyPr/>
          <a:lstStyle/>
          <a:p>
            <a:fld id="{7D6EAC31-5C6E-CA42-8A25-0D7D0C879BCC}" type="datetimeFigureOut">
              <a:rPr lang="en-PR" smtClean="0"/>
              <a:t>08/18/2025</a:t>
            </a:fld>
            <a:endParaRPr lang="en-PR"/>
          </a:p>
        </p:txBody>
      </p:sp>
      <p:sp>
        <p:nvSpPr>
          <p:cNvPr id="3" name="Footer Placeholder 2">
            <a:extLst>
              <a:ext uri="{FF2B5EF4-FFF2-40B4-BE49-F238E27FC236}">
                <a16:creationId xmlns:a16="http://schemas.microsoft.com/office/drawing/2014/main" id="{96EBB644-B4AE-4D3B-C740-B0ED4A214C31}"/>
              </a:ext>
            </a:extLst>
          </p:cNvPr>
          <p:cNvSpPr>
            <a:spLocks noGrp="1"/>
          </p:cNvSpPr>
          <p:nvPr>
            <p:ph type="ftr" sz="quarter" idx="11"/>
          </p:nvPr>
        </p:nvSpPr>
        <p:spPr/>
        <p:txBody>
          <a:bodyPr/>
          <a:lstStyle/>
          <a:p>
            <a:endParaRPr lang="en-PR"/>
          </a:p>
        </p:txBody>
      </p:sp>
      <p:sp>
        <p:nvSpPr>
          <p:cNvPr id="4" name="Slide Number Placeholder 3">
            <a:extLst>
              <a:ext uri="{FF2B5EF4-FFF2-40B4-BE49-F238E27FC236}">
                <a16:creationId xmlns:a16="http://schemas.microsoft.com/office/drawing/2014/main" id="{36EBB218-C8C0-93B7-D4F1-0EED6BCAF17D}"/>
              </a:ext>
            </a:extLst>
          </p:cNvPr>
          <p:cNvSpPr>
            <a:spLocks noGrp="1"/>
          </p:cNvSpPr>
          <p:nvPr>
            <p:ph type="sldNum" sz="quarter" idx="12"/>
          </p:nvPr>
        </p:nvSpPr>
        <p:spPr/>
        <p:txBody>
          <a:bodyPr/>
          <a:lstStyle/>
          <a:p>
            <a:fld id="{555B0C60-BB97-5C4E-965C-AE5647DB0196}" type="slidenum">
              <a:rPr lang="en-PR" smtClean="0"/>
              <a:t>‹#›</a:t>
            </a:fld>
            <a:endParaRPr lang="en-PR"/>
          </a:p>
        </p:txBody>
      </p:sp>
    </p:spTree>
    <p:extLst>
      <p:ext uri="{BB962C8B-B14F-4D97-AF65-F5344CB8AC3E}">
        <p14:creationId xmlns:p14="http://schemas.microsoft.com/office/powerpoint/2010/main" val="3810446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A29C1-7491-D4CC-9382-5F4CB8A837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R"/>
          </a:p>
        </p:txBody>
      </p:sp>
      <p:sp>
        <p:nvSpPr>
          <p:cNvPr id="3" name="Content Placeholder 2">
            <a:extLst>
              <a:ext uri="{FF2B5EF4-FFF2-40B4-BE49-F238E27FC236}">
                <a16:creationId xmlns:a16="http://schemas.microsoft.com/office/drawing/2014/main" id="{F49D966D-C4BF-9FA6-2BB0-F96ECE0914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Text Placeholder 3">
            <a:extLst>
              <a:ext uri="{FF2B5EF4-FFF2-40B4-BE49-F238E27FC236}">
                <a16:creationId xmlns:a16="http://schemas.microsoft.com/office/drawing/2014/main" id="{1B4E1595-DD86-B7C6-6D40-F98CFD193F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060CCE-1020-A0C2-5F72-DDF198D9224A}"/>
              </a:ext>
            </a:extLst>
          </p:cNvPr>
          <p:cNvSpPr>
            <a:spLocks noGrp="1"/>
          </p:cNvSpPr>
          <p:nvPr>
            <p:ph type="dt" sz="half" idx="10"/>
          </p:nvPr>
        </p:nvSpPr>
        <p:spPr/>
        <p:txBody>
          <a:bodyPr/>
          <a:lstStyle/>
          <a:p>
            <a:fld id="{7D6EAC31-5C6E-CA42-8A25-0D7D0C879BCC}" type="datetimeFigureOut">
              <a:rPr lang="en-PR" smtClean="0"/>
              <a:t>08/18/2025</a:t>
            </a:fld>
            <a:endParaRPr lang="en-PR"/>
          </a:p>
        </p:txBody>
      </p:sp>
      <p:sp>
        <p:nvSpPr>
          <p:cNvPr id="6" name="Footer Placeholder 5">
            <a:extLst>
              <a:ext uri="{FF2B5EF4-FFF2-40B4-BE49-F238E27FC236}">
                <a16:creationId xmlns:a16="http://schemas.microsoft.com/office/drawing/2014/main" id="{86CE35F3-2067-795F-B41E-94A67E40A608}"/>
              </a:ext>
            </a:extLst>
          </p:cNvPr>
          <p:cNvSpPr>
            <a:spLocks noGrp="1"/>
          </p:cNvSpPr>
          <p:nvPr>
            <p:ph type="ftr" sz="quarter" idx="11"/>
          </p:nvPr>
        </p:nvSpPr>
        <p:spPr/>
        <p:txBody>
          <a:bodyPr/>
          <a:lstStyle/>
          <a:p>
            <a:endParaRPr lang="en-PR"/>
          </a:p>
        </p:txBody>
      </p:sp>
      <p:sp>
        <p:nvSpPr>
          <p:cNvPr id="7" name="Slide Number Placeholder 6">
            <a:extLst>
              <a:ext uri="{FF2B5EF4-FFF2-40B4-BE49-F238E27FC236}">
                <a16:creationId xmlns:a16="http://schemas.microsoft.com/office/drawing/2014/main" id="{0B326CC6-2FB2-D244-FE99-9BB1A65E7F38}"/>
              </a:ext>
            </a:extLst>
          </p:cNvPr>
          <p:cNvSpPr>
            <a:spLocks noGrp="1"/>
          </p:cNvSpPr>
          <p:nvPr>
            <p:ph type="sldNum" sz="quarter" idx="12"/>
          </p:nvPr>
        </p:nvSpPr>
        <p:spPr/>
        <p:txBody>
          <a:bodyPr/>
          <a:lstStyle/>
          <a:p>
            <a:fld id="{555B0C60-BB97-5C4E-965C-AE5647DB0196}" type="slidenum">
              <a:rPr lang="en-PR" smtClean="0"/>
              <a:t>‹#›</a:t>
            </a:fld>
            <a:endParaRPr lang="en-PR"/>
          </a:p>
        </p:txBody>
      </p:sp>
    </p:spTree>
    <p:extLst>
      <p:ext uri="{BB962C8B-B14F-4D97-AF65-F5344CB8AC3E}">
        <p14:creationId xmlns:p14="http://schemas.microsoft.com/office/powerpoint/2010/main" val="2607392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05F6F-E313-9ADF-3F42-696BB8DCE0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R"/>
          </a:p>
        </p:txBody>
      </p:sp>
      <p:sp>
        <p:nvSpPr>
          <p:cNvPr id="3" name="Picture Placeholder 2">
            <a:extLst>
              <a:ext uri="{FF2B5EF4-FFF2-40B4-BE49-F238E27FC236}">
                <a16:creationId xmlns:a16="http://schemas.microsoft.com/office/drawing/2014/main" id="{61424CE1-5408-C359-0098-6733B9C1ED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R"/>
          </a:p>
        </p:txBody>
      </p:sp>
      <p:sp>
        <p:nvSpPr>
          <p:cNvPr id="4" name="Text Placeholder 3">
            <a:extLst>
              <a:ext uri="{FF2B5EF4-FFF2-40B4-BE49-F238E27FC236}">
                <a16:creationId xmlns:a16="http://schemas.microsoft.com/office/drawing/2014/main" id="{86DC0A60-E6FA-7DB2-75BC-717A4F86A9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D57B26-0236-133D-70D6-E0B7CE01DBFC}"/>
              </a:ext>
            </a:extLst>
          </p:cNvPr>
          <p:cNvSpPr>
            <a:spLocks noGrp="1"/>
          </p:cNvSpPr>
          <p:nvPr>
            <p:ph type="dt" sz="half" idx="10"/>
          </p:nvPr>
        </p:nvSpPr>
        <p:spPr/>
        <p:txBody>
          <a:bodyPr/>
          <a:lstStyle/>
          <a:p>
            <a:fld id="{7D6EAC31-5C6E-CA42-8A25-0D7D0C879BCC}" type="datetimeFigureOut">
              <a:rPr lang="en-PR" smtClean="0"/>
              <a:t>08/18/2025</a:t>
            </a:fld>
            <a:endParaRPr lang="en-PR"/>
          </a:p>
        </p:txBody>
      </p:sp>
      <p:sp>
        <p:nvSpPr>
          <p:cNvPr id="6" name="Footer Placeholder 5">
            <a:extLst>
              <a:ext uri="{FF2B5EF4-FFF2-40B4-BE49-F238E27FC236}">
                <a16:creationId xmlns:a16="http://schemas.microsoft.com/office/drawing/2014/main" id="{B900FFBC-BEDC-A77F-D50B-4E6B379BE24C}"/>
              </a:ext>
            </a:extLst>
          </p:cNvPr>
          <p:cNvSpPr>
            <a:spLocks noGrp="1"/>
          </p:cNvSpPr>
          <p:nvPr>
            <p:ph type="ftr" sz="quarter" idx="11"/>
          </p:nvPr>
        </p:nvSpPr>
        <p:spPr/>
        <p:txBody>
          <a:bodyPr/>
          <a:lstStyle/>
          <a:p>
            <a:endParaRPr lang="en-PR"/>
          </a:p>
        </p:txBody>
      </p:sp>
      <p:sp>
        <p:nvSpPr>
          <p:cNvPr id="7" name="Slide Number Placeholder 6">
            <a:extLst>
              <a:ext uri="{FF2B5EF4-FFF2-40B4-BE49-F238E27FC236}">
                <a16:creationId xmlns:a16="http://schemas.microsoft.com/office/drawing/2014/main" id="{5B71C2F7-439E-81D9-D1E4-AB2EAA56ADC8}"/>
              </a:ext>
            </a:extLst>
          </p:cNvPr>
          <p:cNvSpPr>
            <a:spLocks noGrp="1"/>
          </p:cNvSpPr>
          <p:nvPr>
            <p:ph type="sldNum" sz="quarter" idx="12"/>
          </p:nvPr>
        </p:nvSpPr>
        <p:spPr/>
        <p:txBody>
          <a:bodyPr/>
          <a:lstStyle/>
          <a:p>
            <a:fld id="{555B0C60-BB97-5C4E-965C-AE5647DB0196}" type="slidenum">
              <a:rPr lang="en-PR" smtClean="0"/>
              <a:t>‹#›</a:t>
            </a:fld>
            <a:endParaRPr lang="en-PR"/>
          </a:p>
        </p:txBody>
      </p:sp>
    </p:spTree>
    <p:extLst>
      <p:ext uri="{BB962C8B-B14F-4D97-AF65-F5344CB8AC3E}">
        <p14:creationId xmlns:p14="http://schemas.microsoft.com/office/powerpoint/2010/main" val="1913061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AA7327-C27E-7217-9E4B-695674FD0A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R"/>
          </a:p>
        </p:txBody>
      </p:sp>
      <p:sp>
        <p:nvSpPr>
          <p:cNvPr id="3" name="Text Placeholder 2">
            <a:extLst>
              <a:ext uri="{FF2B5EF4-FFF2-40B4-BE49-F238E27FC236}">
                <a16:creationId xmlns:a16="http://schemas.microsoft.com/office/drawing/2014/main" id="{30C22724-EDCB-1220-C7F4-D635D76AE9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Date Placeholder 3">
            <a:extLst>
              <a:ext uri="{FF2B5EF4-FFF2-40B4-BE49-F238E27FC236}">
                <a16:creationId xmlns:a16="http://schemas.microsoft.com/office/drawing/2014/main" id="{EE4010C5-2F89-33E3-F31C-CF65AE8CE7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D6EAC31-5C6E-CA42-8A25-0D7D0C879BCC}" type="datetimeFigureOut">
              <a:rPr lang="en-PR" smtClean="0"/>
              <a:t>08/18/2025</a:t>
            </a:fld>
            <a:endParaRPr lang="en-PR"/>
          </a:p>
        </p:txBody>
      </p:sp>
      <p:sp>
        <p:nvSpPr>
          <p:cNvPr id="5" name="Footer Placeholder 4">
            <a:extLst>
              <a:ext uri="{FF2B5EF4-FFF2-40B4-BE49-F238E27FC236}">
                <a16:creationId xmlns:a16="http://schemas.microsoft.com/office/drawing/2014/main" id="{E5548EDA-B171-93A9-3DE3-1CAD55144B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PR"/>
          </a:p>
        </p:txBody>
      </p:sp>
      <p:sp>
        <p:nvSpPr>
          <p:cNvPr id="6" name="Slide Number Placeholder 5">
            <a:extLst>
              <a:ext uri="{FF2B5EF4-FFF2-40B4-BE49-F238E27FC236}">
                <a16:creationId xmlns:a16="http://schemas.microsoft.com/office/drawing/2014/main" id="{B16428E7-38D7-8359-A2F2-C21D7CFA08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55B0C60-BB97-5C4E-965C-AE5647DB0196}" type="slidenum">
              <a:rPr lang="en-PR" smtClean="0"/>
              <a:t>‹#›</a:t>
            </a:fld>
            <a:endParaRPr lang="en-PR"/>
          </a:p>
        </p:txBody>
      </p:sp>
    </p:spTree>
    <p:extLst>
      <p:ext uri="{BB962C8B-B14F-4D97-AF65-F5344CB8AC3E}">
        <p14:creationId xmlns:p14="http://schemas.microsoft.com/office/powerpoint/2010/main" val="3575840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s://docs.google.com/document/d/1GpK1qiO6d_swteArEoqCWeq7dq__r2m3PLzWHHGFBPI/edit?usp=sharing" TargetMode="External"/><Relationship Id="rId4" Type="http://schemas.openxmlformats.org/officeDocument/2006/relationships/hyperlink" Target="https://drive.google.com/drive/folders/1yDu3CMLJD7JdsNT4SolBkF-I4Y2YLLQa?usp=drive_lin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drive.google.com/drive/folders/1yDu3CMLJD7JdsNT4SolBkF-I4Y2YLLQa?usp=drive_lin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docs.google.com/document/d/1S_d2YXdn47crIrd_pPmsy52_OddrZ5dZJAfa4CAHuiA/edit?usp=drive_link"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docs.google.com/document/d/1v2ZEK5vcbeMrIfgoWyuC-N62acReWEmy3unApzdJFik/edit?usp=drive_link" TargetMode="External"/><Relationship Id="rId5" Type="http://schemas.openxmlformats.org/officeDocument/2006/relationships/image" Target="../media/image6.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docs.google.com/document/d/1FQ7pswAVREy2QcFjYfQy1avEqEGWEMnuUDZNioyrPQU/edit?usp=drive_link" TargetMode="External"/><Relationship Id="rId5" Type="http://schemas.openxmlformats.org/officeDocument/2006/relationships/image" Target="../media/image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docs.google.com/document/d/1WJ37ozDGVnQgufGn6fdN-P6mB8qfq3sBXzF8FgWmA4Q/edit?usp=drive_link" TargetMode="External"/><Relationship Id="rId5" Type="http://schemas.openxmlformats.org/officeDocument/2006/relationships/image" Target="../media/image6.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04"/>
        <p:cNvGrpSpPr/>
        <p:nvPr/>
      </p:nvGrpSpPr>
      <p:grpSpPr>
        <a:xfrm>
          <a:off x="0" y="0"/>
          <a:ext cx="0" cy="0"/>
          <a:chOff x="0" y="0"/>
          <a:chExt cx="0" cy="0"/>
        </a:xfrm>
      </p:grpSpPr>
      <p:pic>
        <p:nvPicPr>
          <p:cNvPr id="2605" name="Google Shape;2605;p11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6418" y="1"/>
            <a:ext cx="12226735" cy="7010399"/>
          </a:xfrm>
          <a:prstGeom prst="rect">
            <a:avLst/>
          </a:prstGeom>
          <a:noFill/>
          <a:ln>
            <a:noFill/>
          </a:ln>
        </p:spPr>
      </p:pic>
      <p:sp>
        <p:nvSpPr>
          <p:cNvPr id="2606" name="Google Shape;2606;p114"/>
          <p:cNvSpPr txBox="1">
            <a:spLocks noGrp="1"/>
          </p:cNvSpPr>
          <p:nvPr>
            <p:ph type="title" idx="4294967295"/>
          </p:nvPr>
        </p:nvSpPr>
        <p:spPr>
          <a:xfrm>
            <a:off x="3817217" y="1058345"/>
            <a:ext cx="4128099" cy="116339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0259"/>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1E9DC"/>
                </a:solidFill>
                <a:effectLst/>
                <a:uLnTx/>
                <a:uFillTx/>
                <a:latin typeface="Arial"/>
                <a:ea typeface="Arial"/>
                <a:cs typeface="Arial"/>
                <a:sym typeface="Arial"/>
              </a:rPr>
              <a:t>WORKSHOP</a:t>
            </a:r>
            <a:endParaRPr kumimoji="0" lang="en-US" sz="1200" b="0" i="0" u="none" strike="noStrike" kern="1200" cap="none" spc="0" normalizeH="0" baseline="0" noProof="0" dirty="0">
              <a:ln>
                <a:noFill/>
              </a:ln>
              <a:solidFill>
                <a:schemeClr val="dk1"/>
              </a:solidFill>
              <a:effectLst/>
              <a:uLnTx/>
              <a:uFillTx/>
              <a:latin typeface="Calibri"/>
              <a:ea typeface="Calibri"/>
              <a:cs typeface="Calibri"/>
              <a:sym typeface="Calibri"/>
            </a:endParaRPr>
          </a:p>
        </p:txBody>
      </p:sp>
      <p:sp>
        <p:nvSpPr>
          <p:cNvPr id="2607" name="Google Shape;2607;p114"/>
          <p:cNvSpPr txBox="1"/>
          <p:nvPr/>
        </p:nvSpPr>
        <p:spPr>
          <a:xfrm>
            <a:off x="4492131" y="4955431"/>
            <a:ext cx="3202813" cy="1163395"/>
          </a:xfrm>
          <a:prstGeom prst="rect">
            <a:avLst/>
          </a:prstGeom>
          <a:noFill/>
          <a:ln>
            <a:noFill/>
          </a:ln>
        </p:spPr>
        <p:txBody>
          <a:bodyPr spcFirstLastPara="1" wrap="square" lIns="0" tIns="0" rIns="0" bIns="0" anchor="t" anchorCtr="0">
            <a:spAutoFit/>
          </a:bodyPr>
          <a:lstStyle/>
          <a:p>
            <a:pPr algn="ctr">
              <a:lnSpc>
                <a:spcPct val="140259"/>
              </a:lnSpc>
            </a:pPr>
            <a:r>
              <a:rPr lang="en-US" sz="5400">
                <a:solidFill>
                  <a:srgbClr val="F1E9DC"/>
                </a:solidFill>
                <a:latin typeface="Arial"/>
                <a:ea typeface="Arial"/>
                <a:cs typeface="Arial"/>
                <a:sym typeface="Arial"/>
              </a:rPr>
              <a:t>REVIEW</a:t>
            </a:r>
            <a:endParaRPr sz="12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08"/>
        <p:cNvGrpSpPr/>
        <p:nvPr/>
      </p:nvGrpSpPr>
      <p:grpSpPr>
        <a:xfrm>
          <a:off x="0" y="0"/>
          <a:ext cx="0" cy="0"/>
          <a:chOff x="0" y="0"/>
          <a:chExt cx="0" cy="0"/>
        </a:xfrm>
      </p:grpSpPr>
      <p:sp>
        <p:nvSpPr>
          <p:cNvPr id="2709" name="Google Shape;2709;p124">
            <a:extLst>
              <a:ext uri="{C183D7F6-B498-43B3-948B-1728B52AA6E4}">
                <adec:decorative xmlns:adec="http://schemas.microsoft.com/office/drawing/2017/decorative" val="1"/>
              </a:ext>
            </a:extLst>
          </p:cNvPr>
          <p:cNvSpPr/>
          <p:nvPr/>
        </p:nvSpPr>
        <p:spPr>
          <a:xfrm>
            <a:off x="-1"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2" b="-3331"/>
            </a:stretch>
          </a:blip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2710" name="Google Shape;2710;p124"/>
          <p:cNvSpPr txBox="1">
            <a:spLocks noGrp="1"/>
          </p:cNvSpPr>
          <p:nvPr>
            <p:ph type="title" idx="4294967295"/>
          </p:nvPr>
        </p:nvSpPr>
        <p:spPr>
          <a:xfrm>
            <a:off x="3093955" y="276101"/>
            <a:ext cx="6004085" cy="134312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0203"/>
              </a:lnSpc>
              <a:spcBef>
                <a:spcPts val="0"/>
              </a:spcBef>
              <a:spcAft>
                <a:spcPts val="0"/>
              </a:spcAft>
              <a:buClrTx/>
              <a:buSzTx/>
              <a:buFontTx/>
              <a:buNone/>
              <a:tabLst/>
              <a:defRPr/>
            </a:pPr>
            <a:r>
              <a:rPr kumimoji="0" lang="en-US" sz="6234" b="0" i="0" u="none" strike="noStrike" kern="1200" cap="none" spc="0" normalizeH="0" baseline="0" noProof="0" dirty="0">
                <a:ln>
                  <a:noFill/>
                </a:ln>
                <a:solidFill>
                  <a:schemeClr val="dk1"/>
                </a:solidFill>
                <a:effectLst/>
                <a:uLnTx/>
                <a:uFillTx/>
                <a:latin typeface="Arial"/>
                <a:ea typeface="Arial"/>
                <a:cs typeface="Arial"/>
                <a:sym typeface="Arial"/>
              </a:rPr>
              <a:t>ACTIVITY</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2711" name="Google Shape;2711;p124"/>
          <p:cNvSpPr txBox="1"/>
          <p:nvPr/>
        </p:nvSpPr>
        <p:spPr>
          <a:xfrm>
            <a:off x="1558790" y="1480128"/>
            <a:ext cx="9074413" cy="5910336"/>
          </a:xfrm>
          <a:prstGeom prst="rect">
            <a:avLst/>
          </a:prstGeom>
          <a:noFill/>
          <a:ln>
            <a:noFill/>
          </a:ln>
        </p:spPr>
        <p:txBody>
          <a:bodyPr spcFirstLastPara="1" wrap="square" lIns="0" tIns="0" rIns="0" bIns="0" anchor="t" anchorCtr="0">
            <a:spAutoFit/>
          </a:bodyPr>
          <a:lstStyle/>
          <a:p>
            <a:pPr algn="just">
              <a:lnSpc>
                <a:spcPct val="150312"/>
              </a:lnSpc>
            </a:pPr>
            <a:r>
              <a:rPr lang="en-US" sz="2133" b="1" dirty="0">
                <a:solidFill>
                  <a:schemeClr val="dk1"/>
                </a:solidFill>
                <a:latin typeface="Arial"/>
                <a:ea typeface="Arial"/>
                <a:cs typeface="Arial"/>
                <a:sym typeface="Arial"/>
              </a:rPr>
              <a:t>Students will create a  script for each progress check task and practice performing. As students become more and more comfortable with their scripts, they should try to perform the tasks from memory. If need help recalling the scripts, you can find them in this folder: </a:t>
            </a:r>
            <a:r>
              <a:rPr lang="en-US" sz="2133" b="1" u="sng"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a:t>
            </a:r>
            <a:endParaRPr sz="2133" b="1" dirty="0">
              <a:solidFill>
                <a:schemeClr val="dk1"/>
              </a:solidFill>
              <a:latin typeface="Arial"/>
              <a:ea typeface="Arial"/>
              <a:cs typeface="Arial"/>
              <a:sym typeface="Arial"/>
            </a:endParaRPr>
          </a:p>
          <a:p>
            <a:pPr algn="just">
              <a:lnSpc>
                <a:spcPct val="150312"/>
              </a:lnSpc>
            </a:pPr>
            <a:endParaRPr sz="2133" b="1" dirty="0">
              <a:solidFill>
                <a:schemeClr val="dk1"/>
              </a:solidFill>
              <a:latin typeface="Arial"/>
              <a:ea typeface="Arial"/>
              <a:cs typeface="Arial"/>
              <a:sym typeface="Arial"/>
            </a:endParaRPr>
          </a:p>
          <a:p>
            <a:pPr algn="just">
              <a:lnSpc>
                <a:spcPct val="150312"/>
              </a:lnSpc>
            </a:pPr>
            <a:r>
              <a:rPr lang="en-US" sz="2133" b="1" dirty="0">
                <a:solidFill>
                  <a:schemeClr val="dk1"/>
                </a:solidFill>
                <a:latin typeface="Arial"/>
                <a:ea typeface="Arial"/>
                <a:cs typeface="Arial"/>
                <a:sym typeface="Arial"/>
              </a:rPr>
              <a:t>Students should try their best to recall each unit. The teacher can also replay the recordings on the previous slides if needed. You can work on your script here: </a:t>
            </a:r>
            <a:r>
              <a:rPr lang="en-US" sz="2133" b="1" u="sng" dirty="0">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a:t>
            </a:r>
            <a:endParaRPr sz="1200" dirty="0"/>
          </a:p>
          <a:p>
            <a:pPr algn="just">
              <a:lnSpc>
                <a:spcPct val="150312"/>
              </a:lnSpc>
            </a:pPr>
            <a:endParaRPr sz="2133" b="1" dirty="0">
              <a:solidFill>
                <a:srgbClr val="000000"/>
              </a:solidFill>
              <a:latin typeface="Arial"/>
              <a:ea typeface="Arial"/>
              <a:cs typeface="Arial"/>
              <a:sym typeface="Arial"/>
            </a:endParaRPr>
          </a:p>
          <a:p>
            <a:pPr algn="just">
              <a:lnSpc>
                <a:spcPct val="150312"/>
              </a:lnSpc>
            </a:pPr>
            <a:r>
              <a:rPr lang="en-US" sz="2133" b="1" dirty="0">
                <a:solidFill>
                  <a:srgbClr val="000000"/>
                </a:solidFill>
                <a:latin typeface="Arial"/>
                <a:ea typeface="Arial"/>
                <a:cs typeface="Arial"/>
                <a:sym typeface="Arial"/>
              </a:rPr>
              <a:t>*Make sure to create your own copy.</a:t>
            </a:r>
            <a:endParaRPr sz="1200" dirty="0"/>
          </a:p>
          <a:p>
            <a:pPr>
              <a:lnSpc>
                <a:spcPct val="150312"/>
              </a:lnSpc>
            </a:pPr>
            <a:endParaRPr sz="2133" b="1" dirty="0">
              <a:solidFill>
                <a:srgbClr val="000000"/>
              </a:solidFill>
              <a:latin typeface="Arial"/>
              <a:ea typeface="Arial"/>
              <a:cs typeface="Arial"/>
              <a:sym typeface="Arial"/>
            </a:endParaRPr>
          </a:p>
          <a:p>
            <a:pPr>
              <a:lnSpc>
                <a:spcPct val="171785"/>
              </a:lnSpc>
            </a:pPr>
            <a:endParaRPr sz="1867" dirty="0">
              <a:solidFill>
                <a:srgbClr val="48230B"/>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15"/>
        <p:cNvGrpSpPr/>
        <p:nvPr/>
      </p:nvGrpSpPr>
      <p:grpSpPr>
        <a:xfrm>
          <a:off x="0" y="0"/>
          <a:ext cx="0" cy="0"/>
          <a:chOff x="0" y="0"/>
          <a:chExt cx="0" cy="0"/>
        </a:xfrm>
      </p:grpSpPr>
      <p:sp>
        <p:nvSpPr>
          <p:cNvPr id="2716" name="Google Shape;2716;p125">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2" b="-3331"/>
            </a:stretch>
          </a:blip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2717" name="Google Shape;2717;p125"/>
          <p:cNvSpPr txBox="1">
            <a:spLocks noGrp="1"/>
          </p:cNvSpPr>
          <p:nvPr>
            <p:ph type="title" idx="4294967295"/>
          </p:nvPr>
        </p:nvSpPr>
        <p:spPr>
          <a:xfrm>
            <a:off x="3093958" y="547008"/>
            <a:ext cx="6004085" cy="134312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0203"/>
              </a:lnSpc>
              <a:spcBef>
                <a:spcPts val="0"/>
              </a:spcBef>
              <a:spcAft>
                <a:spcPts val="0"/>
              </a:spcAft>
              <a:buClrTx/>
              <a:buSzTx/>
              <a:buFontTx/>
              <a:buNone/>
              <a:tabLst/>
              <a:defRPr/>
            </a:pPr>
            <a:r>
              <a:rPr kumimoji="0" lang="en-US" sz="6234" b="0" i="0" u="none" strike="noStrike" kern="1200" cap="none" spc="0" normalizeH="0" baseline="0" noProof="0" dirty="0">
                <a:ln>
                  <a:noFill/>
                </a:ln>
                <a:solidFill>
                  <a:schemeClr val="dk1"/>
                </a:solidFill>
                <a:effectLst/>
                <a:uLnTx/>
                <a:uFillTx/>
                <a:latin typeface="Arial"/>
                <a:ea typeface="Arial"/>
                <a:cs typeface="Arial"/>
                <a:sym typeface="Arial"/>
              </a:rPr>
              <a:t>ACTIVITY </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2718" name="Google Shape;2718;p125"/>
          <p:cNvSpPr txBox="1"/>
          <p:nvPr/>
        </p:nvSpPr>
        <p:spPr>
          <a:xfrm>
            <a:off x="1558792" y="2194853"/>
            <a:ext cx="9074413" cy="4433201"/>
          </a:xfrm>
          <a:prstGeom prst="rect">
            <a:avLst/>
          </a:prstGeom>
          <a:noFill/>
          <a:ln>
            <a:noFill/>
          </a:ln>
        </p:spPr>
        <p:txBody>
          <a:bodyPr spcFirstLastPara="1" wrap="square" lIns="0" tIns="0" rIns="0" bIns="0" anchor="t" anchorCtr="0">
            <a:spAutoFit/>
          </a:bodyPr>
          <a:lstStyle/>
          <a:p>
            <a:pPr algn="just">
              <a:lnSpc>
                <a:spcPct val="150312"/>
              </a:lnSpc>
            </a:pPr>
            <a:r>
              <a:rPr lang="en-US" sz="2133" b="1">
                <a:solidFill>
                  <a:schemeClr val="dk1"/>
                </a:solidFill>
                <a:latin typeface="Arial"/>
                <a:ea typeface="Arial"/>
                <a:cs typeface="Arial"/>
                <a:sym typeface="Arial"/>
              </a:rPr>
              <a:t>The instructor assigns each pair a target task, and that pair should try to perform the task without a script. If needed, they can use a script. Students who are listening should try to identify which task is being performed and what is being said. </a:t>
            </a:r>
            <a:endParaRPr sz="1200"/>
          </a:p>
          <a:p>
            <a:pPr algn="just">
              <a:lnSpc>
                <a:spcPct val="150312"/>
              </a:lnSpc>
            </a:pPr>
            <a:endParaRPr sz="2133" b="1">
              <a:solidFill>
                <a:schemeClr val="dk1"/>
              </a:solidFill>
              <a:latin typeface="Arial"/>
              <a:ea typeface="Arial"/>
              <a:cs typeface="Arial"/>
              <a:sym typeface="Arial"/>
            </a:endParaRPr>
          </a:p>
          <a:p>
            <a:pPr algn="just">
              <a:lnSpc>
                <a:spcPct val="150312"/>
              </a:lnSpc>
            </a:pPr>
            <a:r>
              <a:rPr lang="en-US" sz="2133" b="1">
                <a:solidFill>
                  <a:schemeClr val="dk1"/>
                </a:solidFill>
                <a:latin typeface="Arial"/>
                <a:ea typeface="Arial"/>
                <a:cs typeface="Arial"/>
                <a:sym typeface="Arial"/>
              </a:rPr>
              <a:t>You can find the script for each unit here: </a:t>
            </a:r>
            <a:r>
              <a:rPr lang="en-US" sz="2133" b="1"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a:t>
            </a:r>
            <a:endParaRPr sz="2133" b="1">
              <a:solidFill>
                <a:schemeClr val="dk1"/>
              </a:solidFill>
              <a:latin typeface="Arial"/>
              <a:ea typeface="Arial"/>
              <a:cs typeface="Arial"/>
              <a:sym typeface="Arial"/>
            </a:endParaRPr>
          </a:p>
          <a:p>
            <a:pPr algn="just">
              <a:lnSpc>
                <a:spcPct val="150312"/>
              </a:lnSpc>
            </a:pPr>
            <a:endParaRPr sz="2133" b="1">
              <a:solidFill>
                <a:srgbClr val="000000"/>
              </a:solidFill>
              <a:highlight>
                <a:srgbClr val="FFFF00"/>
              </a:highlight>
              <a:latin typeface="Arial"/>
              <a:ea typeface="Arial"/>
              <a:cs typeface="Arial"/>
              <a:sym typeface="Arial"/>
            </a:endParaRPr>
          </a:p>
          <a:p>
            <a:pPr>
              <a:lnSpc>
                <a:spcPct val="150312"/>
              </a:lnSpc>
            </a:pPr>
            <a:endParaRPr sz="2133" b="1">
              <a:solidFill>
                <a:srgbClr val="000000"/>
              </a:solidFill>
              <a:latin typeface="Arial"/>
              <a:ea typeface="Arial"/>
              <a:cs typeface="Arial"/>
              <a:sym typeface="Arial"/>
            </a:endParaRPr>
          </a:p>
          <a:p>
            <a:pPr>
              <a:lnSpc>
                <a:spcPct val="171785"/>
              </a:lnSpc>
            </a:pPr>
            <a:endParaRPr sz="1867">
              <a:solidFill>
                <a:srgbClr val="48230B"/>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sp>
        <p:nvSpPr>
          <p:cNvPr id="2612" name="Google Shape;2612;p115">
            <a:extLst>
              <a:ext uri="{C183D7F6-B498-43B3-948B-1728B52AA6E4}">
                <adec:decorative xmlns:adec="http://schemas.microsoft.com/office/drawing/2017/decorative" val="1"/>
              </a:ext>
            </a:extLst>
          </p:cNvPr>
          <p:cNvSpPr/>
          <p:nvPr/>
        </p:nvSpPr>
        <p:spPr>
          <a:xfrm>
            <a:off x="0" y="2540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2" b="-3331"/>
            </a:stretch>
          </a:blip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pic>
        <p:nvPicPr>
          <p:cNvPr id="2613" name="Google Shape;2613;p11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355113" y="908"/>
            <a:ext cx="4835072" cy="1848757"/>
          </a:xfrm>
          <a:prstGeom prst="rect">
            <a:avLst/>
          </a:prstGeom>
          <a:noFill/>
          <a:ln>
            <a:noFill/>
          </a:ln>
        </p:spPr>
      </p:pic>
      <p:sp>
        <p:nvSpPr>
          <p:cNvPr id="2615" name="Google Shape;2615;p115"/>
          <p:cNvSpPr txBox="1">
            <a:spLocks noGrp="1"/>
          </p:cNvSpPr>
          <p:nvPr>
            <p:ph type="title" idx="4294967295"/>
          </p:nvPr>
        </p:nvSpPr>
        <p:spPr>
          <a:xfrm>
            <a:off x="7239950" y="344946"/>
            <a:ext cx="4950025" cy="116339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210388"/>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1E9DC"/>
                </a:solidFill>
                <a:effectLst/>
                <a:uLnTx/>
                <a:uFillTx/>
                <a:latin typeface="Arial"/>
                <a:ea typeface="Arial"/>
                <a:cs typeface="Arial"/>
                <a:sym typeface="Arial"/>
              </a:rPr>
              <a:t>PROGRESS CHECK</a:t>
            </a:r>
            <a:endParaRPr kumimoji="0" lang="en-US" sz="1200" b="1" i="0" u="none" strike="noStrike" kern="1200" cap="none" spc="0" normalizeH="0" baseline="0" noProof="0" dirty="0">
              <a:ln>
                <a:noFill/>
              </a:ln>
              <a:solidFill>
                <a:schemeClr val="dk1"/>
              </a:solidFill>
              <a:effectLst/>
              <a:uLnTx/>
              <a:uFillTx/>
              <a:latin typeface="Calibri"/>
              <a:ea typeface="Calibri"/>
              <a:cs typeface="Calibri"/>
              <a:sym typeface="Calibri"/>
            </a:endParaRPr>
          </a:p>
        </p:txBody>
      </p:sp>
      <p:sp>
        <p:nvSpPr>
          <p:cNvPr id="2616" name="Google Shape;2616;p115"/>
          <p:cNvSpPr txBox="1"/>
          <p:nvPr/>
        </p:nvSpPr>
        <p:spPr>
          <a:xfrm>
            <a:off x="445584" y="469140"/>
            <a:ext cx="7544775" cy="1512273"/>
          </a:xfrm>
          <a:prstGeom prst="rect">
            <a:avLst/>
          </a:prstGeom>
          <a:noFill/>
          <a:ln>
            <a:noFill/>
          </a:ln>
        </p:spPr>
        <p:txBody>
          <a:bodyPr spcFirstLastPara="1" wrap="square" lIns="0" tIns="0" rIns="0" bIns="0" anchor="t" anchorCtr="0">
            <a:spAutoFit/>
          </a:bodyPr>
          <a:lstStyle/>
          <a:p>
            <a:r>
              <a:rPr lang="en-US" sz="2267" b="1">
                <a:solidFill>
                  <a:srgbClr val="163D06"/>
                </a:solidFill>
                <a:latin typeface="Calibri"/>
                <a:ea typeface="Calibri"/>
                <a:cs typeface="Calibri"/>
                <a:sym typeface="Calibri"/>
              </a:rPr>
              <a:t>WHAT TASKS SHOULD WE BE ABLE TO COMPLETE?</a:t>
            </a:r>
            <a:endParaRPr sz="1200" b="1">
              <a:solidFill>
                <a:schemeClr val="dk1"/>
              </a:solidFill>
              <a:latin typeface="Calibri"/>
              <a:ea typeface="Calibri"/>
              <a:cs typeface="Calibri"/>
              <a:sym typeface="Calibri"/>
            </a:endParaRPr>
          </a:p>
          <a:p>
            <a:pPr algn="ctr">
              <a:lnSpc>
                <a:spcPct val="140259"/>
              </a:lnSpc>
            </a:pPr>
            <a:endParaRPr sz="5400">
              <a:solidFill>
                <a:srgbClr val="163D05"/>
              </a:solidFill>
              <a:latin typeface="Arial"/>
              <a:ea typeface="Arial"/>
              <a:cs typeface="Arial"/>
              <a:sym typeface="Arial"/>
            </a:endParaRPr>
          </a:p>
        </p:txBody>
      </p:sp>
      <p:sp>
        <p:nvSpPr>
          <p:cNvPr id="2614" name="Google Shape;2614;p115"/>
          <p:cNvSpPr txBox="1"/>
          <p:nvPr/>
        </p:nvSpPr>
        <p:spPr>
          <a:xfrm>
            <a:off x="666395" y="2258340"/>
            <a:ext cx="8883374" cy="2754280"/>
          </a:xfrm>
          <a:prstGeom prst="rect">
            <a:avLst/>
          </a:prstGeom>
          <a:noFill/>
          <a:ln>
            <a:noFill/>
          </a:ln>
        </p:spPr>
        <p:txBody>
          <a:bodyPr spcFirstLastPara="1" wrap="square" lIns="0" tIns="0" rIns="0" bIns="0" anchor="t" anchorCtr="0">
            <a:spAutoFit/>
          </a:bodyPr>
          <a:lstStyle/>
          <a:p>
            <a:pPr marL="304815" indent="-304815" algn="just">
              <a:buClr>
                <a:srgbClr val="163D06"/>
              </a:buClr>
              <a:buSzPts val="3600"/>
              <a:buFont typeface="Arial"/>
              <a:buChar char="•"/>
            </a:pPr>
            <a:r>
              <a:rPr lang="en-US" sz="2400">
                <a:solidFill>
                  <a:srgbClr val="163D06"/>
                </a:solidFill>
                <a:latin typeface="Arial"/>
                <a:ea typeface="Arial"/>
                <a:cs typeface="Arial"/>
                <a:sym typeface="Arial"/>
              </a:rPr>
              <a:t>Greet customers and make them feel welcome by asking questions like “Have you been here before?”, “First time here?, etc.</a:t>
            </a:r>
            <a:endParaRPr sz="2400">
              <a:solidFill>
                <a:schemeClr val="dk1"/>
              </a:solidFill>
              <a:latin typeface="Arial"/>
              <a:ea typeface="Arial"/>
              <a:cs typeface="Arial"/>
              <a:sym typeface="Arial"/>
            </a:endParaRPr>
          </a:p>
          <a:p>
            <a:pPr marL="304815" indent="-152408" algn="just">
              <a:buClr>
                <a:schemeClr val="dk1"/>
              </a:buClr>
              <a:buSzPts val="3600"/>
            </a:pPr>
            <a:endParaRPr sz="2400">
              <a:solidFill>
                <a:srgbClr val="163D06"/>
              </a:solidFill>
              <a:latin typeface="Arial"/>
              <a:ea typeface="Arial"/>
              <a:cs typeface="Arial"/>
              <a:sym typeface="Arial"/>
            </a:endParaRPr>
          </a:p>
          <a:p>
            <a:pPr marL="304815" indent="-304815" algn="just">
              <a:buClr>
                <a:srgbClr val="163D06"/>
              </a:buClr>
              <a:buSzPts val="3600"/>
              <a:buFont typeface="Arial"/>
              <a:buChar char="•"/>
            </a:pPr>
            <a:r>
              <a:rPr lang="en-US" sz="2400">
                <a:solidFill>
                  <a:srgbClr val="163D06"/>
                </a:solidFill>
                <a:latin typeface="Arial"/>
                <a:ea typeface="Arial"/>
                <a:cs typeface="Arial"/>
                <a:sym typeface="Arial"/>
              </a:rPr>
              <a:t>Repair conversations when they break down and provide pleasant closure even when communication is irreparable.</a:t>
            </a:r>
            <a:endParaRPr sz="1200"/>
          </a:p>
          <a:p>
            <a:pPr algn="just">
              <a:lnSpc>
                <a:spcPct val="163843"/>
              </a:lnSpc>
            </a:pPr>
            <a:endParaRPr sz="2133">
              <a:solidFill>
                <a:srgbClr val="050A30"/>
              </a:solidFill>
              <a:latin typeface="Arial"/>
              <a:ea typeface="Arial"/>
              <a:cs typeface="Arial"/>
              <a:sym typeface="Arial"/>
            </a:endParaRPr>
          </a:p>
        </p:txBody>
      </p:sp>
      <p:pic>
        <p:nvPicPr>
          <p:cNvPr id="2617" name="Google Shape;2617;p115">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10220187" y="4799772"/>
            <a:ext cx="1458844" cy="156541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21"/>
        <p:cNvGrpSpPr/>
        <p:nvPr/>
      </p:nvGrpSpPr>
      <p:grpSpPr>
        <a:xfrm>
          <a:off x="0" y="0"/>
          <a:ext cx="0" cy="0"/>
          <a:chOff x="0" y="0"/>
          <a:chExt cx="0" cy="0"/>
        </a:xfrm>
      </p:grpSpPr>
      <p:sp>
        <p:nvSpPr>
          <p:cNvPr id="2622" name="Google Shape;2622;p116">
            <a:extLst>
              <a:ext uri="{C183D7F6-B498-43B3-948B-1728B52AA6E4}">
                <adec:decorative xmlns:adec="http://schemas.microsoft.com/office/drawing/2017/decorative" val="1"/>
              </a:ext>
            </a:extLst>
          </p:cNvPr>
          <p:cNvSpPr/>
          <p:nvPr/>
        </p:nvSpPr>
        <p:spPr>
          <a:xfrm>
            <a:off x="0" y="2540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2" b="-3331"/>
            </a:stretch>
          </a:blip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pic>
        <p:nvPicPr>
          <p:cNvPr id="2623" name="Google Shape;2623;p11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355113" y="908"/>
            <a:ext cx="4835072" cy="1848757"/>
          </a:xfrm>
          <a:prstGeom prst="rect">
            <a:avLst/>
          </a:prstGeom>
          <a:noFill/>
          <a:ln>
            <a:noFill/>
          </a:ln>
        </p:spPr>
      </p:pic>
      <p:sp>
        <p:nvSpPr>
          <p:cNvPr id="2625" name="Google Shape;2625;p116"/>
          <p:cNvSpPr txBox="1">
            <a:spLocks noGrp="1"/>
          </p:cNvSpPr>
          <p:nvPr>
            <p:ph type="title" idx="4294967295"/>
          </p:nvPr>
        </p:nvSpPr>
        <p:spPr>
          <a:xfrm>
            <a:off x="7239950" y="344946"/>
            <a:ext cx="4950025" cy="116339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210388"/>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1E9DC"/>
                </a:solidFill>
                <a:effectLst/>
                <a:uLnTx/>
                <a:uFillTx/>
                <a:latin typeface="Arial"/>
                <a:ea typeface="Arial"/>
                <a:cs typeface="Arial"/>
                <a:sym typeface="Arial"/>
              </a:rPr>
              <a:t>PROGRESS CHECK </a:t>
            </a:r>
            <a:endParaRPr kumimoji="0" lang="en-US" sz="1200" b="1" i="0" u="none" strike="noStrike" kern="1200" cap="none" spc="0" normalizeH="0" baseline="0" noProof="0" dirty="0">
              <a:ln>
                <a:noFill/>
              </a:ln>
              <a:solidFill>
                <a:schemeClr val="dk1"/>
              </a:solidFill>
              <a:effectLst/>
              <a:uLnTx/>
              <a:uFillTx/>
              <a:latin typeface="Calibri"/>
              <a:ea typeface="Calibri"/>
              <a:cs typeface="Calibri"/>
              <a:sym typeface="Calibri"/>
            </a:endParaRPr>
          </a:p>
        </p:txBody>
      </p:sp>
      <p:sp>
        <p:nvSpPr>
          <p:cNvPr id="2626" name="Google Shape;2626;p116"/>
          <p:cNvSpPr txBox="1"/>
          <p:nvPr/>
        </p:nvSpPr>
        <p:spPr>
          <a:xfrm>
            <a:off x="445584" y="469140"/>
            <a:ext cx="7544775" cy="1512273"/>
          </a:xfrm>
          <a:prstGeom prst="rect">
            <a:avLst/>
          </a:prstGeom>
          <a:noFill/>
          <a:ln>
            <a:noFill/>
          </a:ln>
        </p:spPr>
        <p:txBody>
          <a:bodyPr spcFirstLastPara="1" wrap="square" lIns="0" tIns="0" rIns="0" bIns="0" anchor="t" anchorCtr="0">
            <a:spAutoFit/>
          </a:bodyPr>
          <a:lstStyle/>
          <a:p>
            <a:r>
              <a:rPr lang="en-US" sz="2267" b="1">
                <a:solidFill>
                  <a:srgbClr val="163D06"/>
                </a:solidFill>
                <a:latin typeface="Calibri"/>
                <a:ea typeface="Calibri"/>
                <a:cs typeface="Calibri"/>
                <a:sym typeface="Calibri"/>
              </a:rPr>
              <a:t>WHAT TASKS SHOULD WE BE ABLE TO COMPLETE?</a:t>
            </a:r>
            <a:endParaRPr sz="1200" b="1">
              <a:solidFill>
                <a:schemeClr val="dk1"/>
              </a:solidFill>
              <a:latin typeface="Calibri"/>
              <a:ea typeface="Calibri"/>
              <a:cs typeface="Calibri"/>
              <a:sym typeface="Calibri"/>
            </a:endParaRPr>
          </a:p>
          <a:p>
            <a:pPr algn="ctr">
              <a:lnSpc>
                <a:spcPct val="140259"/>
              </a:lnSpc>
            </a:pPr>
            <a:endParaRPr sz="5400">
              <a:solidFill>
                <a:srgbClr val="163D05"/>
              </a:solidFill>
              <a:latin typeface="Arial"/>
              <a:ea typeface="Arial"/>
              <a:cs typeface="Arial"/>
              <a:sym typeface="Arial"/>
            </a:endParaRPr>
          </a:p>
        </p:txBody>
      </p:sp>
      <p:sp>
        <p:nvSpPr>
          <p:cNvPr id="2624" name="Google Shape;2624;p116"/>
          <p:cNvSpPr txBox="1"/>
          <p:nvPr/>
        </p:nvSpPr>
        <p:spPr>
          <a:xfrm>
            <a:off x="512969" y="2065837"/>
            <a:ext cx="9258852" cy="3574761"/>
          </a:xfrm>
          <a:prstGeom prst="rect">
            <a:avLst/>
          </a:prstGeom>
          <a:noFill/>
          <a:ln>
            <a:noFill/>
          </a:ln>
        </p:spPr>
        <p:txBody>
          <a:bodyPr spcFirstLastPara="1" wrap="square" lIns="0" tIns="0" rIns="0" bIns="0" anchor="t" anchorCtr="0">
            <a:spAutoFit/>
          </a:bodyPr>
          <a:lstStyle/>
          <a:p>
            <a:pPr marL="304815" indent="-169342" algn="just">
              <a:buClr>
                <a:schemeClr val="dk1"/>
              </a:buClr>
              <a:buSzPts val="3200"/>
            </a:pPr>
            <a:endParaRPr sz="2133">
              <a:solidFill>
                <a:srgbClr val="163D06"/>
              </a:solidFill>
              <a:latin typeface="Arial"/>
              <a:ea typeface="Arial"/>
              <a:cs typeface="Arial"/>
              <a:sym typeface="Arial"/>
            </a:endParaRPr>
          </a:p>
          <a:p>
            <a:pPr marL="304815" indent="-304815" algn="just">
              <a:buClr>
                <a:srgbClr val="163D06"/>
              </a:buClr>
              <a:buSzPts val="3200"/>
              <a:buFont typeface="Arial"/>
              <a:buChar char="•"/>
            </a:pPr>
            <a:r>
              <a:rPr lang="en-US" sz="2133">
                <a:solidFill>
                  <a:srgbClr val="163D06"/>
                </a:solidFill>
                <a:latin typeface="Arial"/>
                <a:ea typeface="Arial"/>
                <a:cs typeface="Arial"/>
                <a:sym typeface="Arial"/>
              </a:rPr>
              <a:t>Answer customer questions about hours of operation, where to pay, vendor locations (directional), and bathroom locations.</a:t>
            </a:r>
            <a:endParaRPr sz="1200"/>
          </a:p>
          <a:p>
            <a:pPr marL="304815" indent="-169342" algn="just">
              <a:buClr>
                <a:schemeClr val="dk1"/>
              </a:buClr>
              <a:buSzPts val="3200"/>
            </a:pPr>
            <a:endParaRPr sz="2133">
              <a:solidFill>
                <a:srgbClr val="163D06"/>
              </a:solidFill>
              <a:latin typeface="Arial"/>
              <a:ea typeface="Arial"/>
              <a:cs typeface="Arial"/>
              <a:sym typeface="Arial"/>
            </a:endParaRPr>
          </a:p>
          <a:p>
            <a:pPr marL="304815" indent="-304815" algn="just">
              <a:buClr>
                <a:srgbClr val="163D06"/>
              </a:buClr>
              <a:buSzPts val="3300"/>
              <a:buFont typeface="Arial"/>
              <a:buChar char="•"/>
            </a:pPr>
            <a:r>
              <a:rPr lang="en-US" sz="2200" b="1">
                <a:solidFill>
                  <a:srgbClr val="163D06"/>
                </a:solidFill>
                <a:latin typeface="Arial"/>
                <a:ea typeface="Arial"/>
                <a:cs typeface="Arial"/>
                <a:sym typeface="Arial"/>
              </a:rPr>
              <a:t>Answer customer questions about the availability of the foods most sought after for Caribbean and Central American cuisine, and direct them to a vendor who sells that/those food(s).</a:t>
            </a:r>
            <a:endParaRPr sz="1200">
              <a:solidFill>
                <a:schemeClr val="dk1"/>
              </a:solidFill>
              <a:latin typeface="Calibri"/>
              <a:ea typeface="Calibri"/>
              <a:cs typeface="Calibri"/>
              <a:sym typeface="Calibri"/>
            </a:endParaRPr>
          </a:p>
          <a:p>
            <a:pPr marL="304815" indent="-165108" algn="just">
              <a:buClr>
                <a:schemeClr val="dk1"/>
              </a:buClr>
              <a:buSzPts val="3300"/>
            </a:pPr>
            <a:endParaRPr sz="2200" b="1">
              <a:solidFill>
                <a:srgbClr val="163D06"/>
              </a:solidFill>
              <a:latin typeface="Arial"/>
              <a:ea typeface="Arial"/>
              <a:cs typeface="Arial"/>
              <a:sym typeface="Arial"/>
            </a:endParaRPr>
          </a:p>
          <a:p>
            <a:pPr marL="304815" indent="-152408" algn="just">
              <a:buClr>
                <a:schemeClr val="dk1"/>
              </a:buClr>
              <a:buSzPts val="3600"/>
            </a:pPr>
            <a:endParaRPr sz="2400">
              <a:solidFill>
                <a:srgbClr val="163D06"/>
              </a:solidFill>
              <a:latin typeface="Arial"/>
              <a:ea typeface="Arial"/>
              <a:cs typeface="Arial"/>
              <a:sym typeface="Arial"/>
            </a:endParaRPr>
          </a:p>
          <a:p>
            <a:pPr algn="just">
              <a:lnSpc>
                <a:spcPct val="163843"/>
              </a:lnSpc>
            </a:pPr>
            <a:endParaRPr sz="2133">
              <a:solidFill>
                <a:srgbClr val="050A30"/>
              </a:solidFill>
              <a:latin typeface="Arial"/>
              <a:ea typeface="Arial"/>
              <a:cs typeface="Arial"/>
              <a:sym typeface="Arial"/>
            </a:endParaRPr>
          </a:p>
        </p:txBody>
      </p:sp>
      <p:pic>
        <p:nvPicPr>
          <p:cNvPr id="2627" name="Google Shape;2627;p116">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10220187" y="4799772"/>
            <a:ext cx="1458844" cy="156541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31"/>
        <p:cNvGrpSpPr/>
        <p:nvPr/>
      </p:nvGrpSpPr>
      <p:grpSpPr>
        <a:xfrm>
          <a:off x="0" y="0"/>
          <a:ext cx="0" cy="0"/>
          <a:chOff x="0" y="0"/>
          <a:chExt cx="0" cy="0"/>
        </a:xfrm>
      </p:grpSpPr>
      <p:sp>
        <p:nvSpPr>
          <p:cNvPr id="2632" name="Google Shape;2632;p117">
            <a:extLst>
              <a:ext uri="{C183D7F6-B498-43B3-948B-1728B52AA6E4}">
                <adec:decorative xmlns:adec="http://schemas.microsoft.com/office/drawing/2017/decorative" val="1"/>
              </a:ext>
            </a:extLst>
          </p:cNvPr>
          <p:cNvSpPr/>
          <p:nvPr/>
        </p:nvSpPr>
        <p:spPr>
          <a:xfrm>
            <a:off x="0" y="2540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2" b="-3331"/>
            </a:stretch>
          </a:blip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pic>
        <p:nvPicPr>
          <p:cNvPr id="2633" name="Google Shape;2633;p11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182" y="-22086"/>
            <a:ext cx="12194681" cy="6891130"/>
          </a:xfrm>
          <a:prstGeom prst="rect">
            <a:avLst/>
          </a:prstGeom>
          <a:noFill/>
          <a:ln>
            <a:noFill/>
          </a:ln>
        </p:spPr>
      </p:pic>
      <p:sp>
        <p:nvSpPr>
          <p:cNvPr id="2634" name="Google Shape;2634;p117"/>
          <p:cNvSpPr txBox="1">
            <a:spLocks noGrp="1"/>
          </p:cNvSpPr>
          <p:nvPr>
            <p:ph type="title" idx="4294967295"/>
          </p:nvPr>
        </p:nvSpPr>
        <p:spPr>
          <a:xfrm>
            <a:off x="3628732" y="389120"/>
            <a:ext cx="4950025" cy="116339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210388"/>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63D05"/>
                </a:solidFill>
                <a:effectLst/>
                <a:uLnTx/>
                <a:uFillTx/>
                <a:latin typeface="Arial"/>
                <a:ea typeface="Arial"/>
                <a:cs typeface="Arial"/>
                <a:sym typeface="Arial"/>
              </a:rPr>
              <a:t>UNIT I: GREETINGS</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2635" name="Google Shape;2635;p117"/>
          <p:cNvSpPr txBox="1"/>
          <p:nvPr/>
        </p:nvSpPr>
        <p:spPr>
          <a:xfrm>
            <a:off x="3628732" y="2023555"/>
            <a:ext cx="4950025" cy="1165640"/>
          </a:xfrm>
          <a:prstGeom prst="rect">
            <a:avLst/>
          </a:prstGeom>
          <a:noFill/>
          <a:ln>
            <a:noFill/>
          </a:ln>
        </p:spPr>
        <p:txBody>
          <a:bodyPr spcFirstLastPara="1" wrap="square" lIns="0" tIns="0" rIns="0" bIns="0" anchor="t" anchorCtr="0">
            <a:spAutoFit/>
          </a:bodyPr>
          <a:lstStyle/>
          <a:p>
            <a:pPr algn="ctr">
              <a:lnSpc>
                <a:spcPct val="284025"/>
              </a:lnSpc>
            </a:pPr>
            <a:r>
              <a:rPr lang="en-US" sz="2667" b="1">
                <a:solidFill>
                  <a:srgbClr val="F1E9DC"/>
                </a:solidFill>
                <a:latin typeface="Arial"/>
                <a:ea typeface="Arial"/>
                <a:cs typeface="Arial"/>
                <a:sym typeface="Arial"/>
              </a:rPr>
              <a:t>Listen to the audio</a:t>
            </a:r>
            <a:endParaRPr sz="1200"/>
          </a:p>
        </p:txBody>
      </p:sp>
      <p:pic>
        <p:nvPicPr>
          <p:cNvPr id="2636" name="Google Shape;2636;p117">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4804603" y="3425457"/>
            <a:ext cx="541867" cy="541867"/>
          </a:xfrm>
          <a:prstGeom prst="rect">
            <a:avLst/>
          </a:prstGeom>
          <a:noFill/>
          <a:ln>
            <a:noFill/>
          </a:ln>
        </p:spPr>
      </p:pic>
      <p:sp>
        <p:nvSpPr>
          <p:cNvPr id="2637" name="Google Shape;2637;p117"/>
          <p:cNvSpPr txBox="1"/>
          <p:nvPr/>
        </p:nvSpPr>
        <p:spPr>
          <a:xfrm>
            <a:off x="3628731" y="4342685"/>
            <a:ext cx="4950025" cy="2330253"/>
          </a:xfrm>
          <a:prstGeom prst="rect">
            <a:avLst/>
          </a:prstGeom>
          <a:noFill/>
          <a:ln>
            <a:noFill/>
          </a:ln>
        </p:spPr>
        <p:txBody>
          <a:bodyPr spcFirstLastPara="1" wrap="square" lIns="0" tIns="0" rIns="0" bIns="0" anchor="t" anchorCtr="0">
            <a:spAutoFit/>
          </a:bodyPr>
          <a:lstStyle/>
          <a:p>
            <a:pPr algn="ctr">
              <a:lnSpc>
                <a:spcPct val="284025"/>
              </a:lnSpc>
            </a:pPr>
            <a:r>
              <a:rPr lang="en-US" sz="2667" b="1">
                <a:solidFill>
                  <a:srgbClr val="163D05"/>
                </a:solidFill>
                <a:latin typeface="Arial"/>
                <a:ea typeface="Arial"/>
                <a:cs typeface="Arial"/>
                <a:sym typeface="Arial"/>
              </a:rPr>
              <a:t>Read the audio scripts</a:t>
            </a:r>
            <a:endParaRPr sz="1200">
              <a:solidFill>
                <a:schemeClr val="dk1"/>
              </a:solidFill>
              <a:latin typeface="Calibri"/>
              <a:ea typeface="Calibri"/>
              <a:cs typeface="Calibri"/>
              <a:sym typeface="Calibri"/>
            </a:endParaRPr>
          </a:p>
          <a:p>
            <a:pPr algn="ctr">
              <a:lnSpc>
                <a:spcPct val="172136"/>
              </a:lnSpc>
            </a:pPr>
            <a:r>
              <a:rPr lang="en-US" sz="4400" b="1" u="sng">
                <a:solidFill>
                  <a:srgbClr val="163D05"/>
                </a:solidFill>
                <a:latin typeface="Arial"/>
                <a:ea typeface="Arial"/>
                <a:cs typeface="Arial"/>
                <a:sym typeface="Arial"/>
                <a:hlinkClick r:id="rId6">
                  <a:extLst>
                    <a:ext uri="{A12FA001-AC4F-418D-AE19-62706E023703}">
                      <ahyp:hlinkClr xmlns:ahyp="http://schemas.microsoft.com/office/drawing/2018/hyperlinkcolor" val="tx"/>
                    </a:ext>
                  </a:extLst>
                </a:hlinkClick>
              </a:rPr>
              <a:t>📄</a:t>
            </a:r>
            <a:endParaRPr sz="4400" b="1">
              <a:solidFill>
                <a:srgbClr val="163D05"/>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36"/>
                                        </p:tgtEl>
                                        <p:attrNameLst>
                                          <p:attrName>style.visibility</p:attrName>
                                        </p:attrNameLst>
                                      </p:cBhvr>
                                      <p:to>
                                        <p:strVal val="visible"/>
                                      </p:to>
                                    </p:set>
                                    <p:animEffect transition="in" filter="fade">
                                      <p:cBhvr>
                                        <p:cTn id="7" dur="5000"/>
                                        <p:tgtEl>
                                          <p:spTgt spid="2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41"/>
        <p:cNvGrpSpPr/>
        <p:nvPr/>
      </p:nvGrpSpPr>
      <p:grpSpPr>
        <a:xfrm>
          <a:off x="0" y="0"/>
          <a:ext cx="0" cy="0"/>
          <a:chOff x="0" y="0"/>
          <a:chExt cx="0" cy="0"/>
        </a:xfrm>
      </p:grpSpPr>
      <p:sp>
        <p:nvSpPr>
          <p:cNvPr id="2642" name="Google Shape;2642;p118">
            <a:extLst>
              <a:ext uri="{C183D7F6-B498-43B3-948B-1728B52AA6E4}">
                <adec:decorative xmlns:adec="http://schemas.microsoft.com/office/drawing/2017/decorative" val="1"/>
              </a:ext>
            </a:extLst>
          </p:cNvPr>
          <p:cNvSpPr/>
          <p:nvPr/>
        </p:nvSpPr>
        <p:spPr>
          <a:xfrm>
            <a:off x="0" y="2540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2" b="-3331"/>
            </a:stretch>
          </a:blip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pic>
        <p:nvPicPr>
          <p:cNvPr id="2643" name="Google Shape;2643;p11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644" name="Google Shape;2644;p118"/>
          <p:cNvSpPr txBox="1">
            <a:spLocks noGrp="1"/>
          </p:cNvSpPr>
          <p:nvPr>
            <p:ph type="title" idx="4294967295"/>
          </p:nvPr>
        </p:nvSpPr>
        <p:spPr>
          <a:xfrm>
            <a:off x="3628732" y="389120"/>
            <a:ext cx="4950025" cy="116339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210388"/>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63D05"/>
                </a:solidFill>
                <a:effectLst/>
                <a:uLnTx/>
                <a:uFillTx/>
                <a:latin typeface="Arial"/>
                <a:ea typeface="Arial"/>
                <a:cs typeface="Arial"/>
                <a:sym typeface="Arial"/>
              </a:rPr>
              <a:t>UNIT II: RECOVERY</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2645" name="Google Shape;2645;p118"/>
          <p:cNvSpPr txBox="1"/>
          <p:nvPr/>
        </p:nvSpPr>
        <p:spPr>
          <a:xfrm>
            <a:off x="3363689" y="2023555"/>
            <a:ext cx="4950025" cy="1165640"/>
          </a:xfrm>
          <a:prstGeom prst="rect">
            <a:avLst/>
          </a:prstGeom>
          <a:noFill/>
          <a:ln>
            <a:noFill/>
          </a:ln>
        </p:spPr>
        <p:txBody>
          <a:bodyPr spcFirstLastPara="1" wrap="square" lIns="0" tIns="0" rIns="0" bIns="0" anchor="t" anchorCtr="0">
            <a:spAutoFit/>
          </a:bodyPr>
          <a:lstStyle/>
          <a:p>
            <a:pPr algn="ctr">
              <a:lnSpc>
                <a:spcPct val="284025"/>
              </a:lnSpc>
            </a:pPr>
            <a:r>
              <a:rPr lang="en-US" sz="2667" b="1">
                <a:solidFill>
                  <a:srgbClr val="F1E9DC"/>
                </a:solidFill>
                <a:latin typeface="Arial"/>
                <a:ea typeface="Arial"/>
                <a:cs typeface="Arial"/>
                <a:sym typeface="Arial"/>
              </a:rPr>
              <a:t>Listen to the audio</a:t>
            </a:r>
            <a:endParaRPr sz="1200"/>
          </a:p>
        </p:txBody>
      </p:sp>
      <p:pic>
        <p:nvPicPr>
          <p:cNvPr id="2646" name="Google Shape;2646;p118">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rot="120000">
            <a:off x="4022035" y="3437431"/>
            <a:ext cx="541867" cy="541867"/>
          </a:xfrm>
          <a:prstGeom prst="rect">
            <a:avLst/>
          </a:prstGeom>
          <a:noFill/>
          <a:ln>
            <a:noFill/>
          </a:ln>
        </p:spPr>
      </p:pic>
      <p:sp>
        <p:nvSpPr>
          <p:cNvPr id="2647" name="Google Shape;2647;p118"/>
          <p:cNvSpPr txBox="1"/>
          <p:nvPr/>
        </p:nvSpPr>
        <p:spPr>
          <a:xfrm>
            <a:off x="3617688" y="4276424"/>
            <a:ext cx="4950025" cy="2330253"/>
          </a:xfrm>
          <a:prstGeom prst="rect">
            <a:avLst/>
          </a:prstGeom>
          <a:noFill/>
          <a:ln>
            <a:noFill/>
          </a:ln>
        </p:spPr>
        <p:txBody>
          <a:bodyPr spcFirstLastPara="1" wrap="square" lIns="0" tIns="0" rIns="0" bIns="0" anchor="t" anchorCtr="0">
            <a:spAutoFit/>
          </a:bodyPr>
          <a:lstStyle/>
          <a:p>
            <a:pPr algn="ctr">
              <a:lnSpc>
                <a:spcPct val="284025"/>
              </a:lnSpc>
            </a:pPr>
            <a:r>
              <a:rPr lang="en-US" sz="2667" b="1">
                <a:solidFill>
                  <a:srgbClr val="163D05"/>
                </a:solidFill>
                <a:latin typeface="Arial"/>
                <a:ea typeface="Arial"/>
                <a:cs typeface="Arial"/>
                <a:sym typeface="Arial"/>
              </a:rPr>
              <a:t>Read the audio scripts</a:t>
            </a:r>
            <a:endParaRPr sz="1200">
              <a:solidFill>
                <a:schemeClr val="dk1"/>
              </a:solidFill>
              <a:latin typeface="Calibri"/>
              <a:ea typeface="Calibri"/>
              <a:cs typeface="Calibri"/>
              <a:sym typeface="Calibri"/>
            </a:endParaRPr>
          </a:p>
          <a:p>
            <a:pPr algn="ctr">
              <a:lnSpc>
                <a:spcPct val="172136"/>
              </a:lnSpc>
            </a:pPr>
            <a:r>
              <a:rPr lang="en-US" sz="4400" b="1" u="sng">
                <a:solidFill>
                  <a:srgbClr val="163D05"/>
                </a:solidFill>
                <a:latin typeface="Arial"/>
                <a:ea typeface="Arial"/>
                <a:cs typeface="Arial"/>
                <a:sym typeface="Arial"/>
                <a:hlinkClick r:id="rId6">
                  <a:extLst>
                    <a:ext uri="{A12FA001-AC4F-418D-AE19-62706E023703}">
                      <ahyp:hlinkClr xmlns:ahyp="http://schemas.microsoft.com/office/drawing/2018/hyperlinkcolor" val="tx"/>
                    </a:ext>
                  </a:extLst>
                </a:hlinkClick>
              </a:rPr>
              <a:t>📄</a:t>
            </a:r>
            <a:endParaRP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6"/>
                                        </p:tgtEl>
                                        <p:attrNameLst>
                                          <p:attrName>style.visibility</p:attrName>
                                        </p:attrNameLst>
                                      </p:cBhvr>
                                      <p:to>
                                        <p:strVal val="visible"/>
                                      </p:to>
                                    </p:set>
                                    <p:animEffect transition="in" filter="fade">
                                      <p:cBhvr>
                                        <p:cTn id="7" dur="5000"/>
                                        <p:tgtEl>
                                          <p:spTgt spid="2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51"/>
        <p:cNvGrpSpPr/>
        <p:nvPr/>
      </p:nvGrpSpPr>
      <p:grpSpPr>
        <a:xfrm>
          <a:off x="0" y="0"/>
          <a:ext cx="0" cy="0"/>
          <a:chOff x="0" y="0"/>
          <a:chExt cx="0" cy="0"/>
        </a:xfrm>
      </p:grpSpPr>
      <p:sp>
        <p:nvSpPr>
          <p:cNvPr id="2652" name="Google Shape;2652;p119">
            <a:extLst>
              <a:ext uri="{C183D7F6-B498-43B3-948B-1728B52AA6E4}">
                <adec:decorative xmlns:adec="http://schemas.microsoft.com/office/drawing/2017/decorative" val="1"/>
              </a:ext>
            </a:extLst>
          </p:cNvPr>
          <p:cNvSpPr/>
          <p:nvPr/>
        </p:nvSpPr>
        <p:spPr>
          <a:xfrm>
            <a:off x="0" y="2540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2" b="-3331"/>
            </a:stretch>
          </a:blip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pic>
        <p:nvPicPr>
          <p:cNvPr id="2653" name="Google Shape;2653;p11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264" y="-154609"/>
            <a:ext cx="12360182" cy="7023652"/>
          </a:xfrm>
          <a:prstGeom prst="rect">
            <a:avLst/>
          </a:prstGeom>
          <a:noFill/>
          <a:ln>
            <a:noFill/>
          </a:ln>
        </p:spPr>
      </p:pic>
      <p:sp>
        <p:nvSpPr>
          <p:cNvPr id="2654" name="Google Shape;2654;p119"/>
          <p:cNvSpPr txBox="1">
            <a:spLocks noGrp="1"/>
          </p:cNvSpPr>
          <p:nvPr>
            <p:ph type="title" idx="4294967295"/>
          </p:nvPr>
        </p:nvSpPr>
        <p:spPr>
          <a:xfrm>
            <a:off x="2424993" y="477468"/>
            <a:ext cx="7512111" cy="116339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210388"/>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63D05"/>
                </a:solidFill>
                <a:effectLst/>
                <a:uLnTx/>
                <a:uFillTx/>
                <a:latin typeface="Arial"/>
                <a:ea typeface="Arial"/>
                <a:cs typeface="Arial"/>
                <a:sym typeface="Arial"/>
              </a:rPr>
              <a:t>UNIT III: DIRECTIONS AND TIME</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2655" name="Google Shape;2655;p119"/>
          <p:cNvSpPr txBox="1"/>
          <p:nvPr/>
        </p:nvSpPr>
        <p:spPr>
          <a:xfrm>
            <a:off x="3628732" y="2023555"/>
            <a:ext cx="4950025" cy="1165640"/>
          </a:xfrm>
          <a:prstGeom prst="rect">
            <a:avLst/>
          </a:prstGeom>
          <a:noFill/>
          <a:ln>
            <a:noFill/>
          </a:ln>
        </p:spPr>
        <p:txBody>
          <a:bodyPr spcFirstLastPara="1" wrap="square" lIns="0" tIns="0" rIns="0" bIns="0" anchor="t" anchorCtr="0">
            <a:spAutoFit/>
          </a:bodyPr>
          <a:lstStyle/>
          <a:p>
            <a:pPr algn="ctr">
              <a:lnSpc>
                <a:spcPct val="284025"/>
              </a:lnSpc>
            </a:pPr>
            <a:r>
              <a:rPr lang="en-US" sz="2667" b="1">
                <a:solidFill>
                  <a:srgbClr val="F1E9DC"/>
                </a:solidFill>
                <a:latin typeface="Arial"/>
                <a:ea typeface="Arial"/>
                <a:cs typeface="Arial"/>
                <a:sym typeface="Arial"/>
              </a:rPr>
              <a:t>Listen to the audio</a:t>
            </a:r>
            <a:endParaRPr sz="1200"/>
          </a:p>
        </p:txBody>
      </p:sp>
      <p:pic>
        <p:nvPicPr>
          <p:cNvPr id="2656" name="Google Shape;2656;p119">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4825295" y="3459009"/>
            <a:ext cx="541867" cy="541867"/>
          </a:xfrm>
          <a:prstGeom prst="rect">
            <a:avLst/>
          </a:prstGeom>
          <a:noFill/>
          <a:ln>
            <a:noFill/>
          </a:ln>
        </p:spPr>
      </p:pic>
      <p:sp>
        <p:nvSpPr>
          <p:cNvPr id="2657" name="Google Shape;2657;p119"/>
          <p:cNvSpPr txBox="1"/>
          <p:nvPr/>
        </p:nvSpPr>
        <p:spPr>
          <a:xfrm>
            <a:off x="3628731" y="4342685"/>
            <a:ext cx="4950025" cy="2330253"/>
          </a:xfrm>
          <a:prstGeom prst="rect">
            <a:avLst/>
          </a:prstGeom>
          <a:noFill/>
          <a:ln>
            <a:noFill/>
          </a:ln>
        </p:spPr>
        <p:txBody>
          <a:bodyPr spcFirstLastPara="1" wrap="square" lIns="0" tIns="0" rIns="0" bIns="0" anchor="t" anchorCtr="0">
            <a:spAutoFit/>
          </a:bodyPr>
          <a:lstStyle/>
          <a:p>
            <a:pPr algn="ctr">
              <a:lnSpc>
                <a:spcPct val="284025"/>
              </a:lnSpc>
            </a:pPr>
            <a:r>
              <a:rPr lang="en-US" sz="2667" b="1">
                <a:solidFill>
                  <a:srgbClr val="163D05"/>
                </a:solidFill>
                <a:latin typeface="Arial"/>
                <a:ea typeface="Arial"/>
                <a:cs typeface="Arial"/>
                <a:sym typeface="Arial"/>
              </a:rPr>
              <a:t>Read the audio scripts</a:t>
            </a:r>
            <a:endParaRPr sz="1200">
              <a:solidFill>
                <a:schemeClr val="dk1"/>
              </a:solidFill>
              <a:latin typeface="Calibri"/>
              <a:ea typeface="Calibri"/>
              <a:cs typeface="Calibri"/>
              <a:sym typeface="Calibri"/>
            </a:endParaRPr>
          </a:p>
          <a:p>
            <a:pPr algn="ctr">
              <a:lnSpc>
                <a:spcPct val="172136"/>
              </a:lnSpc>
            </a:pPr>
            <a:r>
              <a:rPr lang="en-US" sz="4400" b="1" u="sng">
                <a:solidFill>
                  <a:srgbClr val="163D05"/>
                </a:solidFill>
                <a:latin typeface="Arial"/>
                <a:ea typeface="Arial"/>
                <a:cs typeface="Arial"/>
                <a:sym typeface="Arial"/>
                <a:hlinkClick r:id="rId6">
                  <a:extLst>
                    <a:ext uri="{A12FA001-AC4F-418D-AE19-62706E023703}">
                      <ahyp:hlinkClr xmlns:ahyp="http://schemas.microsoft.com/office/drawing/2018/hyperlinkcolor" val="tx"/>
                    </a:ext>
                  </a:extLst>
                </a:hlinkClick>
              </a:rPr>
              <a:t>📄</a:t>
            </a:r>
            <a:endParaRP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56"/>
                                        </p:tgtEl>
                                        <p:attrNameLst>
                                          <p:attrName>style.visibility</p:attrName>
                                        </p:attrNameLst>
                                      </p:cBhvr>
                                      <p:to>
                                        <p:strVal val="visible"/>
                                      </p:to>
                                    </p:set>
                                    <p:animEffect transition="in" filter="fade">
                                      <p:cBhvr>
                                        <p:cTn id="7" dur="5000"/>
                                        <p:tgtEl>
                                          <p:spTgt spid="2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61"/>
        <p:cNvGrpSpPr/>
        <p:nvPr/>
      </p:nvGrpSpPr>
      <p:grpSpPr>
        <a:xfrm>
          <a:off x="0" y="0"/>
          <a:ext cx="0" cy="0"/>
          <a:chOff x="0" y="0"/>
          <a:chExt cx="0" cy="0"/>
        </a:xfrm>
      </p:grpSpPr>
      <p:sp>
        <p:nvSpPr>
          <p:cNvPr id="2662" name="Google Shape;2662;p120">
            <a:extLst>
              <a:ext uri="{C183D7F6-B498-43B3-948B-1728B52AA6E4}">
                <adec:decorative xmlns:adec="http://schemas.microsoft.com/office/drawing/2017/decorative" val="1"/>
              </a:ext>
            </a:extLst>
          </p:cNvPr>
          <p:cNvSpPr/>
          <p:nvPr/>
        </p:nvSpPr>
        <p:spPr>
          <a:xfrm>
            <a:off x="0" y="2540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2" b="-3331"/>
            </a:stretch>
          </a:blip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pic>
        <p:nvPicPr>
          <p:cNvPr id="2663" name="Google Shape;2663;p12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983" y="-22086"/>
            <a:ext cx="12363772" cy="6891130"/>
          </a:xfrm>
          <a:prstGeom prst="rect">
            <a:avLst/>
          </a:prstGeom>
          <a:noFill/>
          <a:ln>
            <a:noFill/>
          </a:ln>
        </p:spPr>
      </p:pic>
      <p:sp>
        <p:nvSpPr>
          <p:cNvPr id="2664" name="Google Shape;2664;p120"/>
          <p:cNvSpPr txBox="1">
            <a:spLocks noGrp="1"/>
          </p:cNvSpPr>
          <p:nvPr>
            <p:ph type="title" idx="4294967295"/>
          </p:nvPr>
        </p:nvSpPr>
        <p:spPr>
          <a:xfrm>
            <a:off x="3628732" y="389120"/>
            <a:ext cx="4950025" cy="116339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210388"/>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63D05"/>
                </a:solidFill>
                <a:effectLst/>
                <a:uLnTx/>
                <a:uFillTx/>
                <a:latin typeface="Arial"/>
                <a:ea typeface="Arial"/>
                <a:cs typeface="Arial"/>
                <a:sym typeface="Arial"/>
              </a:rPr>
              <a:t>UNIT IV: PRODUCE</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2665" name="Google Shape;2665;p120"/>
          <p:cNvSpPr txBox="1"/>
          <p:nvPr/>
        </p:nvSpPr>
        <p:spPr>
          <a:xfrm>
            <a:off x="3363689" y="2023555"/>
            <a:ext cx="4950025" cy="1165640"/>
          </a:xfrm>
          <a:prstGeom prst="rect">
            <a:avLst/>
          </a:prstGeom>
          <a:noFill/>
          <a:ln>
            <a:noFill/>
          </a:ln>
        </p:spPr>
        <p:txBody>
          <a:bodyPr spcFirstLastPara="1" wrap="square" lIns="0" tIns="0" rIns="0" bIns="0" anchor="t" anchorCtr="0">
            <a:spAutoFit/>
          </a:bodyPr>
          <a:lstStyle/>
          <a:p>
            <a:pPr algn="ctr">
              <a:lnSpc>
                <a:spcPct val="284025"/>
              </a:lnSpc>
            </a:pPr>
            <a:r>
              <a:rPr lang="en-US" sz="2667" b="1">
                <a:solidFill>
                  <a:srgbClr val="F1E9DC"/>
                </a:solidFill>
                <a:latin typeface="Arial"/>
                <a:ea typeface="Arial"/>
                <a:cs typeface="Arial"/>
                <a:sym typeface="Arial"/>
              </a:rPr>
              <a:t>Listen to the audio</a:t>
            </a:r>
            <a:endParaRPr sz="1200"/>
          </a:p>
        </p:txBody>
      </p:sp>
      <p:pic>
        <p:nvPicPr>
          <p:cNvPr id="2666" name="Google Shape;2666;p120">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4059849" y="3425701"/>
            <a:ext cx="541867" cy="541867"/>
          </a:xfrm>
          <a:prstGeom prst="rect">
            <a:avLst/>
          </a:prstGeom>
          <a:noFill/>
          <a:ln>
            <a:noFill/>
          </a:ln>
        </p:spPr>
      </p:pic>
      <p:sp>
        <p:nvSpPr>
          <p:cNvPr id="2667" name="Google Shape;2667;p120"/>
          <p:cNvSpPr txBox="1"/>
          <p:nvPr/>
        </p:nvSpPr>
        <p:spPr>
          <a:xfrm>
            <a:off x="3617688" y="4276424"/>
            <a:ext cx="4950025" cy="2330253"/>
          </a:xfrm>
          <a:prstGeom prst="rect">
            <a:avLst/>
          </a:prstGeom>
          <a:noFill/>
          <a:ln>
            <a:noFill/>
          </a:ln>
        </p:spPr>
        <p:txBody>
          <a:bodyPr spcFirstLastPara="1" wrap="square" lIns="0" tIns="0" rIns="0" bIns="0" anchor="t" anchorCtr="0">
            <a:spAutoFit/>
          </a:bodyPr>
          <a:lstStyle/>
          <a:p>
            <a:pPr algn="ctr">
              <a:lnSpc>
                <a:spcPct val="284025"/>
              </a:lnSpc>
            </a:pPr>
            <a:r>
              <a:rPr lang="en-US" sz="2667" b="1">
                <a:solidFill>
                  <a:srgbClr val="163D05"/>
                </a:solidFill>
                <a:latin typeface="Arial"/>
                <a:ea typeface="Arial"/>
                <a:cs typeface="Arial"/>
                <a:sym typeface="Arial"/>
              </a:rPr>
              <a:t>Read the audio scripts</a:t>
            </a:r>
            <a:endParaRPr sz="1200">
              <a:solidFill>
                <a:schemeClr val="dk1"/>
              </a:solidFill>
              <a:latin typeface="Calibri"/>
              <a:ea typeface="Calibri"/>
              <a:cs typeface="Calibri"/>
              <a:sym typeface="Calibri"/>
            </a:endParaRPr>
          </a:p>
          <a:p>
            <a:pPr algn="ctr">
              <a:lnSpc>
                <a:spcPct val="172136"/>
              </a:lnSpc>
            </a:pPr>
            <a:r>
              <a:rPr lang="en-US" sz="4400" b="1" u="sng">
                <a:solidFill>
                  <a:srgbClr val="163D05"/>
                </a:solidFill>
                <a:latin typeface="Arial"/>
                <a:ea typeface="Arial"/>
                <a:cs typeface="Arial"/>
                <a:sym typeface="Arial"/>
                <a:hlinkClick r:id="rId6">
                  <a:extLst>
                    <a:ext uri="{A12FA001-AC4F-418D-AE19-62706E023703}">
                      <ahyp:hlinkClr xmlns:ahyp="http://schemas.microsoft.com/office/drawing/2018/hyperlinkcolor" val="tx"/>
                    </a:ext>
                  </a:extLst>
                </a:hlinkClick>
              </a:rPr>
              <a:t>📄</a:t>
            </a:r>
            <a:endParaRP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6"/>
                                        </p:tgtEl>
                                        <p:attrNameLst>
                                          <p:attrName>style.visibility</p:attrName>
                                        </p:attrNameLst>
                                      </p:cBhvr>
                                      <p:to>
                                        <p:strVal val="visible"/>
                                      </p:to>
                                    </p:set>
                                    <p:animEffect transition="in" filter="fade">
                                      <p:cBhvr>
                                        <p:cTn id="7" dur="5000"/>
                                        <p:tgtEl>
                                          <p:spTgt spid="2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81"/>
        <p:cNvGrpSpPr/>
        <p:nvPr/>
      </p:nvGrpSpPr>
      <p:grpSpPr>
        <a:xfrm>
          <a:off x="0" y="0"/>
          <a:ext cx="0" cy="0"/>
          <a:chOff x="0" y="0"/>
          <a:chExt cx="0" cy="0"/>
        </a:xfrm>
      </p:grpSpPr>
      <p:sp>
        <p:nvSpPr>
          <p:cNvPr id="2682" name="Google Shape;2682;p122">
            <a:extLst>
              <a:ext uri="{C183D7F6-B498-43B3-948B-1728B52AA6E4}">
                <adec:decorative xmlns:adec="http://schemas.microsoft.com/office/drawing/2017/decorative" val="1"/>
              </a:ext>
            </a:extLst>
          </p:cNvPr>
          <p:cNvSpPr/>
          <p:nvPr/>
        </p:nvSpPr>
        <p:spPr>
          <a:xfrm>
            <a:off x="0" y="2540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2" b="-3331"/>
            </a:stretch>
          </a:blipFill>
          <a:ln w="9525" cap="flat" cmpd="sng">
            <a:solidFill>
              <a:srgbClr val="F2712D"/>
            </a:solidFill>
            <a:prstDash val="solid"/>
            <a:round/>
            <a:headEnd type="none" w="sm" len="sm"/>
            <a:tailEnd type="none" w="sm" len="sm"/>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2684" name="Google Shape;2684;p122">
            <a:extLst>
              <a:ext uri="{C183D7F6-B498-43B3-948B-1728B52AA6E4}">
                <adec:decorative xmlns:adec="http://schemas.microsoft.com/office/drawing/2017/decorative" val="1"/>
              </a:ext>
            </a:extLst>
          </p:cNvPr>
          <p:cNvSpPr txBox="1"/>
          <p:nvPr/>
        </p:nvSpPr>
        <p:spPr>
          <a:xfrm>
            <a:off x="7239950" y="344946"/>
            <a:ext cx="4950025" cy="1163395"/>
          </a:xfrm>
          <a:prstGeom prst="rect">
            <a:avLst/>
          </a:prstGeom>
          <a:noFill/>
          <a:ln>
            <a:noFill/>
          </a:ln>
        </p:spPr>
        <p:txBody>
          <a:bodyPr spcFirstLastPara="1" wrap="square" lIns="0" tIns="0" rIns="0" bIns="0" anchor="t" anchorCtr="0">
            <a:spAutoFit/>
          </a:bodyPr>
          <a:lstStyle/>
          <a:p>
            <a:pPr algn="ctr">
              <a:lnSpc>
                <a:spcPct val="210388"/>
              </a:lnSpc>
            </a:pPr>
            <a:r>
              <a:rPr lang="en-US" sz="3600" b="1">
                <a:solidFill>
                  <a:srgbClr val="F1E9DC"/>
                </a:solidFill>
                <a:latin typeface="Arial"/>
                <a:ea typeface="Arial"/>
                <a:cs typeface="Arial"/>
                <a:sym typeface="Arial"/>
              </a:rPr>
              <a:t>PROGRESS CHECK</a:t>
            </a:r>
            <a:endParaRPr sz="1200" b="1">
              <a:solidFill>
                <a:schemeClr val="dk1"/>
              </a:solidFill>
              <a:latin typeface="Calibri"/>
              <a:ea typeface="Calibri"/>
              <a:cs typeface="Calibri"/>
              <a:sym typeface="Calibri"/>
            </a:endParaRPr>
          </a:p>
        </p:txBody>
      </p:sp>
      <p:sp>
        <p:nvSpPr>
          <p:cNvPr id="2689" name="Google Shape;2689;p122"/>
          <p:cNvSpPr txBox="1">
            <a:spLocks noGrp="1"/>
          </p:cNvSpPr>
          <p:nvPr>
            <p:ph type="title" idx="4294967295"/>
          </p:nvPr>
        </p:nvSpPr>
        <p:spPr>
          <a:xfrm>
            <a:off x="400231" y="608260"/>
            <a:ext cx="4181856" cy="600421"/>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1108"/>
              </a:lnSpc>
              <a:spcBef>
                <a:spcPts val="0"/>
              </a:spcBef>
              <a:spcAft>
                <a:spcPts val="0"/>
              </a:spcAft>
              <a:buClrTx/>
              <a:buSzTx/>
              <a:buFontTx/>
              <a:buNone/>
              <a:tabLst/>
              <a:defRPr/>
            </a:pPr>
            <a:r>
              <a:rPr kumimoji="0" lang="en-US" sz="2767" b="0" i="0" u="none" strike="noStrike" kern="1200" cap="none" spc="0" normalizeH="0" baseline="0" noProof="0" dirty="0">
                <a:ln>
                  <a:noFill/>
                </a:ln>
                <a:solidFill>
                  <a:schemeClr val="dk1"/>
                </a:solidFill>
                <a:effectLst/>
                <a:uLnTx/>
                <a:uFillTx/>
                <a:latin typeface="Arial"/>
                <a:ea typeface="Arial"/>
                <a:cs typeface="Arial"/>
                <a:sym typeface="Arial"/>
              </a:rPr>
              <a:t>REVIEW-INTERACTION I</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2685" name="Google Shape;2685;p122"/>
          <p:cNvSpPr txBox="1"/>
          <p:nvPr/>
        </p:nvSpPr>
        <p:spPr>
          <a:xfrm>
            <a:off x="5581596" y="570563"/>
            <a:ext cx="7544775" cy="410433"/>
          </a:xfrm>
          <a:prstGeom prst="rect">
            <a:avLst/>
          </a:prstGeom>
          <a:noFill/>
          <a:ln>
            <a:noFill/>
          </a:ln>
        </p:spPr>
        <p:txBody>
          <a:bodyPr spcFirstLastPara="1" wrap="square" lIns="0" tIns="0" rIns="0" bIns="0" anchor="t" anchorCtr="0">
            <a:spAutoFit/>
          </a:bodyPr>
          <a:lstStyle/>
          <a:p>
            <a:r>
              <a:rPr lang="en-US" sz="2667" b="1">
                <a:solidFill>
                  <a:schemeClr val="dk1"/>
                </a:solidFill>
                <a:latin typeface="Calibri"/>
                <a:ea typeface="Calibri"/>
                <a:cs typeface="Calibri"/>
                <a:sym typeface="Calibri"/>
              </a:rPr>
              <a:t>Listen to the audio.</a:t>
            </a:r>
            <a:endParaRPr sz="2667">
              <a:solidFill>
                <a:schemeClr val="dk1"/>
              </a:solidFill>
              <a:latin typeface="Calibri"/>
              <a:ea typeface="Calibri"/>
              <a:cs typeface="Calibri"/>
              <a:sym typeface="Calibri"/>
            </a:endParaRPr>
          </a:p>
        </p:txBody>
      </p:sp>
      <p:sp>
        <p:nvSpPr>
          <p:cNvPr id="2683" name="Google Shape;2683;p122"/>
          <p:cNvSpPr txBox="1"/>
          <p:nvPr/>
        </p:nvSpPr>
        <p:spPr>
          <a:xfrm>
            <a:off x="398171" y="2509857"/>
            <a:ext cx="8883374" cy="2298578"/>
          </a:xfrm>
          <a:prstGeom prst="rect">
            <a:avLst/>
          </a:prstGeom>
          <a:noFill/>
          <a:ln>
            <a:noFill/>
          </a:ln>
        </p:spPr>
        <p:txBody>
          <a:bodyPr spcFirstLastPara="1" wrap="square" lIns="0" tIns="0" rIns="0" bIns="0" anchor="t" anchorCtr="0">
            <a:spAutoFit/>
          </a:bodyPr>
          <a:lstStyle/>
          <a:p>
            <a:pPr marL="304815" indent="-118539" algn="just">
              <a:lnSpc>
                <a:spcPct val="200000"/>
              </a:lnSpc>
              <a:buClr>
                <a:schemeClr val="dk1"/>
              </a:buClr>
              <a:buSzPts val="2800"/>
              <a:buFont typeface="Noto Sans Symbols"/>
              <a:buChar char="❑"/>
            </a:pPr>
            <a:r>
              <a:rPr lang="en-US" sz="1867">
                <a:solidFill>
                  <a:schemeClr val="dk1"/>
                </a:solidFill>
                <a:latin typeface="Arial"/>
                <a:ea typeface="Arial"/>
                <a:cs typeface="Arial"/>
                <a:sym typeface="Arial"/>
              </a:rPr>
              <a:t>Unit I: Greetings</a:t>
            </a:r>
            <a:endParaRPr sz="1200"/>
          </a:p>
          <a:p>
            <a:pPr marL="304815" indent="-118539" algn="just">
              <a:lnSpc>
                <a:spcPct val="200000"/>
              </a:lnSpc>
              <a:buClr>
                <a:schemeClr val="dk1"/>
              </a:buClr>
              <a:buSzPts val="2800"/>
              <a:buFont typeface="Noto Sans Symbols"/>
              <a:buChar char="❑"/>
            </a:pPr>
            <a:r>
              <a:rPr lang="en-US" sz="1867">
                <a:solidFill>
                  <a:schemeClr val="dk1"/>
                </a:solidFill>
                <a:latin typeface="Arial"/>
                <a:ea typeface="Arial"/>
                <a:cs typeface="Arial"/>
                <a:sym typeface="Arial"/>
              </a:rPr>
              <a:t>Unit II: Recovery</a:t>
            </a:r>
            <a:endParaRPr sz="1200"/>
          </a:p>
          <a:p>
            <a:pPr marL="304815" indent="-118539" algn="just">
              <a:lnSpc>
                <a:spcPct val="200000"/>
              </a:lnSpc>
              <a:buClr>
                <a:schemeClr val="dk1"/>
              </a:buClr>
              <a:buSzPts val="2800"/>
              <a:buFont typeface="Noto Sans Symbols"/>
              <a:buChar char="❑"/>
            </a:pPr>
            <a:r>
              <a:rPr lang="en-US" sz="1867">
                <a:solidFill>
                  <a:schemeClr val="dk1"/>
                </a:solidFill>
                <a:latin typeface="Arial"/>
                <a:ea typeface="Arial"/>
                <a:cs typeface="Arial"/>
                <a:sym typeface="Arial"/>
              </a:rPr>
              <a:t>Unit III: Directions and Time</a:t>
            </a:r>
            <a:endParaRPr sz="1200"/>
          </a:p>
          <a:p>
            <a:pPr marL="304815" indent="-118539" algn="just">
              <a:lnSpc>
                <a:spcPct val="200000"/>
              </a:lnSpc>
              <a:buClr>
                <a:schemeClr val="dk1"/>
              </a:buClr>
              <a:buSzPts val="2800"/>
              <a:buFont typeface="Noto Sans Symbols"/>
              <a:buChar char="❑"/>
            </a:pPr>
            <a:r>
              <a:rPr lang="en-US" sz="1867">
                <a:solidFill>
                  <a:schemeClr val="dk1"/>
                </a:solidFill>
                <a:latin typeface="Arial"/>
                <a:ea typeface="Arial"/>
                <a:cs typeface="Arial"/>
                <a:sym typeface="Arial"/>
              </a:rPr>
              <a:t>Unit IV: Produce</a:t>
            </a:r>
            <a:endParaRPr sz="1200"/>
          </a:p>
        </p:txBody>
      </p:sp>
      <p:grpSp>
        <p:nvGrpSpPr>
          <p:cNvPr id="2686" name="Google Shape;2686;p122">
            <a:extLst>
              <a:ext uri="{C183D7F6-B498-43B3-948B-1728B52AA6E4}">
                <adec:decorative xmlns:adec="http://schemas.microsoft.com/office/drawing/2017/decorative" val="1"/>
              </a:ext>
            </a:extLst>
          </p:cNvPr>
          <p:cNvGrpSpPr/>
          <p:nvPr/>
        </p:nvGrpSpPr>
        <p:grpSpPr>
          <a:xfrm>
            <a:off x="28713" y="-9197"/>
            <a:ext cx="4919239" cy="1691502"/>
            <a:chOff x="0" y="-38100"/>
            <a:chExt cx="2274980" cy="755505"/>
          </a:xfrm>
        </p:grpSpPr>
        <p:sp>
          <p:nvSpPr>
            <p:cNvPr id="2687" name="Google Shape;2687;p122"/>
            <p:cNvSpPr/>
            <p:nvPr/>
          </p:nvSpPr>
          <p:spPr>
            <a:xfrm>
              <a:off x="0" y="0"/>
              <a:ext cx="2274980" cy="717405"/>
            </a:xfrm>
            <a:custGeom>
              <a:avLst/>
              <a:gdLst/>
              <a:ahLst/>
              <a:cxnLst/>
              <a:rect l="l" t="t" r="r" b="b"/>
              <a:pathLst>
                <a:path w="2274980" h="717405" extrusionOk="0">
                  <a:moveTo>
                    <a:pt x="0" y="0"/>
                  </a:moveTo>
                  <a:lnTo>
                    <a:pt x="2274980" y="0"/>
                  </a:lnTo>
                  <a:lnTo>
                    <a:pt x="2274980" y="717405"/>
                  </a:lnTo>
                  <a:lnTo>
                    <a:pt x="0" y="717405"/>
                  </a:lnTo>
                  <a:close/>
                </a:path>
              </a:pathLst>
            </a:custGeom>
            <a:solidFill>
              <a:srgbClr val="000000">
                <a:alpha val="0"/>
              </a:srgbClr>
            </a:solidFill>
            <a:ln w="266700" cap="sq" cmpd="sng">
              <a:solidFill>
                <a:srgbClr val="F2712D"/>
              </a:solidFill>
              <a:prstDash val="solid"/>
              <a:miter lim="8000"/>
              <a:headEnd type="none" w="sm" len="sm"/>
              <a:tailEnd type="none" w="sm" len="sm"/>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2688" name="Google Shape;2688;p122"/>
            <p:cNvSpPr txBox="1"/>
            <p:nvPr/>
          </p:nvSpPr>
          <p:spPr>
            <a:xfrm>
              <a:off x="0" y="-38100"/>
              <a:ext cx="2274980" cy="755505"/>
            </a:xfrm>
            <a:prstGeom prst="rect">
              <a:avLst/>
            </a:prstGeom>
            <a:noFill/>
            <a:ln w="9525" cap="flat" cmpd="sng">
              <a:solidFill>
                <a:srgbClr val="F2712D"/>
              </a:solidFill>
              <a:prstDash val="solid"/>
              <a:round/>
              <a:headEnd type="none" w="sm" len="sm"/>
              <a:tailEnd type="none" w="sm" len="sm"/>
            </a:ln>
          </p:spPr>
          <p:txBody>
            <a:bodyPr spcFirstLastPara="1" wrap="square" lIns="33867" tIns="33867" rIns="33867" bIns="33867" anchor="ctr" anchorCtr="0">
              <a:noAutofit/>
            </a:bodyPr>
            <a:lstStyle/>
            <a:p>
              <a:pPr algn="ctr">
                <a:lnSpc>
                  <a:spcPct val="147722"/>
                </a:lnSpc>
              </a:pPr>
              <a:endParaRPr sz="1200">
                <a:solidFill>
                  <a:schemeClr val="dk1"/>
                </a:solidFill>
                <a:latin typeface="Calibri"/>
                <a:ea typeface="Calibri"/>
                <a:cs typeface="Calibri"/>
                <a:sym typeface="Calibri"/>
              </a:endParaRPr>
            </a:p>
          </p:txBody>
        </p:sp>
      </p:grpSp>
      <p:sp>
        <p:nvSpPr>
          <p:cNvPr id="2690" name="Google Shape;2690;p122"/>
          <p:cNvSpPr txBox="1"/>
          <p:nvPr/>
        </p:nvSpPr>
        <p:spPr>
          <a:xfrm>
            <a:off x="5032955" y="2509091"/>
            <a:ext cx="6612087" cy="2791020"/>
          </a:xfrm>
          <a:prstGeom prst="rect">
            <a:avLst/>
          </a:prstGeom>
          <a:noFill/>
          <a:ln>
            <a:noFill/>
          </a:ln>
        </p:spPr>
        <p:txBody>
          <a:bodyPr spcFirstLastPara="1" wrap="square" lIns="0" tIns="0" rIns="0" bIns="0" anchor="t" anchorCtr="0">
            <a:spAutoFit/>
          </a:bodyPr>
          <a:lstStyle/>
          <a:p>
            <a:pPr algn="just"/>
            <a:r>
              <a:rPr lang="en-US" sz="2267" b="1">
                <a:solidFill>
                  <a:schemeClr val="dk1"/>
                </a:solidFill>
                <a:latin typeface="Calibri"/>
                <a:ea typeface="Calibri"/>
                <a:cs typeface="Calibri"/>
                <a:sym typeface="Calibri"/>
              </a:rPr>
              <a:t>What tasks were successfully completed during this interaction?</a:t>
            </a:r>
            <a:endParaRPr sz="1200">
              <a:solidFill>
                <a:schemeClr val="dk1"/>
              </a:solidFill>
              <a:latin typeface="Calibri"/>
              <a:ea typeface="Calibri"/>
              <a:cs typeface="Calibri"/>
              <a:sym typeface="Calibri"/>
            </a:endParaRPr>
          </a:p>
          <a:p>
            <a:pPr algn="just"/>
            <a:endParaRPr sz="2267" b="1">
              <a:solidFill>
                <a:schemeClr val="dk1"/>
              </a:solidFill>
              <a:latin typeface="Calibri"/>
              <a:ea typeface="Calibri"/>
              <a:cs typeface="Calibri"/>
              <a:sym typeface="Calibri"/>
            </a:endParaRPr>
          </a:p>
          <a:p>
            <a:pPr algn="just"/>
            <a:r>
              <a:rPr lang="en-US" sz="2267" b="1">
                <a:solidFill>
                  <a:schemeClr val="dk1"/>
                </a:solidFill>
                <a:latin typeface="Calibri"/>
                <a:ea typeface="Calibri"/>
                <a:cs typeface="Calibri"/>
                <a:sym typeface="Calibri"/>
              </a:rPr>
              <a:t>Did the manager employ any survival phrases to reestablish communication?</a:t>
            </a:r>
            <a:endParaRPr sz="1200"/>
          </a:p>
          <a:p>
            <a:pPr algn="just"/>
            <a:endParaRPr sz="2267" b="1">
              <a:solidFill>
                <a:schemeClr val="dk1"/>
              </a:solidFill>
              <a:latin typeface="Calibri"/>
              <a:ea typeface="Calibri"/>
              <a:cs typeface="Calibri"/>
              <a:sym typeface="Calibri"/>
            </a:endParaRPr>
          </a:p>
          <a:p>
            <a:pPr algn="just"/>
            <a:r>
              <a:rPr lang="en-US" sz="2267" b="1">
                <a:solidFill>
                  <a:schemeClr val="dk1"/>
                </a:solidFill>
                <a:latin typeface="Calibri"/>
                <a:ea typeface="Calibri"/>
                <a:cs typeface="Calibri"/>
                <a:sym typeface="Calibri"/>
              </a:rPr>
              <a:t>Was the conversation formal or informal?</a:t>
            </a:r>
            <a:endParaRPr sz="1200"/>
          </a:p>
          <a:p>
            <a:endParaRPr sz="2267" b="1">
              <a:solidFill>
                <a:srgbClr val="163D06"/>
              </a:solidFill>
              <a:latin typeface="Calibri"/>
              <a:ea typeface="Calibri"/>
              <a:cs typeface="Calibri"/>
              <a:sym typeface="Calibri"/>
            </a:endParaRPr>
          </a:p>
        </p:txBody>
      </p:sp>
      <p:pic>
        <p:nvPicPr>
          <p:cNvPr id="2691" name="Google Shape;2691;p12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583446" y="1225166"/>
            <a:ext cx="486833" cy="4868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1"/>
                                        </p:tgtEl>
                                        <p:attrNameLst>
                                          <p:attrName>style.visibility</p:attrName>
                                        </p:attrNameLst>
                                      </p:cBhvr>
                                      <p:to>
                                        <p:strVal val="visible"/>
                                      </p:to>
                                    </p:set>
                                    <p:animEffect transition="in" filter="fade">
                                      <p:cBhvr>
                                        <p:cTn id="7" dur="1"/>
                                        <p:tgtEl>
                                          <p:spTgt spid="2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95"/>
        <p:cNvGrpSpPr/>
        <p:nvPr/>
      </p:nvGrpSpPr>
      <p:grpSpPr>
        <a:xfrm>
          <a:off x="0" y="0"/>
          <a:ext cx="0" cy="0"/>
          <a:chOff x="0" y="0"/>
          <a:chExt cx="0" cy="0"/>
        </a:xfrm>
      </p:grpSpPr>
      <p:sp>
        <p:nvSpPr>
          <p:cNvPr id="2696" name="Google Shape;2696;p123">
            <a:extLst>
              <a:ext uri="{C183D7F6-B498-43B3-948B-1728B52AA6E4}">
                <adec:decorative xmlns:adec="http://schemas.microsoft.com/office/drawing/2017/decorative" val="1"/>
              </a:ext>
            </a:extLst>
          </p:cNvPr>
          <p:cNvSpPr/>
          <p:nvPr/>
        </p:nvSpPr>
        <p:spPr>
          <a:xfrm>
            <a:off x="0" y="2540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2" b="-3331"/>
            </a:stretch>
          </a:blipFill>
          <a:ln w="9525" cap="flat" cmpd="sng">
            <a:solidFill>
              <a:srgbClr val="F2712D"/>
            </a:solidFill>
            <a:prstDash val="solid"/>
            <a:round/>
            <a:headEnd type="none" w="sm" len="sm"/>
            <a:tailEnd type="none" w="sm" len="sm"/>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2697" name="Google Shape;2697;p123">
            <a:extLst>
              <a:ext uri="{C183D7F6-B498-43B3-948B-1728B52AA6E4}">
                <adec:decorative xmlns:adec="http://schemas.microsoft.com/office/drawing/2017/decorative" val="1"/>
              </a:ext>
            </a:extLst>
          </p:cNvPr>
          <p:cNvSpPr txBox="1"/>
          <p:nvPr/>
        </p:nvSpPr>
        <p:spPr>
          <a:xfrm>
            <a:off x="7239950" y="344946"/>
            <a:ext cx="4950025" cy="1163395"/>
          </a:xfrm>
          <a:prstGeom prst="rect">
            <a:avLst/>
          </a:prstGeom>
          <a:noFill/>
          <a:ln>
            <a:noFill/>
          </a:ln>
        </p:spPr>
        <p:txBody>
          <a:bodyPr spcFirstLastPara="1" wrap="square" lIns="0" tIns="0" rIns="0" bIns="0" anchor="t" anchorCtr="0">
            <a:spAutoFit/>
          </a:bodyPr>
          <a:lstStyle/>
          <a:p>
            <a:pPr algn="ctr">
              <a:lnSpc>
                <a:spcPct val="210388"/>
              </a:lnSpc>
            </a:pPr>
            <a:r>
              <a:rPr lang="en-US" sz="3600" b="1">
                <a:solidFill>
                  <a:srgbClr val="F1E9DC"/>
                </a:solidFill>
                <a:latin typeface="Arial"/>
                <a:ea typeface="Arial"/>
                <a:cs typeface="Arial"/>
                <a:sym typeface="Arial"/>
              </a:rPr>
              <a:t>PROGRESS CHECK</a:t>
            </a:r>
            <a:endParaRPr sz="1200" b="1">
              <a:solidFill>
                <a:schemeClr val="dk1"/>
              </a:solidFill>
              <a:latin typeface="Calibri"/>
              <a:ea typeface="Calibri"/>
              <a:cs typeface="Calibri"/>
              <a:sym typeface="Calibri"/>
            </a:endParaRPr>
          </a:p>
        </p:txBody>
      </p:sp>
      <p:sp>
        <p:nvSpPr>
          <p:cNvPr id="2702" name="Google Shape;2702;p123"/>
          <p:cNvSpPr txBox="1">
            <a:spLocks noGrp="1"/>
          </p:cNvSpPr>
          <p:nvPr>
            <p:ph type="title" idx="4294967295"/>
          </p:nvPr>
        </p:nvSpPr>
        <p:spPr>
          <a:xfrm>
            <a:off x="213965" y="613905"/>
            <a:ext cx="4554389" cy="600421"/>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1108"/>
              </a:lnSpc>
              <a:spcBef>
                <a:spcPts val="0"/>
              </a:spcBef>
              <a:spcAft>
                <a:spcPts val="0"/>
              </a:spcAft>
              <a:buClrTx/>
              <a:buSzTx/>
              <a:buFontTx/>
              <a:buNone/>
              <a:tabLst/>
              <a:defRPr/>
            </a:pPr>
            <a:r>
              <a:rPr kumimoji="0" lang="en-US" sz="2767" b="0" i="0" u="none" strike="noStrike" kern="1200" cap="none" spc="0" normalizeH="0" baseline="0" noProof="0" dirty="0">
                <a:ln>
                  <a:noFill/>
                </a:ln>
                <a:solidFill>
                  <a:schemeClr val="dk1"/>
                </a:solidFill>
                <a:effectLst/>
                <a:uLnTx/>
                <a:uFillTx/>
                <a:latin typeface="Arial"/>
                <a:ea typeface="Arial"/>
                <a:cs typeface="Arial"/>
                <a:sym typeface="Arial"/>
              </a:rPr>
              <a:t>REVIEW-INTERACTION II</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2698" name="Google Shape;2698;p123"/>
          <p:cNvSpPr txBox="1"/>
          <p:nvPr/>
        </p:nvSpPr>
        <p:spPr>
          <a:xfrm>
            <a:off x="5581596" y="570563"/>
            <a:ext cx="7544775" cy="410433"/>
          </a:xfrm>
          <a:prstGeom prst="rect">
            <a:avLst/>
          </a:prstGeom>
          <a:noFill/>
          <a:ln>
            <a:noFill/>
          </a:ln>
        </p:spPr>
        <p:txBody>
          <a:bodyPr spcFirstLastPara="1" wrap="square" lIns="0" tIns="0" rIns="0" bIns="0" anchor="t" anchorCtr="0">
            <a:spAutoFit/>
          </a:bodyPr>
          <a:lstStyle/>
          <a:p>
            <a:r>
              <a:rPr lang="en-US" sz="2667" b="1">
                <a:solidFill>
                  <a:schemeClr val="dk1"/>
                </a:solidFill>
                <a:latin typeface="Calibri"/>
                <a:ea typeface="Calibri"/>
                <a:cs typeface="Calibri"/>
                <a:sym typeface="Calibri"/>
              </a:rPr>
              <a:t>Listen to the audio.</a:t>
            </a:r>
            <a:endParaRPr sz="2667">
              <a:solidFill>
                <a:schemeClr val="dk1"/>
              </a:solidFill>
              <a:latin typeface="Calibri"/>
              <a:ea typeface="Calibri"/>
              <a:cs typeface="Calibri"/>
              <a:sym typeface="Calibri"/>
            </a:endParaRPr>
          </a:p>
        </p:txBody>
      </p:sp>
      <p:grpSp>
        <p:nvGrpSpPr>
          <p:cNvPr id="2699" name="Google Shape;2699;p123">
            <a:extLst>
              <a:ext uri="{C183D7F6-B498-43B3-948B-1728B52AA6E4}">
                <adec:decorative xmlns:adec="http://schemas.microsoft.com/office/drawing/2017/decorative" val="1"/>
              </a:ext>
            </a:extLst>
          </p:cNvPr>
          <p:cNvGrpSpPr/>
          <p:nvPr/>
        </p:nvGrpSpPr>
        <p:grpSpPr>
          <a:xfrm>
            <a:off x="28713" y="-9197"/>
            <a:ext cx="4919239" cy="1691502"/>
            <a:chOff x="0" y="-38100"/>
            <a:chExt cx="2274980" cy="755505"/>
          </a:xfrm>
        </p:grpSpPr>
        <p:sp>
          <p:nvSpPr>
            <p:cNvPr id="2700" name="Google Shape;2700;p123"/>
            <p:cNvSpPr/>
            <p:nvPr/>
          </p:nvSpPr>
          <p:spPr>
            <a:xfrm>
              <a:off x="0" y="0"/>
              <a:ext cx="2274980" cy="717405"/>
            </a:xfrm>
            <a:custGeom>
              <a:avLst/>
              <a:gdLst/>
              <a:ahLst/>
              <a:cxnLst/>
              <a:rect l="l" t="t" r="r" b="b"/>
              <a:pathLst>
                <a:path w="2274980" h="717405" extrusionOk="0">
                  <a:moveTo>
                    <a:pt x="0" y="0"/>
                  </a:moveTo>
                  <a:lnTo>
                    <a:pt x="2274980" y="0"/>
                  </a:lnTo>
                  <a:lnTo>
                    <a:pt x="2274980" y="717405"/>
                  </a:lnTo>
                  <a:lnTo>
                    <a:pt x="0" y="717405"/>
                  </a:lnTo>
                  <a:close/>
                </a:path>
              </a:pathLst>
            </a:custGeom>
            <a:solidFill>
              <a:srgbClr val="000000">
                <a:alpha val="0"/>
              </a:srgbClr>
            </a:solidFill>
            <a:ln w="266700" cap="sq" cmpd="sng">
              <a:solidFill>
                <a:srgbClr val="F2712D"/>
              </a:solidFill>
              <a:prstDash val="solid"/>
              <a:miter lim="8000"/>
              <a:headEnd type="none" w="sm" len="sm"/>
              <a:tailEnd type="none" w="sm" len="sm"/>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2701" name="Google Shape;2701;p123"/>
            <p:cNvSpPr txBox="1"/>
            <p:nvPr/>
          </p:nvSpPr>
          <p:spPr>
            <a:xfrm>
              <a:off x="0" y="-38100"/>
              <a:ext cx="2274980" cy="755505"/>
            </a:xfrm>
            <a:prstGeom prst="rect">
              <a:avLst/>
            </a:prstGeom>
            <a:noFill/>
            <a:ln w="9525" cap="flat" cmpd="sng">
              <a:solidFill>
                <a:srgbClr val="F2712D"/>
              </a:solidFill>
              <a:prstDash val="solid"/>
              <a:round/>
              <a:headEnd type="none" w="sm" len="sm"/>
              <a:tailEnd type="none" w="sm" len="sm"/>
            </a:ln>
          </p:spPr>
          <p:txBody>
            <a:bodyPr spcFirstLastPara="1" wrap="square" lIns="33867" tIns="33867" rIns="33867" bIns="33867" anchor="ctr" anchorCtr="0">
              <a:noAutofit/>
            </a:bodyPr>
            <a:lstStyle/>
            <a:p>
              <a:pPr algn="ctr">
                <a:lnSpc>
                  <a:spcPct val="147722"/>
                </a:lnSpc>
              </a:pPr>
              <a:endParaRPr sz="1200">
                <a:solidFill>
                  <a:schemeClr val="dk1"/>
                </a:solidFill>
                <a:latin typeface="Calibri"/>
                <a:ea typeface="Calibri"/>
                <a:cs typeface="Calibri"/>
                <a:sym typeface="Calibri"/>
              </a:endParaRPr>
            </a:p>
          </p:txBody>
        </p:sp>
      </p:grpSp>
      <p:sp>
        <p:nvSpPr>
          <p:cNvPr id="2703" name="Google Shape;2703;p123"/>
          <p:cNvSpPr txBox="1"/>
          <p:nvPr/>
        </p:nvSpPr>
        <p:spPr>
          <a:xfrm>
            <a:off x="624241" y="2389347"/>
            <a:ext cx="7951030" cy="3488776"/>
          </a:xfrm>
          <a:prstGeom prst="rect">
            <a:avLst/>
          </a:prstGeom>
          <a:noFill/>
          <a:ln>
            <a:noFill/>
          </a:ln>
        </p:spPr>
        <p:txBody>
          <a:bodyPr spcFirstLastPara="1" wrap="square" lIns="0" tIns="0" rIns="0" bIns="0" anchor="t" anchorCtr="0">
            <a:spAutoFit/>
          </a:bodyPr>
          <a:lstStyle/>
          <a:p>
            <a:pPr marL="304815" indent="-304815" algn="just">
              <a:buClr>
                <a:schemeClr val="dk1"/>
              </a:buClr>
              <a:buSzPts val="3400"/>
              <a:buFont typeface="Arial"/>
              <a:buChar char="•"/>
            </a:pPr>
            <a:r>
              <a:rPr lang="en-US" sz="2267" b="1">
                <a:solidFill>
                  <a:schemeClr val="dk1"/>
                </a:solidFill>
                <a:latin typeface="Calibri"/>
                <a:ea typeface="Calibri"/>
                <a:cs typeface="Calibri"/>
                <a:sym typeface="Calibri"/>
              </a:rPr>
              <a:t>Did she say</a:t>
            </a:r>
            <a:r>
              <a:rPr lang="en-US" sz="2267" b="1" i="1">
                <a:solidFill>
                  <a:schemeClr val="dk1"/>
                </a:solidFill>
                <a:latin typeface="Calibri"/>
                <a:ea typeface="Calibri"/>
                <a:cs typeface="Calibri"/>
                <a:sym typeface="Calibri"/>
              </a:rPr>
              <a:t> cómo está</a:t>
            </a:r>
            <a:r>
              <a:rPr lang="en-US" sz="2267" b="1">
                <a:solidFill>
                  <a:schemeClr val="dk1"/>
                </a:solidFill>
                <a:latin typeface="Calibri"/>
                <a:ea typeface="Calibri"/>
                <a:cs typeface="Calibri"/>
                <a:sym typeface="Calibri"/>
              </a:rPr>
              <a:t> or c</a:t>
            </a:r>
            <a:r>
              <a:rPr lang="en-US" sz="2267" b="1" i="1">
                <a:solidFill>
                  <a:schemeClr val="dk1"/>
                </a:solidFill>
                <a:latin typeface="Calibri"/>
                <a:ea typeface="Calibri"/>
                <a:cs typeface="Calibri"/>
                <a:sym typeface="Calibri"/>
              </a:rPr>
              <a:t>ómo estás?</a:t>
            </a:r>
            <a:endParaRPr sz="1200" i="1">
              <a:solidFill>
                <a:schemeClr val="dk1"/>
              </a:solidFill>
              <a:latin typeface="Calibri"/>
              <a:ea typeface="Calibri"/>
              <a:cs typeface="Calibri"/>
              <a:sym typeface="Calibri"/>
            </a:endParaRPr>
          </a:p>
          <a:p>
            <a:pPr marL="304815" indent="-160875" algn="just">
              <a:buClr>
                <a:schemeClr val="dk1"/>
              </a:buClr>
              <a:buSzPts val="3400"/>
            </a:pPr>
            <a:endParaRPr sz="2267" b="1" i="1">
              <a:solidFill>
                <a:schemeClr val="dk1"/>
              </a:solidFill>
              <a:latin typeface="Calibri"/>
              <a:ea typeface="Calibri"/>
              <a:cs typeface="Calibri"/>
              <a:sym typeface="Calibri"/>
            </a:endParaRPr>
          </a:p>
          <a:p>
            <a:pPr marL="304815" indent="-304815" algn="just">
              <a:buClr>
                <a:schemeClr val="dk1"/>
              </a:buClr>
              <a:buSzPts val="3400"/>
              <a:buFont typeface="Arial"/>
              <a:buChar char="•"/>
            </a:pPr>
            <a:r>
              <a:rPr lang="en-US" sz="2267" b="1">
                <a:solidFill>
                  <a:schemeClr val="dk1"/>
                </a:solidFill>
                <a:latin typeface="Calibri"/>
                <a:ea typeface="Calibri"/>
                <a:cs typeface="Calibri"/>
                <a:sym typeface="Calibri"/>
              </a:rPr>
              <a:t>Is this a new customer?</a:t>
            </a:r>
            <a:endParaRPr sz="1200"/>
          </a:p>
          <a:p>
            <a:pPr marL="304815" indent="-160875" algn="just">
              <a:buClr>
                <a:schemeClr val="dk1"/>
              </a:buClr>
              <a:buSzPts val="3400"/>
            </a:pPr>
            <a:endParaRPr sz="2267" b="1">
              <a:solidFill>
                <a:schemeClr val="dk1"/>
              </a:solidFill>
              <a:latin typeface="Calibri"/>
              <a:ea typeface="Calibri"/>
              <a:cs typeface="Calibri"/>
              <a:sym typeface="Calibri"/>
            </a:endParaRPr>
          </a:p>
          <a:p>
            <a:pPr marL="304815" indent="-304815" algn="just">
              <a:buClr>
                <a:schemeClr val="dk1"/>
              </a:buClr>
              <a:buSzPts val="3400"/>
              <a:buFont typeface="Arial"/>
              <a:buChar char="•"/>
            </a:pPr>
            <a:r>
              <a:rPr lang="en-US" sz="2267" b="1">
                <a:solidFill>
                  <a:schemeClr val="dk1"/>
                </a:solidFill>
                <a:latin typeface="Calibri"/>
                <a:ea typeface="Calibri"/>
                <a:cs typeface="Calibri"/>
                <a:sym typeface="Calibri"/>
              </a:rPr>
              <a:t>Did she say </a:t>
            </a:r>
            <a:r>
              <a:rPr lang="en-US" sz="2267" b="1" i="1">
                <a:solidFill>
                  <a:schemeClr val="dk1"/>
                </a:solidFill>
                <a:latin typeface="Calibri"/>
                <a:ea typeface="Calibri"/>
                <a:cs typeface="Calibri"/>
                <a:sym typeface="Calibri"/>
              </a:rPr>
              <a:t>sabe</a:t>
            </a:r>
            <a:r>
              <a:rPr lang="en-US" sz="2267" b="1">
                <a:solidFill>
                  <a:schemeClr val="dk1"/>
                </a:solidFill>
                <a:latin typeface="Calibri"/>
                <a:ea typeface="Calibri"/>
                <a:cs typeface="Calibri"/>
                <a:sym typeface="Calibri"/>
              </a:rPr>
              <a:t>, </a:t>
            </a:r>
            <a:r>
              <a:rPr lang="en-US" sz="2267" b="1" i="1">
                <a:solidFill>
                  <a:schemeClr val="dk1"/>
                </a:solidFill>
                <a:latin typeface="Calibri"/>
                <a:ea typeface="Calibri"/>
                <a:cs typeface="Calibri"/>
                <a:sym typeface="Calibri"/>
              </a:rPr>
              <a:t>sabes</a:t>
            </a:r>
            <a:r>
              <a:rPr lang="en-US" sz="2267" b="1">
                <a:solidFill>
                  <a:schemeClr val="dk1"/>
                </a:solidFill>
                <a:latin typeface="Calibri"/>
                <a:ea typeface="Calibri"/>
                <a:cs typeface="Calibri"/>
                <a:sym typeface="Calibri"/>
              </a:rPr>
              <a:t>, or </a:t>
            </a:r>
            <a:r>
              <a:rPr lang="en-US" sz="2267" b="1" i="1">
                <a:solidFill>
                  <a:schemeClr val="dk1"/>
                </a:solidFill>
                <a:latin typeface="Calibri"/>
                <a:ea typeface="Calibri"/>
                <a:cs typeface="Calibri"/>
                <a:sym typeface="Calibri"/>
              </a:rPr>
              <a:t>sabemos</a:t>
            </a:r>
            <a:r>
              <a:rPr lang="en-US" sz="2267" b="1">
                <a:solidFill>
                  <a:schemeClr val="dk1"/>
                </a:solidFill>
                <a:latin typeface="Calibri"/>
                <a:ea typeface="Calibri"/>
                <a:cs typeface="Calibri"/>
                <a:sym typeface="Calibri"/>
              </a:rPr>
              <a:t>?</a:t>
            </a:r>
            <a:endParaRPr sz="1200"/>
          </a:p>
          <a:p>
            <a:pPr algn="just"/>
            <a:endParaRPr sz="2267" b="1">
              <a:solidFill>
                <a:srgbClr val="000000"/>
              </a:solidFill>
              <a:latin typeface="Calibri"/>
              <a:ea typeface="Calibri"/>
              <a:cs typeface="Calibri"/>
              <a:sym typeface="Calibri"/>
            </a:endParaRPr>
          </a:p>
          <a:p>
            <a:pPr marL="304815" indent="-304815" algn="just">
              <a:buClr>
                <a:srgbClr val="000000"/>
              </a:buClr>
              <a:buSzPts val="3400"/>
              <a:buFont typeface="Arial"/>
              <a:buChar char="•"/>
            </a:pPr>
            <a:r>
              <a:rPr lang="en-US" sz="2267" b="1">
                <a:solidFill>
                  <a:srgbClr val="000000"/>
                </a:solidFill>
                <a:latin typeface="Calibri"/>
                <a:ea typeface="Calibri"/>
                <a:cs typeface="Calibri"/>
                <a:sym typeface="Calibri"/>
              </a:rPr>
              <a:t>What specific item is he looking for?</a:t>
            </a:r>
            <a:endParaRPr sz="1200"/>
          </a:p>
          <a:p>
            <a:pPr marL="304815" indent="-160875" algn="just">
              <a:buClr>
                <a:schemeClr val="dk1"/>
              </a:buClr>
              <a:buSzPts val="3400"/>
            </a:pPr>
            <a:endParaRPr sz="2267" b="1">
              <a:solidFill>
                <a:srgbClr val="000000"/>
              </a:solidFill>
              <a:latin typeface="Calibri"/>
              <a:ea typeface="Calibri"/>
              <a:cs typeface="Calibri"/>
              <a:sym typeface="Calibri"/>
            </a:endParaRPr>
          </a:p>
          <a:p>
            <a:pPr marL="304815" indent="-304815" algn="just">
              <a:buClr>
                <a:srgbClr val="000000"/>
              </a:buClr>
              <a:buSzPts val="3400"/>
              <a:buFont typeface="Arial"/>
              <a:buChar char="•"/>
            </a:pPr>
            <a:r>
              <a:rPr lang="en-US" sz="2267" b="1">
                <a:solidFill>
                  <a:srgbClr val="000000"/>
                </a:solidFill>
                <a:latin typeface="Calibri"/>
                <a:ea typeface="Calibri"/>
                <a:cs typeface="Calibri"/>
                <a:sym typeface="Calibri"/>
              </a:rPr>
              <a:t>What directions did the manager give to the customer?</a:t>
            </a:r>
            <a:endParaRPr sz="1200"/>
          </a:p>
          <a:p>
            <a:pPr marL="304815" indent="-160875" algn="just">
              <a:buClr>
                <a:schemeClr val="dk1"/>
              </a:buClr>
              <a:buSzPts val="3400"/>
            </a:pPr>
            <a:endParaRPr sz="2267" b="1">
              <a:solidFill>
                <a:srgbClr val="000000"/>
              </a:solidFill>
              <a:latin typeface="Calibri"/>
              <a:ea typeface="Calibri"/>
              <a:cs typeface="Calibri"/>
              <a:sym typeface="Calibri"/>
            </a:endParaRPr>
          </a:p>
        </p:txBody>
      </p:sp>
      <p:pic>
        <p:nvPicPr>
          <p:cNvPr id="2704" name="Google Shape;2704;p12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587038" y="1442220"/>
            <a:ext cx="486833" cy="4868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04"/>
                                        </p:tgtEl>
                                        <p:attrNameLst>
                                          <p:attrName>style.visibility</p:attrName>
                                        </p:attrNameLst>
                                      </p:cBhvr>
                                      <p:to>
                                        <p:strVal val="visible"/>
                                      </p:to>
                                    </p:set>
                                    <p:animEffect transition="in" filter="fade">
                                      <p:cBhvr>
                                        <p:cTn id="7" dur="1"/>
                                        <p:tgtEl>
                                          <p:spTgt spid="2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TotalTime>
  <Words>436</Words>
  <Application>Microsoft Office PowerPoint</Application>
  <PresentationFormat>Widescreen</PresentationFormat>
  <Paragraphs>65</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Aptos Display</vt:lpstr>
      <vt:lpstr>Arial</vt:lpstr>
      <vt:lpstr>Calibri</vt:lpstr>
      <vt:lpstr>Noto Sans Symbols</vt:lpstr>
      <vt:lpstr>Office Theme</vt:lpstr>
      <vt:lpstr>WORKSHOP</vt:lpstr>
      <vt:lpstr>PROGRESS CHECK</vt:lpstr>
      <vt:lpstr>PROGRESS CHECK </vt:lpstr>
      <vt:lpstr>UNIT I: GREETINGS</vt:lpstr>
      <vt:lpstr>UNIT II: RECOVERY</vt:lpstr>
      <vt:lpstr>UNIT III: DIRECTIONS AND TIME</vt:lpstr>
      <vt:lpstr>UNIT IV: PRODUCE</vt:lpstr>
      <vt:lpstr>REVIEW-INTERACTION I</vt:lpstr>
      <vt:lpstr>REVIEW-INTERACTION II</vt:lpstr>
      <vt:lpstr>ACTIVITY</vt:lpstr>
      <vt:lpstr>ACTIVITY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Patrick López</dc:creator>
  <cp:lastModifiedBy>Palmer, Olivia (AGR)</cp:lastModifiedBy>
  <cp:revision>2</cp:revision>
  <dcterms:created xsi:type="dcterms:W3CDTF">2025-03-25T02:16:58Z</dcterms:created>
  <dcterms:modified xsi:type="dcterms:W3CDTF">2025-08-18T22:00:57Z</dcterms:modified>
</cp:coreProperties>
</file>