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1" r:id="rId5"/>
    <p:sldId id="267" r:id="rId6"/>
    <p:sldId id="259" r:id="rId7"/>
    <p:sldId id="265" r:id="rId8"/>
    <p:sldId id="263" r:id="rId9"/>
    <p:sldId id="264" r:id="rId10"/>
    <p:sldId id="260" r:id="rId11"/>
    <p:sldId id="262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" initials="D" lastIdx="1" clrIdx="0">
    <p:extLst/>
  </p:cmAuthor>
  <p:cmAuthor id="2" name="Russell, Kate" initials="KR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64" autoAdjust="0"/>
  </p:normalViewPr>
  <p:slideViewPr>
    <p:cSldViewPr snapToGrid="0" snapToObjects="1">
      <p:cViewPr>
        <p:scale>
          <a:sx n="76" d="100"/>
          <a:sy n="76" d="100"/>
        </p:scale>
        <p:origin x="-89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2F92E-B939-214C-9526-C3E4C5A117FE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11AC3-7D3E-414C-AD71-67B3DB45F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32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11AC3-7D3E-414C-AD71-67B3DB45F9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80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47C1-69AD-2640-B201-364B2BC94529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F231-3BC5-3B47-B2B8-F80C1BB43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82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47C1-69AD-2640-B201-364B2BC94529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F231-3BC5-3B47-B2B8-F80C1BB43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93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47C1-69AD-2640-B201-364B2BC94529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F231-3BC5-3B47-B2B8-F80C1BB43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40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47C1-69AD-2640-B201-364B2BC94529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F231-3BC5-3B47-B2B8-F80C1BB43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97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47C1-69AD-2640-B201-364B2BC94529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F231-3BC5-3B47-B2B8-F80C1BB43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69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47C1-69AD-2640-B201-364B2BC94529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F231-3BC5-3B47-B2B8-F80C1BB43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33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47C1-69AD-2640-B201-364B2BC94529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F231-3BC5-3B47-B2B8-F80C1BB43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70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47C1-69AD-2640-B201-364B2BC94529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F231-3BC5-3B47-B2B8-F80C1BB43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69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47C1-69AD-2640-B201-364B2BC94529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F231-3BC5-3B47-B2B8-F80C1BB43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5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47C1-69AD-2640-B201-364B2BC94529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F231-3BC5-3B47-B2B8-F80C1BB43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32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47C1-69AD-2640-B201-364B2BC94529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F231-3BC5-3B47-B2B8-F80C1BB43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20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447C1-69AD-2640-B201-364B2BC94529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AF231-3BC5-3B47-B2B8-F80C1BB43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924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YEShealth@dpcma.org" TargetMode="External"/><Relationship Id="rId2" Type="http://schemas.openxmlformats.org/officeDocument/2006/relationships/hyperlink" Target="http://www.yeshealth.or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YES Health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community advocacy project.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0829"/>
            <a:ext cx="9144000" cy="15961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6855" y="6332199"/>
            <a:ext cx="754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This document is presented by the One Care Implementation Council. Any information or opinions contained herein are the express views of the </a:t>
            </a:r>
            <a:r>
              <a:rPr lang="en-US" sz="1100" dirty="0" smtClean="0"/>
              <a:t>authors </a:t>
            </a:r>
            <a:r>
              <a:rPr lang="en-US" sz="1100" dirty="0"/>
              <a:t>and are not endorsed by or binding on EOHHS or </a:t>
            </a:r>
            <a:r>
              <a:rPr lang="en-US" sz="1100" dirty="0" err="1"/>
              <a:t>MassHealth</a:t>
            </a:r>
            <a:r>
              <a:rPr lang="en-US" sz="11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0271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 will do with the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present our findings to providers at the 9 practices.</a:t>
            </a:r>
          </a:p>
          <a:p>
            <a:r>
              <a:rPr lang="en-US" dirty="0" smtClean="0"/>
              <a:t>We will generate quarterly reports and make presentations.</a:t>
            </a:r>
          </a:p>
          <a:p>
            <a:r>
              <a:rPr lang="en-US" dirty="0" smtClean="0"/>
              <a:t>It is our hope that providers will take this information, and make their care better for their clients.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9958" y="3879887"/>
            <a:ext cx="832321" cy="3121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5519" y="6350912"/>
            <a:ext cx="754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This document is presented by the One Care Implementation Council. Any information or opinions contained herein are the express views of the </a:t>
            </a:r>
            <a:r>
              <a:rPr lang="en-US" sz="1100" dirty="0" smtClean="0"/>
              <a:t>authors </a:t>
            </a:r>
            <a:r>
              <a:rPr lang="en-US" sz="1100" dirty="0"/>
              <a:t>and are not endorsed by or binding on EOHHS or </a:t>
            </a:r>
            <a:r>
              <a:rPr lang="en-US" sz="1100" dirty="0" err="1"/>
              <a:t>MassHealth</a:t>
            </a:r>
            <a:r>
              <a:rPr lang="en-US" sz="11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12988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You Can Become Involved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are a One Care member, and want to know if you are eligible, please call 617-307-7374.</a:t>
            </a:r>
          </a:p>
          <a:p>
            <a:r>
              <a:rPr lang="en-US" dirty="0" smtClean="0"/>
              <a:t>Become a YES Health Ambassador.</a:t>
            </a:r>
          </a:p>
          <a:p>
            <a:r>
              <a:rPr lang="en-US" dirty="0" smtClean="0"/>
              <a:t>In the future, we will open YES Health to more people and expand our outreach as we want to hear from everybody!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38646" y="6342590"/>
            <a:ext cx="754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This document is presented by the One Care Implementation Council. Any information or opinions contained herein are the express views of the </a:t>
            </a:r>
            <a:r>
              <a:rPr lang="en-US" sz="1100" dirty="0" smtClean="0"/>
              <a:t>authors </a:t>
            </a:r>
            <a:r>
              <a:rPr lang="en-US" sz="1100" dirty="0"/>
              <a:t>and are not endorsed by or binding on EOHHS or </a:t>
            </a:r>
            <a:r>
              <a:rPr lang="en-US" sz="1100" dirty="0" err="1"/>
              <a:t>MassHealth</a:t>
            </a:r>
            <a:r>
              <a:rPr lang="en-US" sz="11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64762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Request of the Implementation Council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disseminate information about YES Health throughout your networks</a:t>
            </a:r>
          </a:p>
          <a:p>
            <a:r>
              <a:rPr lang="en-US" dirty="0" smtClean="0"/>
              <a:t>Please connect us with organizations that would be interested in assisting us</a:t>
            </a:r>
          </a:p>
          <a:p>
            <a:r>
              <a:rPr lang="en-US" dirty="0" smtClean="0"/>
              <a:t>Please feel free to set-up a meeting with our team to discuss this project further.</a:t>
            </a:r>
          </a:p>
          <a:p>
            <a:r>
              <a:rPr lang="en-US" dirty="0" smtClean="0"/>
              <a:t>Thank you for your help!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8255" y="6350912"/>
            <a:ext cx="754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This document is presented by the One Care Implementation Council. Any information or opinions contained herein are the express views of the </a:t>
            </a:r>
            <a:r>
              <a:rPr lang="en-US" sz="1100" dirty="0" smtClean="0"/>
              <a:t>authors </a:t>
            </a:r>
            <a:r>
              <a:rPr lang="en-US" sz="1100" dirty="0"/>
              <a:t>and are not endorsed by or binding on EOHHS or </a:t>
            </a:r>
            <a:r>
              <a:rPr lang="en-US" sz="1100" dirty="0" err="1"/>
              <a:t>MassHealth</a:t>
            </a:r>
            <a:r>
              <a:rPr lang="en-US" sz="11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8820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YES Health?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YES Health (Your Experience: Speak up for better health care) is a community working to improve health care for Massachusetts One Care members who have </a:t>
            </a:r>
            <a:r>
              <a:rPr lang="en-US" u="sng" dirty="0"/>
              <a:t>PHYSICAL DISABILITIES AND/OR MENTAL HEALTH </a:t>
            </a:r>
            <a:r>
              <a:rPr lang="en-US" u="sng" dirty="0" smtClean="0"/>
              <a:t>NEEDS.</a:t>
            </a:r>
            <a:endParaRPr lang="en-US" dirty="0"/>
          </a:p>
        </p:txBody>
      </p:sp>
      <p:pic>
        <p:nvPicPr>
          <p:cNvPr id="4" name="Picture 3" descr="rbrb_27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160" y="3532521"/>
            <a:ext cx="2883504" cy="3325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9427" y="6321808"/>
            <a:ext cx="754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This document is presented by the One Care Implementation Council. Any information or opinions contained herein are the express views of the </a:t>
            </a:r>
            <a:r>
              <a:rPr lang="en-US" sz="1100" dirty="0" smtClean="0"/>
              <a:t>authors </a:t>
            </a:r>
            <a:r>
              <a:rPr lang="en-US" sz="1100" dirty="0"/>
              <a:t>and are not endorsed by or binding on EOHHS or </a:t>
            </a:r>
            <a:r>
              <a:rPr lang="en-US" sz="1100" dirty="0" err="1"/>
              <a:t>MassHealth</a:t>
            </a:r>
            <a:r>
              <a:rPr lang="en-US" sz="11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03391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 the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This is a groundbreaking project in that people with disabilities are leading in all efforts of the project.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The work is sponsored by a contract with the Patient Centered Outcomes Research Institute and is being done as a collaboration between the Disability Policy Consortium and the </a:t>
            </a:r>
            <a:r>
              <a:rPr lang="en-US" dirty="0" err="1" smtClean="0"/>
              <a:t>Mongan</a:t>
            </a:r>
            <a:r>
              <a:rPr lang="en-US" dirty="0" smtClean="0"/>
              <a:t> Institute of Health Policy.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1382" y="6350913"/>
            <a:ext cx="754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This document is presented by the One Care Implementation Council. Any information or opinions contained herein are the express views of the </a:t>
            </a:r>
            <a:r>
              <a:rPr lang="en-US" sz="1100" dirty="0" smtClean="0"/>
              <a:t>authors </a:t>
            </a:r>
            <a:r>
              <a:rPr lang="en-US" sz="1100" dirty="0"/>
              <a:t>and are not endorsed by or binding on EOHHS or </a:t>
            </a:r>
            <a:r>
              <a:rPr lang="en-US" sz="1100" dirty="0" err="1"/>
              <a:t>MassHealth</a:t>
            </a:r>
            <a:r>
              <a:rPr lang="en-US" sz="11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06723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advocacy effort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disability community’s chance to advocate to define quality.</a:t>
            </a:r>
          </a:p>
          <a:p>
            <a:r>
              <a:rPr lang="en-US" dirty="0" smtClean="0"/>
              <a:t>It is our chance to make a difference and have our voice count at the provider level.</a:t>
            </a:r>
          </a:p>
          <a:p>
            <a:r>
              <a:rPr lang="en-US" dirty="0" smtClean="0"/>
              <a:t>We have so often been told “no” when we ask for what we need.</a:t>
            </a:r>
          </a:p>
          <a:p>
            <a:r>
              <a:rPr lang="en-US" dirty="0" smtClean="0"/>
              <a:t>We can come together as a community and say “yes” to changes in care.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38645" y="6259462"/>
            <a:ext cx="754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This document is presented by the One Care Implementation Council. Any information or opinions contained herein are the express views of the </a:t>
            </a:r>
            <a:r>
              <a:rPr lang="en-US" sz="1100" dirty="0" smtClean="0"/>
              <a:t>authors </a:t>
            </a:r>
            <a:r>
              <a:rPr lang="en-US" sz="1100" dirty="0"/>
              <a:t>and are not endorsed by or binding on EOHHS or </a:t>
            </a:r>
            <a:r>
              <a:rPr lang="en-US" sz="1100" dirty="0" err="1"/>
              <a:t>MassHealth</a:t>
            </a:r>
            <a:r>
              <a:rPr lang="en-US" sz="11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28613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are Trying to Accomplish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are looking at the feasibility of having a disability-run outreach and research project</a:t>
            </a:r>
          </a:p>
          <a:p>
            <a:r>
              <a:rPr lang="en-US" dirty="0" smtClean="0"/>
              <a:t>We are getting a better understanding of how people with disabilities define quality</a:t>
            </a:r>
          </a:p>
          <a:p>
            <a:r>
              <a:rPr lang="en-US" dirty="0" smtClean="0"/>
              <a:t>We want to see whether input from the disability community affects provider behavior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8254" y="6257395"/>
            <a:ext cx="754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This document is presented by the One Care Implementation Council. Any information or opinions contained herein are the express views of the </a:t>
            </a:r>
            <a:r>
              <a:rPr lang="en-US" sz="1100" dirty="0" smtClean="0"/>
              <a:t>authors </a:t>
            </a:r>
            <a:r>
              <a:rPr lang="en-US" sz="1100" dirty="0"/>
              <a:t>and are not endorsed by or binding on EOHHS or </a:t>
            </a:r>
            <a:r>
              <a:rPr lang="en-US" sz="1100" dirty="0" err="1"/>
              <a:t>MassHealth</a:t>
            </a:r>
            <a:r>
              <a:rPr lang="en-US" sz="11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07464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information is YES Health gathering?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 Health is gathering information about people’s One Care experiences.</a:t>
            </a:r>
          </a:p>
          <a:p>
            <a:r>
              <a:rPr lang="en-US" dirty="0"/>
              <a:t>We are looking at 9 One Care practices around the state.</a:t>
            </a:r>
          </a:p>
          <a:p>
            <a:r>
              <a:rPr lang="en-US" dirty="0" smtClean="0"/>
              <a:t>We are looking for stories (good, bad, and in between).</a:t>
            </a:r>
          </a:p>
          <a:p>
            <a:r>
              <a:rPr lang="en-US" dirty="0" smtClean="0"/>
              <a:t>We want to see how One Care is working for enrollees- in particular, LTSS.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6691" y="6247004"/>
            <a:ext cx="754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This document is presented by the One Care Implementation Council. Any information or opinions contained herein are the express views of the </a:t>
            </a:r>
            <a:r>
              <a:rPr lang="en-US" sz="1100" dirty="0" smtClean="0"/>
              <a:t>authors </a:t>
            </a:r>
            <a:r>
              <a:rPr lang="en-US" sz="1100" dirty="0"/>
              <a:t>and are not endorsed by or binding on EOHHS or </a:t>
            </a:r>
            <a:r>
              <a:rPr lang="en-US" sz="1100" dirty="0" err="1"/>
              <a:t>MassHealth</a:t>
            </a:r>
            <a:r>
              <a:rPr lang="en-US" sz="11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84717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are Asking Members Open Ended Questions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How </a:t>
            </a:r>
            <a:r>
              <a:rPr lang="en-US" dirty="0"/>
              <a:t>you felt about the care you got at a recent </a:t>
            </a:r>
            <a:r>
              <a:rPr lang="en-US" dirty="0" smtClean="0"/>
              <a:t>appointment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language your provider </a:t>
            </a:r>
            <a:r>
              <a:rPr lang="en-US" dirty="0" smtClean="0"/>
              <a:t>uses </a:t>
            </a:r>
            <a:r>
              <a:rPr lang="en-US" dirty="0"/>
              <a:t>when talking about you and your disability and/or mental health needs</a:t>
            </a:r>
          </a:p>
          <a:p>
            <a:r>
              <a:rPr lang="en-US" dirty="0"/>
              <a:t>Your experience with accessing transportation and/or community services</a:t>
            </a:r>
          </a:p>
          <a:p>
            <a:r>
              <a:rPr lang="en-US" dirty="0" smtClean="0"/>
              <a:t>Your experience of working with </a:t>
            </a:r>
            <a:r>
              <a:rPr lang="en-US" dirty="0"/>
              <a:t>certified peer specialist services or Independent Living Long-Term Support Services coordinator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1773" y="6321808"/>
            <a:ext cx="754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This document is presented by the One Care Implementation Council. Any information or opinions contained herein are the express views of the </a:t>
            </a:r>
            <a:r>
              <a:rPr lang="en-US" sz="1100" dirty="0" smtClean="0"/>
              <a:t>authors </a:t>
            </a:r>
            <a:r>
              <a:rPr lang="en-US" sz="1100" dirty="0"/>
              <a:t>and are not endorsed by or binding on EOHHS or </a:t>
            </a:r>
            <a:r>
              <a:rPr lang="en-US" sz="1100" dirty="0" err="1"/>
              <a:t>MassHealth</a:t>
            </a:r>
            <a:r>
              <a:rPr lang="en-US" sz="11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79138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are we gathering information?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people have called us and are eligible, we have a website </a:t>
            </a:r>
            <a:r>
              <a:rPr lang="en-US" dirty="0" smtClean="0">
                <a:hlinkClick r:id="rId2"/>
              </a:rPr>
              <a:t>www.yeshealth.org</a:t>
            </a:r>
            <a:r>
              <a:rPr lang="en-US" dirty="0" smtClean="0"/>
              <a:t> where they can complete surveys.</a:t>
            </a:r>
          </a:p>
          <a:p>
            <a:r>
              <a:rPr lang="en-US" dirty="0" smtClean="0"/>
              <a:t>We have an email address </a:t>
            </a:r>
            <a:r>
              <a:rPr lang="en-US" dirty="0" smtClean="0">
                <a:hlinkClick r:id="rId3"/>
              </a:rPr>
              <a:t>YEShealth@dpcma.org</a:t>
            </a:r>
            <a:r>
              <a:rPr lang="en-US" dirty="0" smtClean="0"/>
              <a:t> where people can leave comments.</a:t>
            </a:r>
          </a:p>
          <a:p>
            <a:r>
              <a:rPr lang="en-US" dirty="0" smtClean="0"/>
              <a:t>We have a </a:t>
            </a:r>
            <a:r>
              <a:rPr lang="en-US" dirty="0" err="1" smtClean="0"/>
              <a:t>facebook</a:t>
            </a:r>
            <a:r>
              <a:rPr lang="en-US" dirty="0" smtClean="0"/>
              <a:t> page.</a:t>
            </a:r>
          </a:p>
          <a:p>
            <a:r>
              <a:rPr lang="en-US" dirty="0" smtClean="0"/>
              <a:t>All information will be kept confidential.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21773" y="6342590"/>
            <a:ext cx="754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This document is presented by the One Care Implementation Council. Any information or opinions contained herein are the express views of the </a:t>
            </a:r>
            <a:r>
              <a:rPr lang="en-US" sz="1100" dirty="0" smtClean="0"/>
              <a:t>authors </a:t>
            </a:r>
            <a:r>
              <a:rPr lang="en-US" sz="1100" dirty="0"/>
              <a:t>and are not endorsed by or binding on EOHHS or </a:t>
            </a:r>
            <a:r>
              <a:rPr lang="en-US" sz="1100" dirty="0" err="1"/>
              <a:t>MassHealth</a:t>
            </a:r>
            <a:r>
              <a:rPr lang="en-US" sz="11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31723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</a:t>
            </a:r>
            <a:r>
              <a:rPr lang="en-US" dirty="0" smtClean="0"/>
              <a:t>reas of the State where we are building membership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part of a larger research project to see how we can affect change in One Care.</a:t>
            </a:r>
          </a:p>
          <a:p>
            <a:r>
              <a:rPr lang="en-US" dirty="0" smtClean="0"/>
              <a:t>We are surveying practices in Boston, Worcester, Holyoke, </a:t>
            </a:r>
            <a:r>
              <a:rPr lang="en-US" dirty="0" err="1" smtClean="0"/>
              <a:t>Pentucket</a:t>
            </a:r>
            <a:r>
              <a:rPr lang="en-US" dirty="0" smtClean="0"/>
              <a:t>, Chelsea, Springfield, and Chicopee.</a:t>
            </a:r>
          </a:p>
          <a:p>
            <a:r>
              <a:rPr lang="en-US" dirty="0"/>
              <a:t>We want to see if participating practices change their quality of care.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8255" y="6226222"/>
            <a:ext cx="754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This document is presented by the One Care Implementation Council. Any information or opinions contained herein are the express views of the </a:t>
            </a:r>
            <a:r>
              <a:rPr lang="en-US" sz="1100" dirty="0" smtClean="0"/>
              <a:t>authors </a:t>
            </a:r>
            <a:r>
              <a:rPr lang="en-US" sz="1100" dirty="0"/>
              <a:t>and are not endorsed by or binding on EOHHS or </a:t>
            </a:r>
            <a:r>
              <a:rPr lang="en-US" sz="1100" dirty="0" err="1"/>
              <a:t>MassHealth</a:t>
            </a:r>
            <a:r>
              <a:rPr lang="en-US" sz="11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78673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1016</Words>
  <Application>Microsoft Office PowerPoint</Application>
  <PresentationFormat>On-screen Show (4:3)</PresentationFormat>
  <Paragraphs>62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YES Health</vt:lpstr>
      <vt:lpstr>What is YES Health?</vt:lpstr>
      <vt:lpstr>Leading the Project</vt:lpstr>
      <vt:lpstr>An advocacy effort</vt:lpstr>
      <vt:lpstr>What We are Trying to Accomplish</vt:lpstr>
      <vt:lpstr>What information is YES Health gathering?</vt:lpstr>
      <vt:lpstr>We are Asking Members Open Ended Questions About</vt:lpstr>
      <vt:lpstr>How are we gathering information?</vt:lpstr>
      <vt:lpstr>Areas of the State where we are building membership</vt:lpstr>
      <vt:lpstr>What we will do with the information</vt:lpstr>
      <vt:lpstr>How You Can Become Involved</vt:lpstr>
      <vt:lpstr>Request of the Implementation Council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YES Health</dc:title>
  <dc:creator>Kimberley Warsett</dc:creator>
  <cp:lastModifiedBy>Jenna</cp:lastModifiedBy>
  <cp:revision>15</cp:revision>
  <dcterms:created xsi:type="dcterms:W3CDTF">2015-10-14T17:27:25Z</dcterms:created>
  <dcterms:modified xsi:type="dcterms:W3CDTF">2017-10-27T13:17:28Z</dcterms:modified>
</cp:coreProperties>
</file>