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slide" Target="slides/slide1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heme" Target="theme/theme1.xml"/>
  <Relationship Id="rId9" Type="http://schemas.openxmlformats.org/officeDocument/2006/relationships/tableStyles" Target="tableStyles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2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9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3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1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9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4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6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32334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95A3-1A12-4DBD-B382-6A0F7F0ABCA5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C7CAB-8C96-4759-84E1-C97B8054A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7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1.png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2.png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image3.png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image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1120775"/>
            <a:ext cx="831215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19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9154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05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14350"/>
            <a:ext cx="83312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0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533400"/>
            <a:ext cx="89598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48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2016-07-12T14:22:21Z</dcterms:created>
  <dc:creator>Steve Trueman</dc:creator>
  <lastModifiedBy>David Cruise</lastModifiedBy>
  <dcterms:modified xsi:type="dcterms:W3CDTF">2016-07-12T15:25:15Z</dcterms:modified>
  <revision>4</revision>
  <dc:title>PowerPoint Presentation</dc:title>
</coreProperties>
</file>