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commentAuthors.xml" ContentType="application/vnd.openxmlformats-officedocument.presentationml.commentAuthor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?>

<Relationships xmlns="http://schemas.openxmlformats.org/package/2006/relationships">
  <Relationship Id="rId1" Type="http://schemas.openxmlformats.org/officeDocument/2006/relationships/officeDocument" Target="ppt/presentation.xml"/>
  <Relationship Id="rId2" Type="http://schemas.openxmlformats.org/package/2006/relationships/metadata/thumbnail" Target="docProps/thumbnail.jpeg"/>
  <Relationship Id="rId3" Type="http://schemas.openxmlformats.org/package/2006/relationships/metadata/core-properties" Target="docProps/core.xml"/>
  <Relationship Id="rId4" Type="http://schemas.openxmlformats.org/officeDocument/2006/relationships/extended-properties" Target="docProps/app.xml"/>
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5"/>
  </p:notesMasterIdLst>
  <p:sldIdLst>
    <p:sldId id="282" r:id="rId2"/>
    <p:sldId id="283" r:id="rId3"/>
    <p:sldId id="284" r:id="rId4"/>
    <p:sldId id="285" r:id="rId5"/>
    <p:sldId id="325" r:id="rId6"/>
    <p:sldId id="287" r:id="rId7"/>
    <p:sldId id="308" r:id="rId8"/>
    <p:sldId id="289" r:id="rId9"/>
    <p:sldId id="290" r:id="rId10"/>
    <p:sldId id="291" r:id="rId11"/>
    <p:sldId id="313" r:id="rId12"/>
    <p:sldId id="295" r:id="rId13"/>
    <p:sldId id="296" r:id="rId14"/>
    <p:sldId id="298" r:id="rId15"/>
    <p:sldId id="314" r:id="rId16"/>
    <p:sldId id="297" r:id="rId17"/>
    <p:sldId id="322" r:id="rId18"/>
    <p:sldId id="302" r:id="rId19"/>
    <p:sldId id="303" r:id="rId20"/>
    <p:sldId id="309" r:id="rId21"/>
    <p:sldId id="310" r:id="rId22"/>
    <p:sldId id="311" r:id="rId23"/>
    <p:sldId id="312" r:id="rId24"/>
    <p:sldId id="315" r:id="rId25"/>
    <p:sldId id="316" r:id="rId26"/>
    <p:sldId id="328" r:id="rId27"/>
    <p:sldId id="317" r:id="rId28"/>
    <p:sldId id="318" r:id="rId29"/>
    <p:sldId id="319" r:id="rId30"/>
    <p:sldId id="320" r:id="rId31"/>
    <p:sldId id="321" r:id="rId32"/>
    <p:sldId id="326" r:id="rId33"/>
    <p:sldId id="307" r:id="rId34"/>
  </p:sldIdLst>
  <p:sldSz cx="9144000" cy="6858000" type="screen4x3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Fallon, Erin (EOL)" initials="FE(" lastIdx="4" clrIdx="0">
    <p:extLst>
      <p:ext uri="{19B8F6BF-5375-455C-9EA6-DF929625EA0E}">
        <p15:presenceInfo xmlns:p15="http://schemas.microsoft.com/office/powerpoint/2012/main" userId="S-1-5-21-1658530693-61222013-1235820382-12262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952" autoAdjust="0"/>
    <p:restoredTop sz="82824" autoAdjust="0"/>
  </p:normalViewPr>
  <p:slideViewPr>
    <p:cSldViewPr snapToGrid="0">
      <p:cViewPr varScale="1">
        <p:scale>
          <a:sx n="72" d="100"/>
          <a:sy n="72" d="100"/>
        </p:scale>
        <p:origin x="336" y="5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-7446"/>
    </p:cViewPr>
  </p:sorterViewPr>
  <p:notesViewPr>
    <p:cSldViewPr snapToGrid="0">
      <p:cViewPr varScale="1">
        <p:scale>
          <a:sx n="65" d="100"/>
          <a:sy n="65" d="100"/>
        </p:scale>
        <p:origin x="1589" y="38"/>
      </p:cViewPr>
      <p:guideLst/>
    </p:cSldViewPr>
  </p:notesViewPr>
  <p:gridSpacing cx="76200" cy="76200"/>
</p:viewPr>
</file>

<file path=ppt/_rels/presentation.xml.rels><?xml version="1.0" encoding="UTF-8"?>

<Relationships xmlns="http://schemas.openxmlformats.org/package/2006/relationships">
  <Relationship Id="rId1" Type="http://schemas.openxmlformats.org/officeDocument/2006/relationships/slideMaster" Target="slideMasters/slideMaster1.xml"/>
  <Relationship Id="rId10" Type="http://schemas.openxmlformats.org/officeDocument/2006/relationships/slide" Target="slides/slide9.xml"/>
  <Relationship Id="rId11" Type="http://schemas.openxmlformats.org/officeDocument/2006/relationships/slide" Target="slides/slide10.xml"/>
  <Relationship Id="rId12" Type="http://schemas.openxmlformats.org/officeDocument/2006/relationships/slide" Target="slides/slide11.xml"/>
  <Relationship Id="rId13" Type="http://schemas.openxmlformats.org/officeDocument/2006/relationships/slide" Target="slides/slide12.xml"/>
  <Relationship Id="rId14" Type="http://schemas.openxmlformats.org/officeDocument/2006/relationships/slide" Target="slides/slide13.xml"/>
  <Relationship Id="rId15" Type="http://schemas.openxmlformats.org/officeDocument/2006/relationships/slide" Target="slides/slide14.xml"/>
  <Relationship Id="rId16" Type="http://schemas.openxmlformats.org/officeDocument/2006/relationships/slide" Target="slides/slide15.xml"/>
  <Relationship Id="rId17" Type="http://schemas.openxmlformats.org/officeDocument/2006/relationships/slide" Target="slides/slide16.xml"/>
  <Relationship Id="rId18" Type="http://schemas.openxmlformats.org/officeDocument/2006/relationships/slide" Target="slides/slide17.xml"/>
  <Relationship Id="rId19" Type="http://schemas.openxmlformats.org/officeDocument/2006/relationships/slide" Target="slides/slide18.xml"/>
  <Relationship Id="rId2" Type="http://schemas.openxmlformats.org/officeDocument/2006/relationships/slide" Target="slides/slide1.xml"/>
  <Relationship Id="rId20" Type="http://schemas.openxmlformats.org/officeDocument/2006/relationships/slide" Target="slides/slide19.xml"/>
  <Relationship Id="rId21" Type="http://schemas.openxmlformats.org/officeDocument/2006/relationships/slide" Target="slides/slide20.xml"/>
  <Relationship Id="rId22" Type="http://schemas.openxmlformats.org/officeDocument/2006/relationships/slide" Target="slides/slide21.xml"/>
  <Relationship Id="rId23" Type="http://schemas.openxmlformats.org/officeDocument/2006/relationships/slide" Target="slides/slide22.xml"/>
  <Relationship Id="rId24" Type="http://schemas.openxmlformats.org/officeDocument/2006/relationships/slide" Target="slides/slide23.xml"/>
  <Relationship Id="rId25" Type="http://schemas.openxmlformats.org/officeDocument/2006/relationships/slide" Target="slides/slide24.xml"/>
  <Relationship Id="rId26" Type="http://schemas.openxmlformats.org/officeDocument/2006/relationships/slide" Target="slides/slide25.xml"/>
  <Relationship Id="rId27" Type="http://schemas.openxmlformats.org/officeDocument/2006/relationships/slide" Target="slides/slide26.xml"/>
  <Relationship Id="rId28" Type="http://schemas.openxmlformats.org/officeDocument/2006/relationships/slide" Target="slides/slide27.xml"/>
  <Relationship Id="rId29" Type="http://schemas.openxmlformats.org/officeDocument/2006/relationships/slide" Target="slides/slide28.xml"/>
  <Relationship Id="rId3" Type="http://schemas.openxmlformats.org/officeDocument/2006/relationships/slide" Target="slides/slide2.xml"/>
  <Relationship Id="rId30" Type="http://schemas.openxmlformats.org/officeDocument/2006/relationships/slide" Target="slides/slide29.xml"/>
  <Relationship Id="rId31" Type="http://schemas.openxmlformats.org/officeDocument/2006/relationships/slide" Target="slides/slide30.xml"/>
  <Relationship Id="rId32" Type="http://schemas.openxmlformats.org/officeDocument/2006/relationships/slide" Target="slides/slide31.xml"/>
  <Relationship Id="rId33" Type="http://schemas.openxmlformats.org/officeDocument/2006/relationships/slide" Target="slides/slide32.xml"/>
  <Relationship Id="rId34" Type="http://schemas.openxmlformats.org/officeDocument/2006/relationships/slide" Target="slides/slide33.xml"/>
  <Relationship Id="rId35" Type="http://schemas.openxmlformats.org/officeDocument/2006/relationships/notesMaster" Target="notesMasters/notesMaster1.xml"/>
  <Relationship Id="rId36" Type="http://schemas.openxmlformats.org/officeDocument/2006/relationships/commentAuthors" Target="commentAuthors.xml"/>
  <Relationship Id="rId37" Type="http://schemas.openxmlformats.org/officeDocument/2006/relationships/presProps" Target="presProps.xml"/>
  <Relationship Id="rId38" Type="http://schemas.openxmlformats.org/officeDocument/2006/relationships/viewProps" Target="viewProps.xml"/>
  <Relationship Id="rId39" Type="http://schemas.openxmlformats.org/officeDocument/2006/relationships/theme" Target="theme/theme1.xml"/>
  <Relationship Id="rId4" Type="http://schemas.openxmlformats.org/officeDocument/2006/relationships/slide" Target="slides/slide3.xml"/>
  <Relationship Id="rId40" Type="http://schemas.openxmlformats.org/officeDocument/2006/relationships/tableStyles" Target="tableStyles.xml"/>
  <Relationship Id="rId5" Type="http://schemas.openxmlformats.org/officeDocument/2006/relationships/slide" Target="slides/slide4.xml"/>
  <Relationship Id="rId6" Type="http://schemas.openxmlformats.org/officeDocument/2006/relationships/slide" Target="slides/slide5.xml"/>
  <Relationship Id="rId7" Type="http://schemas.openxmlformats.org/officeDocument/2006/relationships/slide" Target="slides/slide6.xml"/>
  <Relationship Id="rId8" Type="http://schemas.openxmlformats.org/officeDocument/2006/relationships/slide" Target="slides/slide7.xml"/>
  <Relationship Id="rId9" Type="http://schemas.openxmlformats.org/officeDocument/2006/relationships/slide" Target="slides/slide8.xml"/>
</Relationships>

</file>

<file path=ppt/notesMasters/_rels/notesMaster1.xml.rels><?xml version="1.0" encoding="UTF-8"?>

<Relationships xmlns="http://schemas.openxmlformats.org/package/2006/relationships">
  <Relationship Id="rId1" Type="http://schemas.openxmlformats.org/officeDocument/2006/relationships/theme" Target="../theme/theme2.xml"/>
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49EF7131-44F4-4AD2-98B0-FF7C274FDB0B}" type="datetimeFigureOut">
              <a:rPr lang="en-US" smtClean="0"/>
              <a:t>8/11/2017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14463" y="1162050"/>
            <a:ext cx="4181475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3E297AA7-5BDB-4B99-A7AD-3074D6800D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96373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?>

<Relationships xmlns="http://schemas.openxmlformats.org/package/2006/relationships">
  <Relationship Id="rId1" Type="http://schemas.openxmlformats.org/officeDocument/2006/relationships/notesMaster" Target="../notesMasters/notesMaster1.xml"/>
  <Relationship Id="rId2" Type="http://schemas.openxmlformats.org/officeDocument/2006/relationships/slide" Target="../slides/slide1.xml"/>
</Relationships>

</file>

<file path=ppt/notesSlides/_rels/notesSlide10.xml.rels><?xml version="1.0" encoding="UTF-8"?>

<Relationships xmlns="http://schemas.openxmlformats.org/package/2006/relationships">
  <Relationship Id="rId1" Type="http://schemas.openxmlformats.org/officeDocument/2006/relationships/notesMaster" Target="../notesMasters/notesMaster1.xml"/>
  <Relationship Id="rId2" Type="http://schemas.openxmlformats.org/officeDocument/2006/relationships/slide" Target="../slides/slide10.xml"/>
</Relationships>

</file>

<file path=ppt/notesSlides/_rels/notesSlide11.xml.rels><?xml version="1.0" encoding="UTF-8"?>

<Relationships xmlns="http://schemas.openxmlformats.org/package/2006/relationships">
  <Relationship Id="rId1" Type="http://schemas.openxmlformats.org/officeDocument/2006/relationships/notesMaster" Target="../notesMasters/notesMaster1.xml"/>
  <Relationship Id="rId2" Type="http://schemas.openxmlformats.org/officeDocument/2006/relationships/slide" Target="../slides/slide11.xml"/>
</Relationships>

</file>

<file path=ppt/notesSlides/_rels/notesSlide12.xml.rels><?xml version="1.0" encoding="UTF-8"?>

<Relationships xmlns="http://schemas.openxmlformats.org/package/2006/relationships">
  <Relationship Id="rId1" Type="http://schemas.openxmlformats.org/officeDocument/2006/relationships/notesMaster" Target="../notesMasters/notesMaster1.xml"/>
  <Relationship Id="rId2" Type="http://schemas.openxmlformats.org/officeDocument/2006/relationships/slide" Target="../slides/slide12.xml"/>
</Relationships>

</file>

<file path=ppt/notesSlides/_rels/notesSlide13.xml.rels><?xml version="1.0" encoding="UTF-8"?>

<Relationships xmlns="http://schemas.openxmlformats.org/package/2006/relationships">
  <Relationship Id="rId1" Type="http://schemas.openxmlformats.org/officeDocument/2006/relationships/notesMaster" Target="../notesMasters/notesMaster1.xml"/>
  <Relationship Id="rId2" Type="http://schemas.openxmlformats.org/officeDocument/2006/relationships/slide" Target="../slides/slide13.xml"/>
</Relationships>

</file>

<file path=ppt/notesSlides/_rels/notesSlide14.xml.rels><?xml version="1.0" encoding="UTF-8"?>

<Relationships xmlns="http://schemas.openxmlformats.org/package/2006/relationships">
  <Relationship Id="rId1" Type="http://schemas.openxmlformats.org/officeDocument/2006/relationships/notesMaster" Target="../notesMasters/notesMaster1.xml"/>
  <Relationship Id="rId2" Type="http://schemas.openxmlformats.org/officeDocument/2006/relationships/slide" Target="../slides/slide14.xml"/>
</Relationships>

</file>

<file path=ppt/notesSlides/_rels/notesSlide15.xml.rels><?xml version="1.0" encoding="UTF-8"?>

<Relationships xmlns="http://schemas.openxmlformats.org/package/2006/relationships">
  <Relationship Id="rId1" Type="http://schemas.openxmlformats.org/officeDocument/2006/relationships/notesMaster" Target="../notesMasters/notesMaster1.xml"/>
  <Relationship Id="rId2" Type="http://schemas.openxmlformats.org/officeDocument/2006/relationships/slide" Target="../slides/slide15.xml"/>
</Relationships>

</file>

<file path=ppt/notesSlides/_rels/notesSlide16.xml.rels><?xml version="1.0" encoding="UTF-8"?>

<Relationships xmlns="http://schemas.openxmlformats.org/package/2006/relationships">
  <Relationship Id="rId1" Type="http://schemas.openxmlformats.org/officeDocument/2006/relationships/notesMaster" Target="../notesMasters/notesMaster1.xml"/>
  <Relationship Id="rId2" Type="http://schemas.openxmlformats.org/officeDocument/2006/relationships/slide" Target="../slides/slide16.xml"/>
</Relationships>

</file>

<file path=ppt/notesSlides/_rels/notesSlide17.xml.rels><?xml version="1.0" encoding="UTF-8"?>

<Relationships xmlns="http://schemas.openxmlformats.org/package/2006/relationships">
  <Relationship Id="rId1" Type="http://schemas.openxmlformats.org/officeDocument/2006/relationships/notesMaster" Target="../notesMasters/notesMaster1.xml"/>
  <Relationship Id="rId2" Type="http://schemas.openxmlformats.org/officeDocument/2006/relationships/slide" Target="../slides/slide17.xml"/>
</Relationships>

</file>

<file path=ppt/notesSlides/_rels/notesSlide18.xml.rels><?xml version="1.0" encoding="UTF-8"?>

<Relationships xmlns="http://schemas.openxmlformats.org/package/2006/relationships">
  <Relationship Id="rId1" Type="http://schemas.openxmlformats.org/officeDocument/2006/relationships/notesMaster" Target="../notesMasters/notesMaster1.xml"/>
  <Relationship Id="rId2" Type="http://schemas.openxmlformats.org/officeDocument/2006/relationships/slide" Target="../slides/slide18.xml"/>
</Relationships>

</file>

<file path=ppt/notesSlides/_rels/notesSlide19.xml.rels><?xml version="1.0" encoding="UTF-8"?>

<Relationships xmlns="http://schemas.openxmlformats.org/package/2006/relationships">
  <Relationship Id="rId1" Type="http://schemas.openxmlformats.org/officeDocument/2006/relationships/notesMaster" Target="../notesMasters/notesMaster1.xml"/>
  <Relationship Id="rId2" Type="http://schemas.openxmlformats.org/officeDocument/2006/relationships/slide" Target="../slides/slide19.xml"/>
</Relationships>

</file>

<file path=ppt/notesSlides/_rels/notesSlide2.xml.rels><?xml version="1.0" encoding="UTF-8"?>

<Relationships xmlns="http://schemas.openxmlformats.org/package/2006/relationships">
  <Relationship Id="rId1" Type="http://schemas.openxmlformats.org/officeDocument/2006/relationships/notesMaster" Target="../notesMasters/notesMaster1.xml"/>
  <Relationship Id="rId2" Type="http://schemas.openxmlformats.org/officeDocument/2006/relationships/slide" Target="../slides/slide2.xml"/>
</Relationships>

</file>

<file path=ppt/notesSlides/_rels/notesSlide20.xml.rels><?xml version="1.0" encoding="UTF-8"?>

<Relationships xmlns="http://schemas.openxmlformats.org/package/2006/relationships">
  <Relationship Id="rId1" Type="http://schemas.openxmlformats.org/officeDocument/2006/relationships/notesMaster" Target="../notesMasters/notesMaster1.xml"/>
  <Relationship Id="rId2" Type="http://schemas.openxmlformats.org/officeDocument/2006/relationships/slide" Target="../slides/slide20.xml"/>
</Relationships>

</file>

<file path=ppt/notesSlides/_rels/notesSlide21.xml.rels><?xml version="1.0" encoding="UTF-8"?>

<Relationships xmlns="http://schemas.openxmlformats.org/package/2006/relationships">
  <Relationship Id="rId1" Type="http://schemas.openxmlformats.org/officeDocument/2006/relationships/notesMaster" Target="../notesMasters/notesMaster1.xml"/>
  <Relationship Id="rId2" Type="http://schemas.openxmlformats.org/officeDocument/2006/relationships/slide" Target="../slides/slide21.xml"/>
</Relationships>

</file>

<file path=ppt/notesSlides/_rels/notesSlide22.xml.rels><?xml version="1.0" encoding="UTF-8"?>

<Relationships xmlns="http://schemas.openxmlformats.org/package/2006/relationships">
  <Relationship Id="rId1" Type="http://schemas.openxmlformats.org/officeDocument/2006/relationships/notesMaster" Target="../notesMasters/notesMaster1.xml"/>
  <Relationship Id="rId2" Type="http://schemas.openxmlformats.org/officeDocument/2006/relationships/slide" Target="../slides/slide22.xml"/>
</Relationships>

</file>

<file path=ppt/notesSlides/_rels/notesSlide23.xml.rels><?xml version="1.0" encoding="UTF-8"?>

<Relationships xmlns="http://schemas.openxmlformats.org/package/2006/relationships">
  <Relationship Id="rId1" Type="http://schemas.openxmlformats.org/officeDocument/2006/relationships/notesMaster" Target="../notesMasters/notesMaster1.xml"/>
  <Relationship Id="rId2" Type="http://schemas.openxmlformats.org/officeDocument/2006/relationships/slide" Target="../slides/slide23.xml"/>
</Relationships>

</file>

<file path=ppt/notesSlides/_rels/notesSlide24.xml.rels><?xml version="1.0" encoding="UTF-8"?>

<Relationships xmlns="http://schemas.openxmlformats.org/package/2006/relationships">
  <Relationship Id="rId1" Type="http://schemas.openxmlformats.org/officeDocument/2006/relationships/notesMaster" Target="../notesMasters/notesMaster1.xml"/>
  <Relationship Id="rId2" Type="http://schemas.openxmlformats.org/officeDocument/2006/relationships/slide" Target="../slides/slide24.xml"/>
</Relationships>

</file>

<file path=ppt/notesSlides/_rels/notesSlide25.xml.rels><?xml version="1.0" encoding="UTF-8"?>

<Relationships xmlns="http://schemas.openxmlformats.org/package/2006/relationships">
  <Relationship Id="rId1" Type="http://schemas.openxmlformats.org/officeDocument/2006/relationships/notesMaster" Target="../notesMasters/notesMaster1.xml"/>
  <Relationship Id="rId2" Type="http://schemas.openxmlformats.org/officeDocument/2006/relationships/slide" Target="../slides/slide25.xml"/>
</Relationships>

</file>

<file path=ppt/notesSlides/_rels/notesSlide26.xml.rels><?xml version="1.0" encoding="UTF-8"?>

<Relationships xmlns="http://schemas.openxmlformats.org/package/2006/relationships">
  <Relationship Id="rId1" Type="http://schemas.openxmlformats.org/officeDocument/2006/relationships/notesMaster" Target="../notesMasters/notesMaster1.xml"/>
  <Relationship Id="rId2" Type="http://schemas.openxmlformats.org/officeDocument/2006/relationships/slide" Target="../slides/slide26.xml"/>
</Relationships>

</file>

<file path=ppt/notesSlides/_rels/notesSlide27.xml.rels><?xml version="1.0" encoding="UTF-8"?>

<Relationships xmlns="http://schemas.openxmlformats.org/package/2006/relationships">
  <Relationship Id="rId1" Type="http://schemas.openxmlformats.org/officeDocument/2006/relationships/notesMaster" Target="../notesMasters/notesMaster1.xml"/>
  <Relationship Id="rId2" Type="http://schemas.openxmlformats.org/officeDocument/2006/relationships/slide" Target="../slides/slide27.xml"/>
</Relationships>

</file>

<file path=ppt/notesSlides/_rels/notesSlide28.xml.rels><?xml version="1.0" encoding="UTF-8"?>

<Relationships xmlns="http://schemas.openxmlformats.org/package/2006/relationships">
  <Relationship Id="rId1" Type="http://schemas.openxmlformats.org/officeDocument/2006/relationships/notesMaster" Target="../notesMasters/notesMaster1.xml"/>
  <Relationship Id="rId2" Type="http://schemas.openxmlformats.org/officeDocument/2006/relationships/slide" Target="../slides/slide28.xml"/>
</Relationships>

</file>

<file path=ppt/notesSlides/_rels/notesSlide29.xml.rels><?xml version="1.0" encoding="UTF-8"?>

<Relationships xmlns="http://schemas.openxmlformats.org/package/2006/relationships">
  <Relationship Id="rId1" Type="http://schemas.openxmlformats.org/officeDocument/2006/relationships/notesMaster" Target="../notesMasters/notesMaster1.xml"/>
  <Relationship Id="rId2" Type="http://schemas.openxmlformats.org/officeDocument/2006/relationships/slide" Target="../slides/slide29.xml"/>
</Relationships>

</file>

<file path=ppt/notesSlides/_rels/notesSlide3.xml.rels><?xml version="1.0" encoding="UTF-8"?>

<Relationships xmlns="http://schemas.openxmlformats.org/package/2006/relationships">
  <Relationship Id="rId1" Type="http://schemas.openxmlformats.org/officeDocument/2006/relationships/notesMaster" Target="../notesMasters/notesMaster1.xml"/>
  <Relationship Id="rId2" Type="http://schemas.openxmlformats.org/officeDocument/2006/relationships/slide" Target="../slides/slide3.xml"/>
</Relationships>

</file>

<file path=ppt/notesSlides/_rels/notesSlide30.xml.rels><?xml version="1.0" encoding="UTF-8"?>

<Relationships xmlns="http://schemas.openxmlformats.org/package/2006/relationships">
  <Relationship Id="rId1" Type="http://schemas.openxmlformats.org/officeDocument/2006/relationships/notesMaster" Target="../notesMasters/notesMaster1.xml"/>
  <Relationship Id="rId2" Type="http://schemas.openxmlformats.org/officeDocument/2006/relationships/slide" Target="../slides/slide30.xml"/>
</Relationships>

</file>

<file path=ppt/notesSlides/_rels/notesSlide31.xml.rels><?xml version="1.0" encoding="UTF-8"?>

<Relationships xmlns="http://schemas.openxmlformats.org/package/2006/relationships">
  <Relationship Id="rId1" Type="http://schemas.openxmlformats.org/officeDocument/2006/relationships/notesMaster" Target="../notesMasters/notesMaster1.xml"/>
  <Relationship Id="rId2" Type="http://schemas.openxmlformats.org/officeDocument/2006/relationships/slide" Target="../slides/slide31.xml"/>
</Relationships>

</file>

<file path=ppt/notesSlides/_rels/notesSlide32.xml.rels><?xml version="1.0" encoding="UTF-8"?>

<Relationships xmlns="http://schemas.openxmlformats.org/package/2006/relationships">
  <Relationship Id="rId1" Type="http://schemas.openxmlformats.org/officeDocument/2006/relationships/notesMaster" Target="../notesMasters/notesMaster1.xml"/>
  <Relationship Id="rId2" Type="http://schemas.openxmlformats.org/officeDocument/2006/relationships/slide" Target="../slides/slide32.xml"/>
</Relationships>

</file>

<file path=ppt/notesSlides/_rels/notesSlide33.xml.rels><?xml version="1.0" encoding="UTF-8"?>

<Relationships xmlns="http://schemas.openxmlformats.org/package/2006/relationships">
  <Relationship Id="rId1" Type="http://schemas.openxmlformats.org/officeDocument/2006/relationships/notesMaster" Target="../notesMasters/notesMaster1.xml"/>
  <Relationship Id="rId2" Type="http://schemas.openxmlformats.org/officeDocument/2006/relationships/slide" Target="../slides/slide33.xml"/>
</Relationships>

</file>

<file path=ppt/notesSlides/_rels/notesSlide4.xml.rels><?xml version="1.0" encoding="UTF-8"?>

<Relationships xmlns="http://schemas.openxmlformats.org/package/2006/relationships">
  <Relationship Id="rId1" Type="http://schemas.openxmlformats.org/officeDocument/2006/relationships/notesMaster" Target="../notesMasters/notesMaster1.xml"/>
  <Relationship Id="rId2" Type="http://schemas.openxmlformats.org/officeDocument/2006/relationships/slide" Target="../slides/slide4.xml"/>
</Relationships>

</file>

<file path=ppt/notesSlides/_rels/notesSlide5.xml.rels><?xml version="1.0" encoding="UTF-8"?>

<Relationships xmlns="http://schemas.openxmlformats.org/package/2006/relationships">
  <Relationship Id="rId1" Type="http://schemas.openxmlformats.org/officeDocument/2006/relationships/notesMaster" Target="../notesMasters/notesMaster1.xml"/>
  <Relationship Id="rId2" Type="http://schemas.openxmlformats.org/officeDocument/2006/relationships/slide" Target="../slides/slide5.xml"/>
</Relationships>

</file>

<file path=ppt/notesSlides/_rels/notesSlide6.xml.rels><?xml version="1.0" encoding="UTF-8"?>

<Relationships xmlns="http://schemas.openxmlformats.org/package/2006/relationships">
  <Relationship Id="rId1" Type="http://schemas.openxmlformats.org/officeDocument/2006/relationships/notesMaster" Target="../notesMasters/notesMaster1.xml"/>
  <Relationship Id="rId2" Type="http://schemas.openxmlformats.org/officeDocument/2006/relationships/slide" Target="../slides/slide6.xml"/>
</Relationships>

</file>

<file path=ppt/notesSlides/_rels/notesSlide7.xml.rels><?xml version="1.0" encoding="UTF-8"?>

<Relationships xmlns="http://schemas.openxmlformats.org/package/2006/relationships">
  <Relationship Id="rId1" Type="http://schemas.openxmlformats.org/officeDocument/2006/relationships/notesMaster" Target="../notesMasters/notesMaster1.xml"/>
  <Relationship Id="rId2" Type="http://schemas.openxmlformats.org/officeDocument/2006/relationships/slide" Target="../slides/slide7.xml"/>
</Relationships>

</file>

<file path=ppt/notesSlides/_rels/notesSlide8.xml.rels><?xml version="1.0" encoding="UTF-8"?>

<Relationships xmlns="http://schemas.openxmlformats.org/package/2006/relationships">
  <Relationship Id="rId1" Type="http://schemas.openxmlformats.org/officeDocument/2006/relationships/notesMaster" Target="../notesMasters/notesMaster1.xml"/>
  <Relationship Id="rId2" Type="http://schemas.openxmlformats.org/officeDocument/2006/relationships/slide" Target="../slides/slide8.xml"/>
</Relationships>

</file>

<file path=ppt/notesSlides/_rels/notesSlide9.xml.rels><?xml version="1.0" encoding="UTF-8"?>

<Relationships xmlns="http://schemas.openxmlformats.org/package/2006/relationships">
  <Relationship Id="rId1" Type="http://schemas.openxmlformats.org/officeDocument/2006/relationships/notesMaster" Target="../notesMasters/notesMaster1.xml"/>
  <Relationship Id="rId2" Type="http://schemas.openxmlformats.org/officeDocument/2006/relationships/slide" Target="../slides/slide9.xml"/>
</Relationships>
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770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39940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384A392C-5817-4A90-AD3D-FFFF30B52D05}" type="slidenum">
              <a:rPr lang="en-US">
                <a:solidFill>
                  <a:srgbClr val="FFFFFF"/>
                </a:solidFill>
              </a:rPr>
              <a:pPr>
                <a:defRPr/>
              </a:pPr>
              <a:t>1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quarter" idx="1"/>
          </p:nvPr>
        </p:nvSpPr>
        <p:spPr/>
        <p:txBody>
          <a:bodyPr/>
          <a:lstStyle/>
          <a:p>
            <a:pPr>
              <a:defRPr/>
            </a:pPr>
            <a:fld id="{A8934A49-479B-48DD-A35C-8881FC9D2694}" type="datetime1">
              <a:rPr lang="en-US" smtClean="0">
                <a:solidFill>
                  <a:prstClr val="black"/>
                </a:solidFill>
              </a:rPr>
              <a:pPr>
                <a:defRPr/>
              </a:pPr>
              <a:t>8/11/2017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916773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9940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384A392C-5817-4A90-AD3D-FFFF30B52D05}" type="slidenum">
              <a:rPr lang="en-US">
                <a:solidFill>
                  <a:srgbClr val="FFFFFF"/>
                </a:solidFill>
              </a:rPr>
              <a:pPr>
                <a:defRPr/>
              </a:pPr>
              <a:t>10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quarter" idx="1"/>
          </p:nvPr>
        </p:nvSpPr>
        <p:spPr/>
        <p:txBody>
          <a:bodyPr/>
          <a:lstStyle/>
          <a:p>
            <a:pPr>
              <a:defRPr/>
            </a:pPr>
            <a:fld id="{A8934A49-479B-48DD-A35C-8881FC9D2694}" type="datetime1">
              <a:rPr lang="en-US" smtClean="0">
                <a:solidFill>
                  <a:prstClr val="black"/>
                </a:solidFill>
              </a:rPr>
              <a:pPr>
                <a:defRPr/>
              </a:pPr>
              <a:t>8/11/2017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4" name="Notes Placeholder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725724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9940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384A392C-5817-4A90-AD3D-FFFF30B52D05}" type="slidenum">
              <a:rPr lang="en-US">
                <a:solidFill>
                  <a:srgbClr val="FFFFFF"/>
                </a:solidFill>
              </a:rPr>
              <a:pPr>
                <a:defRPr/>
              </a:pPr>
              <a:t>11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quarter" idx="1"/>
          </p:nvPr>
        </p:nvSpPr>
        <p:spPr/>
        <p:txBody>
          <a:bodyPr/>
          <a:lstStyle/>
          <a:p>
            <a:pPr>
              <a:defRPr/>
            </a:pPr>
            <a:fld id="{A8934A49-479B-48DD-A35C-8881FC9D2694}" type="datetime1">
              <a:rPr lang="en-US" smtClean="0">
                <a:solidFill>
                  <a:prstClr val="black"/>
                </a:solidFill>
              </a:rPr>
              <a:pPr>
                <a:defRPr/>
              </a:pPr>
              <a:t>8/11/2017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4" name="Notes Placeholder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984025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9940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384A392C-5817-4A90-AD3D-FFFF30B52D05}" type="slidenum">
              <a:rPr lang="en-US">
                <a:solidFill>
                  <a:srgbClr val="FFFFFF"/>
                </a:solidFill>
              </a:rPr>
              <a:pPr>
                <a:defRPr/>
              </a:pPr>
              <a:t>12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quarter" idx="1"/>
          </p:nvPr>
        </p:nvSpPr>
        <p:spPr/>
        <p:txBody>
          <a:bodyPr/>
          <a:lstStyle/>
          <a:p>
            <a:pPr>
              <a:defRPr/>
            </a:pPr>
            <a:fld id="{A8934A49-479B-48DD-A35C-8881FC9D2694}" type="datetime1">
              <a:rPr lang="en-US" smtClean="0">
                <a:solidFill>
                  <a:prstClr val="black"/>
                </a:solidFill>
              </a:rPr>
              <a:pPr>
                <a:defRPr/>
              </a:pPr>
              <a:t>8/11/2017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4" name="Notes Placeholder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96363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9940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384A392C-5817-4A90-AD3D-FFFF30B52D05}" type="slidenum">
              <a:rPr lang="en-US">
                <a:solidFill>
                  <a:srgbClr val="FFFFFF"/>
                </a:solidFill>
              </a:rPr>
              <a:pPr>
                <a:defRPr/>
              </a:pPr>
              <a:t>13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quarter" idx="1"/>
          </p:nvPr>
        </p:nvSpPr>
        <p:spPr/>
        <p:txBody>
          <a:bodyPr/>
          <a:lstStyle/>
          <a:p>
            <a:pPr>
              <a:defRPr/>
            </a:pPr>
            <a:fld id="{A8934A49-479B-48DD-A35C-8881FC9D2694}" type="datetime1">
              <a:rPr lang="en-US" smtClean="0">
                <a:solidFill>
                  <a:prstClr val="black"/>
                </a:solidFill>
              </a:rPr>
              <a:pPr>
                <a:defRPr/>
              </a:pPr>
              <a:t>8/11/2017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4" name="Notes Placeholder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20812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9940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384A392C-5817-4A90-AD3D-FFFF30B52D05}" type="slidenum">
              <a:rPr lang="en-US">
                <a:solidFill>
                  <a:srgbClr val="FFFFFF"/>
                </a:solidFill>
              </a:rPr>
              <a:pPr>
                <a:defRPr/>
              </a:pPr>
              <a:t>14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quarter" idx="1"/>
          </p:nvPr>
        </p:nvSpPr>
        <p:spPr/>
        <p:txBody>
          <a:bodyPr/>
          <a:lstStyle/>
          <a:p>
            <a:pPr>
              <a:defRPr/>
            </a:pPr>
            <a:fld id="{A8934A49-479B-48DD-A35C-8881FC9D2694}" type="datetime1">
              <a:rPr lang="en-US" smtClean="0">
                <a:solidFill>
                  <a:prstClr val="black"/>
                </a:solidFill>
              </a:rPr>
              <a:pPr>
                <a:defRPr/>
              </a:pPr>
              <a:t>8/11/2017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4" name="Notes Placeholder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810022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9940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384A392C-5817-4A90-AD3D-FFFF30B52D05}" type="slidenum">
              <a:rPr lang="en-US">
                <a:solidFill>
                  <a:srgbClr val="FFFFFF"/>
                </a:solidFill>
              </a:rPr>
              <a:pPr>
                <a:defRPr/>
              </a:pPr>
              <a:t>15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quarter" idx="1"/>
          </p:nvPr>
        </p:nvSpPr>
        <p:spPr/>
        <p:txBody>
          <a:bodyPr/>
          <a:lstStyle/>
          <a:p>
            <a:pPr>
              <a:defRPr/>
            </a:pPr>
            <a:fld id="{A8934A49-479B-48DD-A35C-8881FC9D2694}" type="datetime1">
              <a:rPr lang="en-US" smtClean="0">
                <a:solidFill>
                  <a:prstClr val="black"/>
                </a:solidFill>
              </a:rPr>
              <a:pPr>
                <a:defRPr/>
              </a:pPr>
              <a:t>8/11/2017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4" name="Notes Placeholder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176062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9940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384A392C-5817-4A90-AD3D-FFFF30B52D05}" type="slidenum">
              <a:rPr lang="en-US">
                <a:solidFill>
                  <a:srgbClr val="FFFFFF"/>
                </a:solidFill>
              </a:rPr>
              <a:pPr>
                <a:defRPr/>
              </a:pPr>
              <a:t>16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quarter" idx="1"/>
          </p:nvPr>
        </p:nvSpPr>
        <p:spPr/>
        <p:txBody>
          <a:bodyPr/>
          <a:lstStyle/>
          <a:p>
            <a:pPr>
              <a:defRPr/>
            </a:pPr>
            <a:fld id="{A8934A49-479B-48DD-A35C-8881FC9D2694}" type="datetime1">
              <a:rPr lang="en-US" smtClean="0">
                <a:solidFill>
                  <a:prstClr val="black"/>
                </a:solidFill>
              </a:rPr>
              <a:pPr>
                <a:defRPr/>
              </a:pPr>
              <a:t>8/11/2017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4" name="Notes Placeholder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966411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770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39940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384A392C-5817-4A90-AD3D-FFFF30B52D05}" type="slidenum">
              <a:rPr lang="en-US">
                <a:solidFill>
                  <a:srgbClr val="FFFFFF"/>
                </a:solidFill>
              </a:rPr>
              <a:pPr>
                <a:defRPr/>
              </a:pPr>
              <a:t>17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quarter" idx="1"/>
          </p:nvPr>
        </p:nvSpPr>
        <p:spPr/>
        <p:txBody>
          <a:bodyPr/>
          <a:lstStyle/>
          <a:p>
            <a:pPr>
              <a:defRPr/>
            </a:pPr>
            <a:fld id="{A8934A49-479B-48DD-A35C-8881FC9D2694}" type="datetime1">
              <a:rPr lang="en-US" smtClean="0">
                <a:solidFill>
                  <a:prstClr val="black"/>
                </a:solidFill>
              </a:rPr>
              <a:pPr>
                <a:defRPr/>
              </a:pPr>
              <a:t>8/11/2017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211448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9940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384A392C-5817-4A90-AD3D-FFFF30B52D05}" type="slidenum">
              <a:rPr lang="en-US">
                <a:solidFill>
                  <a:srgbClr val="FFFFFF"/>
                </a:solidFill>
              </a:rPr>
              <a:pPr>
                <a:defRPr/>
              </a:pPr>
              <a:t>18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quarter" idx="1"/>
          </p:nvPr>
        </p:nvSpPr>
        <p:spPr/>
        <p:txBody>
          <a:bodyPr/>
          <a:lstStyle/>
          <a:p>
            <a:pPr>
              <a:defRPr/>
            </a:pPr>
            <a:fld id="{A8934A49-479B-48DD-A35C-8881FC9D2694}" type="datetime1">
              <a:rPr lang="en-US" smtClean="0">
                <a:solidFill>
                  <a:prstClr val="black"/>
                </a:solidFill>
              </a:rPr>
              <a:pPr>
                <a:defRPr/>
              </a:pPr>
              <a:t>8/11/2017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4" name="Notes Placeholder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678961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770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39940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384A392C-5817-4A90-AD3D-FFFF30B52D05}" type="slidenum">
              <a:rPr lang="en-US">
                <a:solidFill>
                  <a:srgbClr val="FFFFFF"/>
                </a:solidFill>
              </a:rPr>
              <a:pPr>
                <a:defRPr/>
              </a:pPr>
              <a:t>19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quarter" idx="1"/>
          </p:nvPr>
        </p:nvSpPr>
        <p:spPr/>
        <p:txBody>
          <a:bodyPr/>
          <a:lstStyle/>
          <a:p>
            <a:pPr>
              <a:defRPr/>
            </a:pPr>
            <a:fld id="{A8934A49-479B-48DD-A35C-8881FC9D2694}" type="datetime1">
              <a:rPr lang="en-US" smtClean="0">
                <a:solidFill>
                  <a:prstClr val="black"/>
                </a:solidFill>
              </a:rPr>
              <a:pPr>
                <a:defRPr/>
              </a:pPr>
              <a:t>8/11/2017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61488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770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39940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384A392C-5817-4A90-AD3D-FFFF30B52D05}" type="slidenum">
              <a:rPr lang="en-US">
                <a:solidFill>
                  <a:srgbClr val="FFFFFF"/>
                </a:solidFill>
              </a:rPr>
              <a:pPr>
                <a:defRPr/>
              </a:pPr>
              <a:t>2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quarter" idx="1"/>
          </p:nvPr>
        </p:nvSpPr>
        <p:spPr/>
        <p:txBody>
          <a:bodyPr/>
          <a:lstStyle/>
          <a:p>
            <a:pPr>
              <a:defRPr/>
            </a:pPr>
            <a:fld id="{A8934A49-479B-48DD-A35C-8881FC9D2694}" type="datetime1">
              <a:rPr lang="en-US" smtClean="0">
                <a:solidFill>
                  <a:prstClr val="black"/>
                </a:solidFill>
              </a:rPr>
              <a:pPr>
                <a:defRPr/>
              </a:pPr>
              <a:t>8/11/2017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460202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9940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384A392C-5817-4A90-AD3D-FFFF30B52D05}" type="slidenum">
              <a:rPr lang="en-US">
                <a:solidFill>
                  <a:srgbClr val="FFFFFF"/>
                </a:solidFill>
              </a:rPr>
              <a:pPr>
                <a:defRPr/>
              </a:pPr>
              <a:t>20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quarter" idx="1"/>
          </p:nvPr>
        </p:nvSpPr>
        <p:spPr/>
        <p:txBody>
          <a:bodyPr/>
          <a:lstStyle/>
          <a:p>
            <a:pPr>
              <a:defRPr/>
            </a:pPr>
            <a:fld id="{A8934A49-479B-48DD-A35C-8881FC9D2694}" type="datetime1">
              <a:rPr lang="en-US" smtClean="0">
                <a:solidFill>
                  <a:prstClr val="black"/>
                </a:solidFill>
              </a:rPr>
              <a:pPr>
                <a:defRPr/>
              </a:pPr>
              <a:t>8/11/2017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4" name="Notes Placeholder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038131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9940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384A392C-5817-4A90-AD3D-FFFF30B52D05}" type="slidenum">
              <a:rPr lang="en-US">
                <a:solidFill>
                  <a:srgbClr val="FFFFFF"/>
                </a:solidFill>
              </a:rPr>
              <a:pPr>
                <a:defRPr/>
              </a:pPr>
              <a:t>21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quarter" idx="1"/>
          </p:nvPr>
        </p:nvSpPr>
        <p:spPr/>
        <p:txBody>
          <a:bodyPr/>
          <a:lstStyle/>
          <a:p>
            <a:pPr>
              <a:defRPr/>
            </a:pPr>
            <a:fld id="{A8934A49-479B-48DD-A35C-8881FC9D2694}" type="datetime1">
              <a:rPr lang="en-US" smtClean="0">
                <a:solidFill>
                  <a:prstClr val="black"/>
                </a:solidFill>
              </a:rPr>
              <a:pPr>
                <a:defRPr/>
              </a:pPr>
              <a:t>8/11/2017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4" name="Notes Placeholder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436371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9940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384A392C-5817-4A90-AD3D-FFFF30B52D05}" type="slidenum">
              <a:rPr lang="en-US">
                <a:solidFill>
                  <a:srgbClr val="FFFFFF"/>
                </a:solidFill>
              </a:rPr>
              <a:pPr>
                <a:defRPr/>
              </a:pPr>
              <a:t>22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quarter" idx="1"/>
          </p:nvPr>
        </p:nvSpPr>
        <p:spPr/>
        <p:txBody>
          <a:bodyPr/>
          <a:lstStyle/>
          <a:p>
            <a:pPr>
              <a:defRPr/>
            </a:pPr>
            <a:fld id="{A8934A49-479B-48DD-A35C-8881FC9D2694}" type="datetime1">
              <a:rPr lang="en-US" smtClean="0">
                <a:solidFill>
                  <a:prstClr val="black"/>
                </a:solidFill>
              </a:rPr>
              <a:pPr>
                <a:defRPr/>
              </a:pPr>
              <a:t>8/11/2017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4" name="Notes Placeholder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911469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9940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384A392C-5817-4A90-AD3D-FFFF30B52D05}" type="slidenum">
              <a:rPr lang="en-US">
                <a:solidFill>
                  <a:srgbClr val="FFFFFF"/>
                </a:solidFill>
              </a:rPr>
              <a:pPr>
                <a:defRPr/>
              </a:pPr>
              <a:t>23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quarter" idx="1"/>
          </p:nvPr>
        </p:nvSpPr>
        <p:spPr/>
        <p:txBody>
          <a:bodyPr/>
          <a:lstStyle/>
          <a:p>
            <a:pPr>
              <a:defRPr/>
            </a:pPr>
            <a:fld id="{A8934A49-479B-48DD-A35C-8881FC9D2694}" type="datetime1">
              <a:rPr lang="en-US" smtClean="0">
                <a:solidFill>
                  <a:prstClr val="black"/>
                </a:solidFill>
              </a:rPr>
              <a:pPr>
                <a:defRPr/>
              </a:pPr>
              <a:t>8/11/2017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4" name="Notes Placeholder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566369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9940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384A392C-5817-4A90-AD3D-FFFF30B52D05}" type="slidenum">
              <a:rPr lang="en-US">
                <a:solidFill>
                  <a:srgbClr val="FFFFFF"/>
                </a:solidFill>
              </a:rPr>
              <a:pPr>
                <a:defRPr/>
              </a:pPr>
              <a:t>24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quarter" idx="1"/>
          </p:nvPr>
        </p:nvSpPr>
        <p:spPr/>
        <p:txBody>
          <a:bodyPr/>
          <a:lstStyle/>
          <a:p>
            <a:pPr>
              <a:defRPr/>
            </a:pPr>
            <a:fld id="{A8934A49-479B-48DD-A35C-8881FC9D2694}" type="datetime1">
              <a:rPr lang="en-US" smtClean="0">
                <a:solidFill>
                  <a:prstClr val="black"/>
                </a:solidFill>
              </a:rPr>
              <a:pPr>
                <a:defRPr/>
              </a:pPr>
              <a:t>8/11/2017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4" name="Notes Placeholder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484237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9940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384A392C-5817-4A90-AD3D-FFFF30B52D05}" type="slidenum">
              <a:rPr lang="en-US">
                <a:solidFill>
                  <a:srgbClr val="FFFFFF"/>
                </a:solidFill>
              </a:rPr>
              <a:pPr>
                <a:defRPr/>
              </a:pPr>
              <a:t>25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quarter" idx="1"/>
          </p:nvPr>
        </p:nvSpPr>
        <p:spPr/>
        <p:txBody>
          <a:bodyPr/>
          <a:lstStyle/>
          <a:p>
            <a:pPr>
              <a:defRPr/>
            </a:pPr>
            <a:fld id="{A8934A49-479B-48DD-A35C-8881FC9D2694}" type="datetime1">
              <a:rPr lang="en-US" smtClean="0">
                <a:solidFill>
                  <a:prstClr val="black"/>
                </a:solidFill>
              </a:rPr>
              <a:pPr>
                <a:defRPr/>
              </a:pPr>
              <a:t>8/11/2017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4" name="Notes Placeholder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0348219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9940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384A392C-5817-4A90-AD3D-FFFF30B52D05}" type="slidenum">
              <a:rPr lang="en-US">
                <a:solidFill>
                  <a:srgbClr val="FFFFFF"/>
                </a:solidFill>
              </a:rPr>
              <a:pPr>
                <a:defRPr/>
              </a:pPr>
              <a:t>26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quarter" idx="1"/>
          </p:nvPr>
        </p:nvSpPr>
        <p:spPr/>
        <p:txBody>
          <a:bodyPr/>
          <a:lstStyle/>
          <a:p>
            <a:pPr>
              <a:defRPr/>
            </a:pPr>
            <a:fld id="{A8934A49-479B-48DD-A35C-8881FC9D2694}" type="datetime1">
              <a:rPr lang="en-US" smtClean="0">
                <a:solidFill>
                  <a:prstClr val="black"/>
                </a:solidFill>
              </a:rPr>
              <a:pPr>
                <a:defRPr/>
              </a:pPr>
              <a:t>8/11/2017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4" name="Notes Placeholder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2083844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9940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384A392C-5817-4A90-AD3D-FFFF30B52D05}" type="slidenum">
              <a:rPr lang="en-US">
                <a:solidFill>
                  <a:srgbClr val="FFFFFF"/>
                </a:solidFill>
              </a:rPr>
              <a:pPr>
                <a:defRPr/>
              </a:pPr>
              <a:t>27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quarter" idx="1"/>
          </p:nvPr>
        </p:nvSpPr>
        <p:spPr/>
        <p:txBody>
          <a:bodyPr/>
          <a:lstStyle/>
          <a:p>
            <a:pPr>
              <a:defRPr/>
            </a:pPr>
            <a:fld id="{A8934A49-479B-48DD-A35C-8881FC9D2694}" type="datetime1">
              <a:rPr lang="en-US" smtClean="0">
                <a:solidFill>
                  <a:prstClr val="black"/>
                </a:solidFill>
              </a:rPr>
              <a:pPr>
                <a:defRPr/>
              </a:pPr>
              <a:t>8/11/2017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4" name="Notes Placeholder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6753777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9940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384A392C-5817-4A90-AD3D-FFFF30B52D05}" type="slidenum">
              <a:rPr lang="en-US">
                <a:solidFill>
                  <a:srgbClr val="FFFFFF"/>
                </a:solidFill>
              </a:rPr>
              <a:pPr>
                <a:defRPr/>
              </a:pPr>
              <a:t>28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quarter" idx="1"/>
          </p:nvPr>
        </p:nvSpPr>
        <p:spPr/>
        <p:txBody>
          <a:bodyPr/>
          <a:lstStyle/>
          <a:p>
            <a:pPr>
              <a:defRPr/>
            </a:pPr>
            <a:fld id="{A8934A49-479B-48DD-A35C-8881FC9D2694}" type="datetime1">
              <a:rPr lang="en-US" smtClean="0">
                <a:solidFill>
                  <a:prstClr val="black"/>
                </a:solidFill>
              </a:rPr>
              <a:pPr>
                <a:defRPr/>
              </a:pPr>
              <a:t>8/11/2017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4" name="Notes Placeholder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1487914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9940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384A392C-5817-4A90-AD3D-FFFF30B52D05}" type="slidenum">
              <a:rPr lang="en-US">
                <a:solidFill>
                  <a:srgbClr val="FFFFFF"/>
                </a:solidFill>
              </a:rPr>
              <a:pPr>
                <a:defRPr/>
              </a:pPr>
              <a:t>29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quarter" idx="1"/>
          </p:nvPr>
        </p:nvSpPr>
        <p:spPr/>
        <p:txBody>
          <a:bodyPr/>
          <a:lstStyle/>
          <a:p>
            <a:pPr>
              <a:defRPr/>
            </a:pPr>
            <a:fld id="{A8934A49-479B-48DD-A35C-8881FC9D2694}" type="datetime1">
              <a:rPr lang="en-US" smtClean="0">
                <a:solidFill>
                  <a:prstClr val="black"/>
                </a:solidFill>
              </a:rPr>
              <a:pPr>
                <a:defRPr/>
              </a:pPr>
              <a:t>8/11/2017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4" name="Notes Placeholder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214857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770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 smtClean="0"/>
          </a:p>
        </p:txBody>
      </p:sp>
      <p:sp>
        <p:nvSpPr>
          <p:cNvPr id="39940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384A392C-5817-4A90-AD3D-FFFF30B52D05}" type="slidenum">
              <a:rPr lang="en-US">
                <a:solidFill>
                  <a:srgbClr val="FFFFFF"/>
                </a:solidFill>
              </a:rPr>
              <a:pPr>
                <a:defRPr/>
              </a:pPr>
              <a:t>3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quarter" idx="1"/>
          </p:nvPr>
        </p:nvSpPr>
        <p:spPr/>
        <p:txBody>
          <a:bodyPr/>
          <a:lstStyle/>
          <a:p>
            <a:pPr>
              <a:defRPr/>
            </a:pPr>
            <a:fld id="{A8934A49-479B-48DD-A35C-8881FC9D2694}" type="datetime1">
              <a:rPr lang="en-US" smtClean="0">
                <a:solidFill>
                  <a:prstClr val="black"/>
                </a:solidFill>
              </a:rPr>
              <a:pPr>
                <a:defRPr/>
              </a:pPr>
              <a:t>8/11/2017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0803116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9940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384A392C-5817-4A90-AD3D-FFFF30B52D05}" type="slidenum">
              <a:rPr lang="en-US">
                <a:solidFill>
                  <a:srgbClr val="FFFFFF"/>
                </a:solidFill>
              </a:rPr>
              <a:pPr>
                <a:defRPr/>
              </a:pPr>
              <a:t>30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quarter" idx="1"/>
          </p:nvPr>
        </p:nvSpPr>
        <p:spPr/>
        <p:txBody>
          <a:bodyPr/>
          <a:lstStyle/>
          <a:p>
            <a:pPr>
              <a:defRPr/>
            </a:pPr>
            <a:fld id="{A8934A49-479B-48DD-A35C-8881FC9D2694}" type="datetime1">
              <a:rPr lang="en-US" smtClean="0">
                <a:solidFill>
                  <a:prstClr val="black"/>
                </a:solidFill>
              </a:rPr>
              <a:pPr>
                <a:defRPr/>
              </a:pPr>
              <a:t>8/11/2017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4" name="Notes Placeholder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6134483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9940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384A392C-5817-4A90-AD3D-FFFF30B52D05}" type="slidenum">
              <a:rPr lang="en-US">
                <a:solidFill>
                  <a:srgbClr val="FFFFFF"/>
                </a:solidFill>
              </a:rPr>
              <a:pPr>
                <a:defRPr/>
              </a:pPr>
              <a:t>31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quarter" idx="1"/>
          </p:nvPr>
        </p:nvSpPr>
        <p:spPr/>
        <p:txBody>
          <a:bodyPr/>
          <a:lstStyle/>
          <a:p>
            <a:pPr>
              <a:defRPr/>
            </a:pPr>
            <a:fld id="{A8934A49-479B-48DD-A35C-8881FC9D2694}" type="datetime1">
              <a:rPr lang="en-US" smtClean="0">
                <a:solidFill>
                  <a:prstClr val="black"/>
                </a:solidFill>
              </a:rPr>
              <a:pPr>
                <a:defRPr/>
              </a:pPr>
              <a:t>8/11/2017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4" name="Notes Placeholder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9441064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758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57066" indent="-291179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64717" indent="-23294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30604" indent="-23294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96491" indent="-23294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62377" indent="-23294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3028264" indent="-23294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94151" indent="-23294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960038" indent="-23294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4B66F1BD-6EFE-46AD-B762-4B947F6D00C4}" type="slidenum">
              <a:rPr lang="en-US" altLang="en-US" smtClean="0">
                <a:solidFill>
                  <a:srgbClr val="000000"/>
                </a:solidFill>
              </a:rPr>
              <a:pPr>
                <a:spcBef>
                  <a:spcPct val="0"/>
                </a:spcBef>
              </a:pPr>
              <a:t>32</a:t>
            </a:fld>
            <a:endParaRPr lang="en-US" altLang="en-US" smtClean="0">
              <a:solidFill>
                <a:srgbClr val="000000"/>
              </a:solidFill>
            </a:endParaRPr>
          </a:p>
        </p:txBody>
      </p:sp>
      <p:sp>
        <p:nvSpPr>
          <p:cNvPr id="2" name="Notes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6722685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9635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57066" indent="-291179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64717" indent="-23294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30604" indent="-23294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96491" indent="-23294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62377" indent="-23294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3028264" indent="-23294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94151" indent="-23294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960038" indent="-23294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162A44B6-85C1-48A0-A836-541DD988B47C}" type="slidenum">
              <a:rPr lang="en-US" altLang="en-US" smtClean="0"/>
              <a:pPr>
                <a:spcBef>
                  <a:spcPct val="0"/>
                </a:spcBef>
              </a:pPr>
              <a:t>33</a:t>
            </a:fld>
            <a:endParaRPr lang="en-US" altLang="en-US" smtClean="0"/>
          </a:p>
        </p:txBody>
      </p:sp>
      <p:sp>
        <p:nvSpPr>
          <p:cNvPr id="69636" name="Notes Placeholder 1"/>
          <p:cNvSpPr>
            <a:spLocks noGrp="1"/>
          </p:cNvSpPr>
          <p:nvPr/>
        </p:nvSpPr>
        <p:spPr bwMode="auto">
          <a:xfrm>
            <a:off x="717268" y="4490032"/>
            <a:ext cx="5731651" cy="4252781"/>
          </a:xfrm>
          <a:prstGeom prst="rect">
            <a:avLst/>
          </a:prstGeom>
        </p:spPr>
        <p:txBody>
          <a:bodyPr lIns="93177" tIns="46589" rIns="93177" bIns="46589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6134092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9940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384A392C-5817-4A90-AD3D-FFFF30B52D05}" type="slidenum">
              <a:rPr lang="en-US">
                <a:solidFill>
                  <a:srgbClr val="FFFFFF"/>
                </a:solidFill>
              </a:rPr>
              <a:pPr>
                <a:defRPr/>
              </a:pPr>
              <a:t>4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quarter" idx="1"/>
          </p:nvPr>
        </p:nvSpPr>
        <p:spPr/>
        <p:txBody>
          <a:bodyPr/>
          <a:lstStyle/>
          <a:p>
            <a:pPr>
              <a:defRPr/>
            </a:pPr>
            <a:fld id="{A8934A49-479B-48DD-A35C-8881FC9D2694}" type="datetime1">
              <a:rPr lang="en-US" smtClean="0">
                <a:solidFill>
                  <a:prstClr val="black"/>
                </a:solidFill>
              </a:rPr>
              <a:pPr>
                <a:defRPr/>
              </a:pPr>
              <a:t>8/11/2017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4" name="Notes Placeholder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997630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9940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384A392C-5817-4A90-AD3D-FFFF30B52D05}" type="slidenum">
              <a:rPr lang="en-US">
                <a:solidFill>
                  <a:srgbClr val="FFFFFF"/>
                </a:solidFill>
              </a:rPr>
              <a:pPr>
                <a:defRPr/>
              </a:pPr>
              <a:t>5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quarter" idx="1"/>
          </p:nvPr>
        </p:nvSpPr>
        <p:spPr/>
        <p:txBody>
          <a:bodyPr/>
          <a:lstStyle/>
          <a:p>
            <a:pPr>
              <a:defRPr/>
            </a:pPr>
            <a:fld id="{A8934A49-479B-48DD-A35C-8881FC9D2694}" type="datetime1">
              <a:rPr lang="en-US" smtClean="0">
                <a:solidFill>
                  <a:prstClr val="black"/>
                </a:solidFill>
              </a:rPr>
              <a:pPr>
                <a:defRPr/>
              </a:pPr>
              <a:t>8/11/2017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4" name="Notes Placeholder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578365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9940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384A392C-5817-4A90-AD3D-FFFF30B52D05}" type="slidenum">
              <a:rPr lang="en-US">
                <a:solidFill>
                  <a:srgbClr val="FFFFFF"/>
                </a:solidFill>
              </a:rPr>
              <a:pPr>
                <a:defRPr/>
              </a:pPr>
              <a:t>6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quarter" idx="1"/>
          </p:nvPr>
        </p:nvSpPr>
        <p:spPr/>
        <p:txBody>
          <a:bodyPr/>
          <a:lstStyle/>
          <a:p>
            <a:pPr>
              <a:defRPr/>
            </a:pPr>
            <a:fld id="{A8934A49-479B-48DD-A35C-8881FC9D2694}" type="datetime1">
              <a:rPr lang="en-US" smtClean="0">
                <a:solidFill>
                  <a:prstClr val="black"/>
                </a:solidFill>
              </a:rPr>
              <a:pPr>
                <a:defRPr/>
              </a:pPr>
              <a:t>8/11/2017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4" name="Notes Placeholder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507501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9940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384A392C-5817-4A90-AD3D-FFFF30B52D05}" type="slidenum">
              <a:rPr lang="en-US">
                <a:solidFill>
                  <a:srgbClr val="FFFFFF"/>
                </a:solidFill>
              </a:rPr>
              <a:pPr>
                <a:defRPr/>
              </a:pPr>
              <a:t>7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quarter" idx="1"/>
          </p:nvPr>
        </p:nvSpPr>
        <p:spPr/>
        <p:txBody>
          <a:bodyPr/>
          <a:lstStyle/>
          <a:p>
            <a:pPr>
              <a:defRPr/>
            </a:pPr>
            <a:fld id="{A8934A49-479B-48DD-A35C-8881FC9D2694}" type="datetime1">
              <a:rPr lang="en-US" smtClean="0">
                <a:solidFill>
                  <a:prstClr val="black"/>
                </a:solidFill>
              </a:rPr>
              <a:pPr>
                <a:defRPr/>
              </a:pPr>
              <a:t>8/11/2017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4" name="Notes Placeholder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941134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9940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384A392C-5817-4A90-AD3D-FFFF30B52D05}" type="slidenum">
              <a:rPr lang="en-US">
                <a:solidFill>
                  <a:srgbClr val="FFFFFF"/>
                </a:solidFill>
              </a:rPr>
              <a:pPr>
                <a:defRPr/>
              </a:pPr>
              <a:t>8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quarter" idx="1"/>
          </p:nvPr>
        </p:nvSpPr>
        <p:spPr/>
        <p:txBody>
          <a:bodyPr/>
          <a:lstStyle/>
          <a:p>
            <a:pPr>
              <a:defRPr/>
            </a:pPr>
            <a:fld id="{A8934A49-479B-48DD-A35C-8881FC9D2694}" type="datetime1">
              <a:rPr lang="en-US" smtClean="0">
                <a:solidFill>
                  <a:prstClr val="black"/>
                </a:solidFill>
              </a:rPr>
              <a:pPr>
                <a:defRPr/>
              </a:pPr>
              <a:t>8/11/2017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4" name="Notes Placeholder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565062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9940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384A392C-5817-4A90-AD3D-FFFF30B52D05}" type="slidenum">
              <a:rPr lang="en-US">
                <a:solidFill>
                  <a:srgbClr val="FFFFFF"/>
                </a:solidFill>
              </a:rPr>
              <a:pPr>
                <a:defRPr/>
              </a:pPr>
              <a:t>9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quarter" idx="1"/>
          </p:nvPr>
        </p:nvSpPr>
        <p:spPr/>
        <p:txBody>
          <a:bodyPr/>
          <a:lstStyle/>
          <a:p>
            <a:pPr>
              <a:defRPr/>
            </a:pPr>
            <a:fld id="{A8934A49-479B-48DD-A35C-8881FC9D2694}" type="datetime1">
              <a:rPr lang="en-US" smtClean="0">
                <a:solidFill>
                  <a:prstClr val="black"/>
                </a:solidFill>
              </a:rPr>
              <a:pPr>
                <a:defRPr/>
              </a:pPr>
              <a:t>8/11/2017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4" name="Notes Placeholder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1932517"/>
      </p:ext>
    </p:extLst>
  </p:cSld>
  <p:clrMapOvr>
    <a:masterClrMapping/>
  </p:clrMapOvr>
</p:notes>
</file>

<file path=ppt/slideLayouts/_rels/slideLayout1.xml.rels><?xml version="1.0" encoding="UTF-8"?>
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10.xml.rels><?xml version="1.0" encoding="UTF-8"?>
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11.xml.rels><?xml version="1.0" encoding="UTF-8"?>
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12.xml.rels><?xml version="1.0" encoding="UTF-8"?>
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2.xml.rels><?xml version="1.0" encoding="UTF-8"?>
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3.xml.rels><?xml version="1.0" encoding="UTF-8"?>
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4.xml.rels><?xml version="1.0" encoding="UTF-8"?>
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5.xml.rels><?xml version="1.0" encoding="UTF-8"?>
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6.xml.rels><?xml version="1.0" encoding="UTF-8"?>
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7.xml.rels><?xml version="1.0" encoding="UTF-8"?>
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8.xml.rels><?xml version="1.0" encoding="UTF-8"?>
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9.xml.rels><?xml version="1.0" encoding="UTF-8"?>
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F003C7-CBA5-492D-95C4-9F86CBF92C93}" type="datetimeFigureOut">
              <a:rPr lang="en-US" smtClean="0"/>
              <a:t>8/11/2017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390C08-3C8D-44FC-936F-1CAA8A8A5F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9583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F003C7-CBA5-492D-95C4-9F86CBF92C93}" type="datetimeFigureOut">
              <a:rPr lang="en-US" smtClean="0"/>
              <a:t>8/11/2017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390C08-3C8D-44FC-936F-1CAA8A8A5F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52088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F003C7-CBA5-492D-95C4-9F86CBF92C93}" type="datetimeFigureOut">
              <a:rPr lang="en-US" smtClean="0"/>
              <a:t>8/11/2017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390C08-3C8D-44FC-936F-1CAA8A8A5F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239693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algn="ctr" eaLnBrk="0" hangingPunct="0">
              <a:spcBef>
                <a:spcPct val="50000"/>
              </a:spcBef>
              <a:defRPr sz="1200" b="1">
                <a:solidFill>
                  <a:srgbClr val="FFFFFF"/>
                </a:solidFill>
                <a:latin typeface="+mn-lt"/>
              </a:defRPr>
            </a:lvl1pPr>
          </a:lstStyle>
          <a:p>
            <a:pPr fontAlgn="base">
              <a:spcAft>
                <a:spcPct val="0"/>
              </a:spcAft>
              <a:defRPr/>
            </a:pPr>
            <a:endParaRPr lang="en-US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algn="ctr" eaLnBrk="0" hangingPunct="0">
              <a:spcBef>
                <a:spcPct val="50000"/>
              </a:spcBef>
              <a:defRPr sz="1200" b="1">
                <a:solidFill>
                  <a:srgbClr val="FFFFFF"/>
                </a:solidFill>
                <a:latin typeface="+mn-lt"/>
              </a:defRPr>
            </a:lvl1pPr>
          </a:lstStyle>
          <a:p>
            <a:pPr fontAlgn="base">
              <a:spcAft>
                <a:spcPct val="0"/>
              </a:spcAft>
              <a:defRPr/>
            </a:pPr>
            <a:r>
              <a:rPr lang="en-US" dirty="0" smtClean="0"/>
              <a:t>Draft for Policy Development Purposes Only</a:t>
            </a: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algn="ctr" eaLnBrk="0" hangingPunct="0">
              <a:spcBef>
                <a:spcPct val="50000"/>
              </a:spcBef>
              <a:defRPr sz="1200" b="1">
                <a:solidFill>
                  <a:srgbClr val="FFFFFF"/>
                </a:solidFill>
                <a:latin typeface="+mn-lt"/>
              </a:defRPr>
            </a:lvl1pPr>
          </a:lstStyle>
          <a:p>
            <a:pPr fontAlgn="base">
              <a:spcAft>
                <a:spcPct val="0"/>
              </a:spcAft>
              <a:defRPr/>
            </a:pPr>
            <a:fld id="{AEDD70FA-59E1-4157-923E-C4A67B08AD84}" type="slidenum">
              <a:rPr lang="en-US"/>
              <a:pPr fontAlgn="base">
                <a:spcAft>
                  <a:spcPct val="0"/>
                </a:spcAft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96920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F003C7-CBA5-492D-95C4-9F86CBF92C93}" type="datetimeFigureOut">
              <a:rPr lang="en-US" smtClean="0"/>
              <a:t>8/11/2017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390C08-3C8D-44FC-936F-1CAA8A8A5F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77759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F003C7-CBA5-492D-95C4-9F86CBF92C93}" type="datetimeFigureOut">
              <a:rPr lang="en-US" smtClean="0"/>
              <a:t>8/11/2017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390C08-3C8D-44FC-936F-1CAA8A8A5F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36500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F003C7-CBA5-492D-95C4-9F86CBF92C93}" type="datetimeFigureOut">
              <a:rPr lang="en-US" smtClean="0"/>
              <a:t>8/11/2017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390C08-3C8D-44FC-936F-1CAA8A8A5F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00651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F003C7-CBA5-492D-95C4-9F86CBF92C93}" type="datetimeFigureOut">
              <a:rPr lang="en-US" smtClean="0"/>
              <a:t>8/11/2017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390C08-3C8D-44FC-936F-1CAA8A8A5F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42313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F003C7-CBA5-492D-95C4-9F86CBF92C93}" type="datetimeFigureOut">
              <a:rPr lang="en-US" smtClean="0"/>
              <a:t>8/11/2017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390C08-3C8D-44FC-936F-1CAA8A8A5F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80955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F003C7-CBA5-492D-95C4-9F86CBF92C93}" type="datetimeFigureOut">
              <a:rPr lang="en-US" smtClean="0"/>
              <a:t>8/11/2017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390C08-3C8D-44FC-936F-1CAA8A8A5F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67794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F003C7-CBA5-492D-95C4-9F86CBF92C93}" type="datetimeFigureOut">
              <a:rPr lang="en-US" smtClean="0"/>
              <a:t>8/11/2017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390C08-3C8D-44FC-936F-1CAA8A8A5F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58672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F003C7-CBA5-492D-95C4-9F86CBF92C93}" type="datetimeFigureOut">
              <a:rPr lang="en-US" smtClean="0"/>
              <a:t>8/11/2017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390C08-3C8D-44FC-936F-1CAA8A8A5F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653751"/>
      </p:ext>
    </p:extLst>
  </p:cSld>
  <p:clrMapOvr>
    <a:masterClrMapping/>
  </p:clrMapOvr>
</p:sldLayout>
</file>

<file path=ppt/slideMasters/_rels/slideMaster1.xml.rels><?xml version="1.0" encoding="UTF-8"?>

<Relationships xmlns="http://schemas.openxmlformats.org/package/2006/relationships">
  <Relationship Id="rId1" Type="http://schemas.openxmlformats.org/officeDocument/2006/relationships/slideLayout" Target="../slideLayouts/slideLayout1.xml"/>
  <Relationship Id="rId10" Type="http://schemas.openxmlformats.org/officeDocument/2006/relationships/slideLayout" Target="../slideLayouts/slideLayout10.xml"/>
  <Relationship Id="rId11" Type="http://schemas.openxmlformats.org/officeDocument/2006/relationships/slideLayout" Target="../slideLayouts/slideLayout11.xml"/>
  <Relationship Id="rId12" Type="http://schemas.openxmlformats.org/officeDocument/2006/relationships/slideLayout" Target="../slideLayouts/slideLayout12.xml"/>
  <Relationship Id="rId13" Type="http://schemas.openxmlformats.org/officeDocument/2006/relationships/theme" Target="../theme/theme1.xml"/>
  <Relationship Id="rId2" Type="http://schemas.openxmlformats.org/officeDocument/2006/relationships/slideLayout" Target="../slideLayouts/slideLayout2.xml"/>
  <Relationship Id="rId3" Type="http://schemas.openxmlformats.org/officeDocument/2006/relationships/slideLayout" Target="../slideLayouts/slideLayout3.xml"/>
  <Relationship Id="rId4" Type="http://schemas.openxmlformats.org/officeDocument/2006/relationships/slideLayout" Target="../slideLayouts/slideLayout4.xml"/>
  <Relationship Id="rId5" Type="http://schemas.openxmlformats.org/officeDocument/2006/relationships/slideLayout" Target="../slideLayouts/slideLayout5.xml"/>
  <Relationship Id="rId6" Type="http://schemas.openxmlformats.org/officeDocument/2006/relationships/slideLayout" Target="../slideLayouts/slideLayout6.xml"/>
  <Relationship Id="rId7" Type="http://schemas.openxmlformats.org/officeDocument/2006/relationships/slideLayout" Target="../slideLayouts/slideLayout7.xml"/>
  <Relationship Id="rId8" Type="http://schemas.openxmlformats.org/officeDocument/2006/relationships/slideLayout" Target="../slideLayouts/slideLayout8.xml"/>
  <Relationship Id="rId9" Type="http://schemas.openxmlformats.org/officeDocument/2006/relationships/slideLayout" Target="../slideLayouts/slideLayout9.xml"/>
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F003C7-CBA5-492D-95C4-9F86CBF92C93}" type="datetimeFigureOut">
              <a:rPr lang="en-US" smtClean="0"/>
              <a:t>8/11/2017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390C08-3C8D-44FC-936F-1CAA8A8A5F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09933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?>

<Relationships xmlns="http://schemas.openxmlformats.org/package/2006/relationships">
  <Relationship Id="rId1" Type="http://schemas.openxmlformats.org/officeDocument/2006/relationships/slideLayout" Target="../slideLayouts/slideLayout12.xml"/>
  <Relationship Id="rId2" Type="http://schemas.openxmlformats.org/officeDocument/2006/relationships/notesSlide" Target="../notesSlides/notesSlide1.xml"/>
  <Relationship Id="rId3" Type="http://schemas.openxmlformats.org/officeDocument/2006/relationships/image" Target="../media/image1.JPG"/>
  <Relationship Id="rId4" Type="http://schemas.openxmlformats.org/officeDocument/2006/relationships/image" Target="../media/image2.JPG"/>
  <Relationship Id="rId5" Type="http://schemas.openxmlformats.org/officeDocument/2006/relationships/image" Target="../media/image3.jpeg"/>
</Relationships>

</file>

<file path=ppt/slides/_rels/slide10.xml.rels><?xml version="1.0" encoding="UTF-8"?>

<Relationships xmlns="http://schemas.openxmlformats.org/package/2006/relationships">
  <Relationship Id="rId1" Type="http://schemas.openxmlformats.org/officeDocument/2006/relationships/slideLayout" Target="../slideLayouts/slideLayout12.xml"/>
  <Relationship Id="rId2" Type="http://schemas.openxmlformats.org/officeDocument/2006/relationships/notesSlide" Target="../notesSlides/notesSlide10.xml"/>
  <Relationship Id="rId3" Type="http://schemas.openxmlformats.org/officeDocument/2006/relationships/image" Target="../media/image1.JPG"/>
  <Relationship Id="rId4" Type="http://schemas.openxmlformats.org/officeDocument/2006/relationships/image" Target="../media/image2.JPG"/>
  <Relationship Id="rId5" Type="http://schemas.openxmlformats.org/officeDocument/2006/relationships/image" Target="../media/image5.jpeg"/>
</Relationships>

</file>

<file path=ppt/slides/_rels/slide11.xml.rels><?xml version="1.0" encoding="UTF-8"?>

<Relationships xmlns="http://schemas.openxmlformats.org/package/2006/relationships">
  <Relationship Id="rId1" Type="http://schemas.openxmlformats.org/officeDocument/2006/relationships/slideLayout" Target="../slideLayouts/slideLayout12.xml"/>
  <Relationship Id="rId2" Type="http://schemas.openxmlformats.org/officeDocument/2006/relationships/notesSlide" Target="../notesSlides/notesSlide11.xml"/>
  <Relationship Id="rId3" Type="http://schemas.openxmlformats.org/officeDocument/2006/relationships/image" Target="../media/image2.JPG"/>
  <Relationship Id="rId4" Type="http://schemas.openxmlformats.org/officeDocument/2006/relationships/image" Target="../media/image1.JPG"/>
  <Relationship Id="rId5" Type="http://schemas.openxmlformats.org/officeDocument/2006/relationships/image" Target="../media/image14.jpeg"/>
  <Relationship Id="rId6" Type="http://schemas.openxmlformats.org/officeDocument/2006/relationships/image" Target="../media/image15.jpg"/>
  <Relationship Id="rId7" Type="http://schemas.openxmlformats.org/officeDocument/2006/relationships/image" Target="../media/image16.jpg"/>
  <Relationship Id="rId8" Type="http://schemas.openxmlformats.org/officeDocument/2006/relationships/image" Target="../media/image17.jpeg"/>
  <Relationship Id="rId9" Type="http://schemas.openxmlformats.org/officeDocument/2006/relationships/image" Target="../media/image18.jpeg"/>
</Relationships>

</file>

<file path=ppt/slides/_rels/slide12.xml.rels><?xml version="1.0" encoding="UTF-8"?>

<Relationships xmlns="http://schemas.openxmlformats.org/package/2006/relationships">
  <Relationship Id="rId1" Type="http://schemas.openxmlformats.org/officeDocument/2006/relationships/slideLayout" Target="../slideLayouts/slideLayout12.xml"/>
  <Relationship Id="rId2" Type="http://schemas.openxmlformats.org/officeDocument/2006/relationships/notesSlide" Target="../notesSlides/notesSlide12.xml"/>
  <Relationship Id="rId3" Type="http://schemas.openxmlformats.org/officeDocument/2006/relationships/image" Target="../media/image1.JPG"/>
  <Relationship Id="rId4" Type="http://schemas.openxmlformats.org/officeDocument/2006/relationships/image" Target="../media/image2.JPG"/>
  <Relationship Id="rId5" Type="http://schemas.openxmlformats.org/officeDocument/2006/relationships/image" Target="../media/image5.jpeg"/>
</Relationships>

</file>

<file path=ppt/slides/_rels/slide13.xml.rels><?xml version="1.0" encoding="UTF-8"?>

<Relationships xmlns="http://schemas.openxmlformats.org/package/2006/relationships">
  <Relationship Id="rId1" Type="http://schemas.openxmlformats.org/officeDocument/2006/relationships/slideLayout" Target="../slideLayouts/slideLayout12.xml"/>
  <Relationship Id="rId2" Type="http://schemas.openxmlformats.org/officeDocument/2006/relationships/notesSlide" Target="../notesSlides/notesSlide13.xml"/>
  <Relationship Id="rId3" Type="http://schemas.openxmlformats.org/officeDocument/2006/relationships/image" Target="../media/image1.JPG"/>
  <Relationship Id="rId4" Type="http://schemas.openxmlformats.org/officeDocument/2006/relationships/image" Target="../media/image2.JPG"/>
  <Relationship Id="rId5" Type="http://schemas.openxmlformats.org/officeDocument/2006/relationships/image" Target="../media/image5.jpeg"/>
</Relationships>

</file>

<file path=ppt/slides/_rels/slide14.xml.rels><?xml version="1.0" encoding="UTF-8"?>

<Relationships xmlns="http://schemas.openxmlformats.org/package/2006/relationships">
  <Relationship Id="rId1" Type="http://schemas.openxmlformats.org/officeDocument/2006/relationships/slideLayout" Target="../slideLayouts/slideLayout12.xml"/>
  <Relationship Id="rId2" Type="http://schemas.openxmlformats.org/officeDocument/2006/relationships/notesSlide" Target="../notesSlides/notesSlide14.xml"/>
  <Relationship Id="rId3" Type="http://schemas.openxmlformats.org/officeDocument/2006/relationships/image" Target="../media/image1.JPG"/>
  <Relationship Id="rId4" Type="http://schemas.openxmlformats.org/officeDocument/2006/relationships/image" Target="../media/image2.JPG"/>
  <Relationship Id="rId5" Type="http://schemas.openxmlformats.org/officeDocument/2006/relationships/image" Target="../media/image5.jpeg"/>
</Relationships>

</file>

<file path=ppt/slides/_rels/slide15.xml.rels><?xml version="1.0" encoding="UTF-8"?>

<Relationships xmlns="http://schemas.openxmlformats.org/package/2006/relationships">
  <Relationship Id="rId1" Type="http://schemas.openxmlformats.org/officeDocument/2006/relationships/slideLayout" Target="../slideLayouts/slideLayout12.xml"/>
  <Relationship Id="rId2" Type="http://schemas.openxmlformats.org/officeDocument/2006/relationships/notesSlide" Target="../notesSlides/notesSlide15.xml"/>
  <Relationship Id="rId3" Type="http://schemas.openxmlformats.org/officeDocument/2006/relationships/image" Target="../media/image2.JPG"/>
  <Relationship Id="rId4" Type="http://schemas.openxmlformats.org/officeDocument/2006/relationships/image" Target="../media/image1.JPG"/>
  <Relationship Id="rId5" Type="http://schemas.openxmlformats.org/officeDocument/2006/relationships/image" Target="../media/image15.jpg"/>
  <Relationship Id="rId6" Type="http://schemas.openxmlformats.org/officeDocument/2006/relationships/image" Target="../media/image16.jpg"/>
  <Relationship Id="rId7" Type="http://schemas.openxmlformats.org/officeDocument/2006/relationships/image" Target="../media/image17.jpeg"/>
  <Relationship Id="rId8" Type="http://schemas.openxmlformats.org/officeDocument/2006/relationships/image" Target="../media/image18.jpeg"/>
  <Relationship Id="rId9" Type="http://schemas.openxmlformats.org/officeDocument/2006/relationships/image" Target="../media/image19.jpeg"/>
</Relationships>

</file>

<file path=ppt/slides/_rels/slide16.xml.rels><?xml version="1.0" encoding="UTF-8"?>

<Relationships xmlns="http://schemas.openxmlformats.org/package/2006/relationships">
  <Relationship Id="rId1" Type="http://schemas.openxmlformats.org/officeDocument/2006/relationships/slideLayout" Target="../slideLayouts/slideLayout12.xml"/>
  <Relationship Id="rId2" Type="http://schemas.openxmlformats.org/officeDocument/2006/relationships/notesSlide" Target="../notesSlides/notesSlide16.xml"/>
  <Relationship Id="rId3" Type="http://schemas.openxmlformats.org/officeDocument/2006/relationships/image" Target="../media/image1.JPG"/>
  <Relationship Id="rId4" Type="http://schemas.openxmlformats.org/officeDocument/2006/relationships/image" Target="../media/image2.JPG"/>
  <Relationship Id="rId5" Type="http://schemas.openxmlformats.org/officeDocument/2006/relationships/image" Target="../media/image5.jpeg"/>
</Relationships>

</file>

<file path=ppt/slides/_rels/slide17.xml.rels><?xml version="1.0" encoding="UTF-8"?>

<Relationships xmlns="http://schemas.openxmlformats.org/package/2006/relationships">
  <Relationship Id="rId1" Type="http://schemas.openxmlformats.org/officeDocument/2006/relationships/slideLayout" Target="../slideLayouts/slideLayout12.xml"/>
  <Relationship Id="rId2" Type="http://schemas.openxmlformats.org/officeDocument/2006/relationships/notesSlide" Target="../notesSlides/notesSlide17.xml"/>
  <Relationship Id="rId3" Type="http://schemas.openxmlformats.org/officeDocument/2006/relationships/image" Target="../media/image1.JPG"/>
  <Relationship Id="rId4" Type="http://schemas.openxmlformats.org/officeDocument/2006/relationships/image" Target="../media/image2.JPG"/>
  <Relationship Id="rId5" Type="http://schemas.openxmlformats.org/officeDocument/2006/relationships/image" Target="../media/image4.jpg"/>
</Relationships>

</file>

<file path=ppt/slides/_rels/slide18.xml.rels><?xml version="1.0" encoding="UTF-8"?>

<Relationships xmlns="http://schemas.openxmlformats.org/package/2006/relationships">
  <Relationship Id="rId1" Type="http://schemas.openxmlformats.org/officeDocument/2006/relationships/slideLayout" Target="../slideLayouts/slideLayout12.xml"/>
  <Relationship Id="rId2" Type="http://schemas.openxmlformats.org/officeDocument/2006/relationships/notesSlide" Target="../notesSlides/notesSlide18.xml"/>
  <Relationship Id="rId3" Type="http://schemas.openxmlformats.org/officeDocument/2006/relationships/image" Target="../media/image1.JPG"/>
  <Relationship Id="rId4" Type="http://schemas.openxmlformats.org/officeDocument/2006/relationships/image" Target="../media/image2.JPG"/>
  <Relationship Id="rId5" Type="http://schemas.openxmlformats.org/officeDocument/2006/relationships/image" Target="../media/image5.jpeg"/>
</Relationships>

</file>

<file path=ppt/slides/_rels/slide19.xml.rels><?xml version="1.0" encoding="UTF-8"?>

<Relationships xmlns="http://schemas.openxmlformats.org/package/2006/relationships">
  <Relationship Id="rId1" Type="http://schemas.openxmlformats.org/officeDocument/2006/relationships/slideLayout" Target="../slideLayouts/slideLayout12.xml"/>
  <Relationship Id="rId2" Type="http://schemas.openxmlformats.org/officeDocument/2006/relationships/notesSlide" Target="../notesSlides/notesSlide19.xml"/>
  <Relationship Id="rId3" Type="http://schemas.openxmlformats.org/officeDocument/2006/relationships/image" Target="../media/image1.JPG"/>
  <Relationship Id="rId4" Type="http://schemas.openxmlformats.org/officeDocument/2006/relationships/image" Target="../media/image2.JPG"/>
  <Relationship Id="rId5" Type="http://schemas.openxmlformats.org/officeDocument/2006/relationships/image" Target="../media/image20.jpg"/>
</Relationships>

</file>

<file path=ppt/slides/_rels/slide2.xml.rels><?xml version="1.0" encoding="UTF-8"?>

<Relationships xmlns="http://schemas.openxmlformats.org/package/2006/relationships">
  <Relationship Id="rId1" Type="http://schemas.openxmlformats.org/officeDocument/2006/relationships/slideLayout" Target="../slideLayouts/slideLayout12.xml"/>
  <Relationship Id="rId2" Type="http://schemas.openxmlformats.org/officeDocument/2006/relationships/notesSlide" Target="../notesSlides/notesSlide2.xml"/>
  <Relationship Id="rId3" Type="http://schemas.openxmlformats.org/officeDocument/2006/relationships/image" Target="../media/image1.JPG"/>
  <Relationship Id="rId4" Type="http://schemas.openxmlformats.org/officeDocument/2006/relationships/image" Target="../media/image2.JPG"/>
  <Relationship Id="rId5" Type="http://schemas.openxmlformats.org/officeDocument/2006/relationships/image" Target="../media/image4.jpg"/>
</Relationships>

</file>

<file path=ppt/slides/_rels/slide20.xml.rels><?xml version="1.0" encoding="UTF-8"?>

<Relationships xmlns="http://schemas.openxmlformats.org/package/2006/relationships">
  <Relationship Id="rId1" Type="http://schemas.openxmlformats.org/officeDocument/2006/relationships/slideLayout" Target="../slideLayouts/slideLayout12.xml"/>
  <Relationship Id="rId2" Type="http://schemas.openxmlformats.org/officeDocument/2006/relationships/notesSlide" Target="../notesSlides/notesSlide20.xml"/>
  <Relationship Id="rId3" Type="http://schemas.openxmlformats.org/officeDocument/2006/relationships/image" Target="../media/image1.JPG"/>
  <Relationship Id="rId4" Type="http://schemas.openxmlformats.org/officeDocument/2006/relationships/image" Target="../media/image2.JPG"/>
  <Relationship Id="rId5" Type="http://schemas.openxmlformats.org/officeDocument/2006/relationships/image" Target="../media/image21.jpeg"/>
  <Relationship Id="rId6" Type="http://schemas.openxmlformats.org/officeDocument/2006/relationships/hyperlink" TargetMode="External" Target="http://www.mass.gov/dua/top"/>
</Relationships>

</file>

<file path=ppt/slides/_rels/slide21.xml.rels><?xml version="1.0" encoding="UTF-8"?>

<Relationships xmlns="http://schemas.openxmlformats.org/package/2006/relationships">
  <Relationship Id="rId1" Type="http://schemas.openxmlformats.org/officeDocument/2006/relationships/slideLayout" Target="../slideLayouts/slideLayout12.xml"/>
  <Relationship Id="rId2" Type="http://schemas.openxmlformats.org/officeDocument/2006/relationships/notesSlide" Target="../notesSlides/notesSlide21.xml"/>
  <Relationship Id="rId3" Type="http://schemas.openxmlformats.org/officeDocument/2006/relationships/image" Target="../media/image1.JPG"/>
  <Relationship Id="rId4" Type="http://schemas.openxmlformats.org/officeDocument/2006/relationships/image" Target="../media/image2.JPG"/>
  <Relationship Id="rId5" Type="http://schemas.openxmlformats.org/officeDocument/2006/relationships/image" Target="../media/image22.jpeg"/>
  <Relationship Id="rId6" Type="http://schemas.openxmlformats.org/officeDocument/2006/relationships/image" Target="../media/image23.jpeg"/>
</Relationships>

</file>

<file path=ppt/slides/_rels/slide22.xml.rels><?xml version="1.0" encoding="UTF-8"?>

<Relationships xmlns="http://schemas.openxmlformats.org/package/2006/relationships">
  <Relationship Id="rId1" Type="http://schemas.openxmlformats.org/officeDocument/2006/relationships/slideLayout" Target="../slideLayouts/slideLayout12.xml"/>
  <Relationship Id="rId2" Type="http://schemas.openxmlformats.org/officeDocument/2006/relationships/notesSlide" Target="../notesSlides/notesSlide22.xml"/>
  <Relationship Id="rId3" Type="http://schemas.openxmlformats.org/officeDocument/2006/relationships/image" Target="../media/image1.JPG"/>
  <Relationship Id="rId4" Type="http://schemas.openxmlformats.org/officeDocument/2006/relationships/image" Target="../media/image2.JPG"/>
  <Relationship Id="rId5" Type="http://schemas.openxmlformats.org/officeDocument/2006/relationships/image" Target="../media/image5.jpeg"/>
</Relationships>

</file>

<file path=ppt/slides/_rels/slide23.xml.rels><?xml version="1.0" encoding="UTF-8"?>

<Relationships xmlns="http://schemas.openxmlformats.org/package/2006/relationships">
  <Relationship Id="rId1" Type="http://schemas.openxmlformats.org/officeDocument/2006/relationships/slideLayout" Target="../slideLayouts/slideLayout12.xml"/>
  <Relationship Id="rId2" Type="http://schemas.openxmlformats.org/officeDocument/2006/relationships/notesSlide" Target="../notesSlides/notesSlide23.xml"/>
  <Relationship Id="rId3" Type="http://schemas.openxmlformats.org/officeDocument/2006/relationships/image" Target="../media/image1.JPG"/>
  <Relationship Id="rId4" Type="http://schemas.openxmlformats.org/officeDocument/2006/relationships/image" Target="../media/image2.JPG"/>
  <Relationship Id="rId5" Type="http://schemas.openxmlformats.org/officeDocument/2006/relationships/image" Target="../media/image24.jpg"/>
</Relationships>

</file>

<file path=ppt/slides/_rels/slide24.xml.rels><?xml version="1.0" encoding="UTF-8"?>

<Relationships xmlns="http://schemas.openxmlformats.org/package/2006/relationships">
  <Relationship Id="rId1" Type="http://schemas.openxmlformats.org/officeDocument/2006/relationships/slideLayout" Target="../slideLayouts/slideLayout12.xml"/>
  <Relationship Id="rId2" Type="http://schemas.openxmlformats.org/officeDocument/2006/relationships/notesSlide" Target="../notesSlides/notesSlide24.xml"/>
  <Relationship Id="rId3" Type="http://schemas.openxmlformats.org/officeDocument/2006/relationships/image" Target="../media/image1.JPG"/>
  <Relationship Id="rId4" Type="http://schemas.openxmlformats.org/officeDocument/2006/relationships/image" Target="../media/image2.JPG"/>
</Relationships>

</file>

<file path=ppt/slides/_rels/slide25.xml.rels><?xml version="1.0" encoding="UTF-8"?>

<Relationships xmlns="http://schemas.openxmlformats.org/package/2006/relationships">
  <Relationship Id="rId1" Type="http://schemas.openxmlformats.org/officeDocument/2006/relationships/slideLayout" Target="../slideLayouts/slideLayout12.xml"/>
  <Relationship Id="rId2" Type="http://schemas.openxmlformats.org/officeDocument/2006/relationships/notesSlide" Target="../notesSlides/notesSlide25.xml"/>
  <Relationship Id="rId3" Type="http://schemas.openxmlformats.org/officeDocument/2006/relationships/image" Target="../media/image1.JPG"/>
  <Relationship Id="rId4" Type="http://schemas.openxmlformats.org/officeDocument/2006/relationships/image" Target="../media/image2.JPG"/>
  <Relationship Id="rId5" Type="http://schemas.openxmlformats.org/officeDocument/2006/relationships/image" Target="../media/image25.jpeg"/>
</Relationships>

</file>

<file path=ppt/slides/_rels/slide26.xml.rels><?xml version="1.0" encoding="UTF-8"?>

<Relationships xmlns="http://schemas.openxmlformats.org/package/2006/relationships">
  <Relationship Id="rId1" Type="http://schemas.openxmlformats.org/officeDocument/2006/relationships/slideLayout" Target="../slideLayouts/slideLayout12.xml"/>
  <Relationship Id="rId2" Type="http://schemas.openxmlformats.org/officeDocument/2006/relationships/notesSlide" Target="../notesSlides/notesSlide26.xml"/>
  <Relationship Id="rId3" Type="http://schemas.openxmlformats.org/officeDocument/2006/relationships/image" Target="../media/image1.JPG"/>
  <Relationship Id="rId4" Type="http://schemas.openxmlformats.org/officeDocument/2006/relationships/image" Target="../media/image2.JPG"/>
  <Relationship Id="rId5" Type="http://schemas.openxmlformats.org/officeDocument/2006/relationships/image" Target="../media/image26.png"/>
  <Relationship Id="rId6" Type="http://schemas.openxmlformats.org/officeDocument/2006/relationships/image" TargetMode="External" Target="cid:image001.png@01D2CB0F.39FAEE60"/>
</Relationships>

</file>

<file path=ppt/slides/_rels/slide27.xml.rels><?xml version="1.0" encoding="UTF-8"?>

<Relationships xmlns="http://schemas.openxmlformats.org/package/2006/relationships">
  <Relationship Id="rId1" Type="http://schemas.openxmlformats.org/officeDocument/2006/relationships/slideLayout" Target="../slideLayouts/slideLayout12.xml"/>
  <Relationship Id="rId2" Type="http://schemas.openxmlformats.org/officeDocument/2006/relationships/notesSlide" Target="../notesSlides/notesSlide27.xml"/>
  <Relationship Id="rId3" Type="http://schemas.openxmlformats.org/officeDocument/2006/relationships/image" Target="../media/image1.JPG"/>
  <Relationship Id="rId4" Type="http://schemas.openxmlformats.org/officeDocument/2006/relationships/image" Target="../media/image2.JPG"/>
  <Relationship Id="rId5" Type="http://schemas.openxmlformats.org/officeDocument/2006/relationships/image" Target="../media/image27.png"/>
</Relationships>

</file>

<file path=ppt/slides/_rels/slide28.xml.rels><?xml version="1.0" encoding="UTF-8"?>

<Relationships xmlns="http://schemas.openxmlformats.org/package/2006/relationships">
  <Relationship Id="rId1" Type="http://schemas.openxmlformats.org/officeDocument/2006/relationships/slideLayout" Target="../slideLayouts/slideLayout12.xml"/>
  <Relationship Id="rId2" Type="http://schemas.openxmlformats.org/officeDocument/2006/relationships/notesSlide" Target="../notesSlides/notesSlide28.xml"/>
  <Relationship Id="rId3" Type="http://schemas.openxmlformats.org/officeDocument/2006/relationships/image" Target="../media/image1.JPG"/>
  <Relationship Id="rId4" Type="http://schemas.openxmlformats.org/officeDocument/2006/relationships/image" Target="../media/image2.JPG"/>
  <Relationship Id="rId5" Type="http://schemas.openxmlformats.org/officeDocument/2006/relationships/image" Target="../media/image4.jpg"/>
</Relationships>

</file>

<file path=ppt/slides/_rels/slide29.xml.rels><?xml version="1.0" encoding="UTF-8"?>

<Relationships xmlns="http://schemas.openxmlformats.org/package/2006/relationships">
  <Relationship Id="rId1" Type="http://schemas.openxmlformats.org/officeDocument/2006/relationships/slideLayout" Target="../slideLayouts/slideLayout12.xml"/>
  <Relationship Id="rId2" Type="http://schemas.openxmlformats.org/officeDocument/2006/relationships/notesSlide" Target="../notesSlides/notesSlide29.xml"/>
  <Relationship Id="rId3" Type="http://schemas.openxmlformats.org/officeDocument/2006/relationships/image" Target="../media/image1.JPG"/>
  <Relationship Id="rId4" Type="http://schemas.openxmlformats.org/officeDocument/2006/relationships/image" Target="../media/image2.JPG"/>
  <Relationship Id="rId5" Type="http://schemas.openxmlformats.org/officeDocument/2006/relationships/image" Target="../media/image4.jpg"/>
</Relationships>

</file>

<file path=ppt/slides/_rels/slide3.xml.rels><?xml version="1.0" encoding="UTF-8"?>

<Relationships xmlns="http://schemas.openxmlformats.org/package/2006/relationships">
  <Relationship Id="rId1" Type="http://schemas.openxmlformats.org/officeDocument/2006/relationships/slideLayout" Target="../slideLayouts/slideLayout12.xml"/>
  <Relationship Id="rId2" Type="http://schemas.openxmlformats.org/officeDocument/2006/relationships/notesSlide" Target="../notesSlides/notesSlide3.xml"/>
  <Relationship Id="rId3" Type="http://schemas.openxmlformats.org/officeDocument/2006/relationships/image" Target="../media/image1.JPG"/>
  <Relationship Id="rId4" Type="http://schemas.openxmlformats.org/officeDocument/2006/relationships/image" Target="../media/image2.JPG"/>
  <Relationship Id="rId5" Type="http://schemas.openxmlformats.org/officeDocument/2006/relationships/image" Target="../media/image5.jpeg"/>
</Relationships>

</file>

<file path=ppt/slides/_rels/slide30.xml.rels><?xml version="1.0" encoding="UTF-8"?>

<Relationships xmlns="http://schemas.openxmlformats.org/package/2006/relationships">
  <Relationship Id="rId1" Type="http://schemas.openxmlformats.org/officeDocument/2006/relationships/slideLayout" Target="../slideLayouts/slideLayout12.xml"/>
  <Relationship Id="rId2" Type="http://schemas.openxmlformats.org/officeDocument/2006/relationships/notesSlide" Target="../notesSlides/notesSlide30.xml"/>
  <Relationship Id="rId3" Type="http://schemas.openxmlformats.org/officeDocument/2006/relationships/image" Target="../media/image1.JPG"/>
  <Relationship Id="rId4" Type="http://schemas.openxmlformats.org/officeDocument/2006/relationships/image" Target="../media/image2.JPG"/>
  <Relationship Id="rId5" Type="http://schemas.openxmlformats.org/officeDocument/2006/relationships/image" Target="../media/image28.jpeg"/>
</Relationships>

</file>

<file path=ppt/slides/_rels/slide31.xml.rels><?xml version="1.0" encoding="UTF-8"?>

<Relationships xmlns="http://schemas.openxmlformats.org/package/2006/relationships">
  <Relationship Id="rId1" Type="http://schemas.openxmlformats.org/officeDocument/2006/relationships/slideLayout" Target="../slideLayouts/slideLayout12.xml"/>
  <Relationship Id="rId2" Type="http://schemas.openxmlformats.org/officeDocument/2006/relationships/notesSlide" Target="../notesSlides/notesSlide31.xml"/>
  <Relationship Id="rId3" Type="http://schemas.openxmlformats.org/officeDocument/2006/relationships/image" Target="../media/image1.JPG"/>
  <Relationship Id="rId4" Type="http://schemas.openxmlformats.org/officeDocument/2006/relationships/image" Target="../media/image2.JPG"/>
  <Relationship Id="rId5" Type="http://schemas.openxmlformats.org/officeDocument/2006/relationships/image" Target="../media/image29.jpeg"/>
</Relationships>

</file>

<file path=ppt/slides/_rels/slide32.xml.rels><?xml version="1.0" encoding="UTF-8"?>
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notesSlide" Target="../notesSlides/notesSlide32.xml"/>
  <Relationship Id="rId3" Type="http://schemas.openxmlformats.org/officeDocument/2006/relationships/image" Target="../media/image30.jpeg"/>
</Relationships>

</file>

<file path=ppt/slides/_rels/slide33.xml.rels><?xml version="1.0" encoding="UTF-8"?>

<Relationships xmlns="http://schemas.openxmlformats.org/package/2006/relationships">
  <Relationship Id="rId1" Type="http://schemas.openxmlformats.org/officeDocument/2006/relationships/slideLayout" Target="../slideLayouts/slideLayout2.xml"/>
  <Relationship Id="rId2" Type="http://schemas.openxmlformats.org/officeDocument/2006/relationships/notesSlide" Target="../notesSlides/notesSlide33.xml"/>
  <Relationship Id="rId3" Type="http://schemas.openxmlformats.org/officeDocument/2006/relationships/image" Target="../media/image31.JPG"/>
  <Relationship Id="rId4" Type="http://schemas.openxmlformats.org/officeDocument/2006/relationships/hyperlink" TargetMode="External" Target="mailto:Gratn.Keith@MassMail.State.MA.US"/>
  <Relationship Id="rId5" Type="http://schemas.openxmlformats.org/officeDocument/2006/relationships/hyperlink" TargetMode="External" Target="mailto:Kim.M.Leonard@MassMail.State.MA.US"/>
  <Relationship Id="rId6" Type="http://schemas.openxmlformats.org/officeDocument/2006/relationships/hyperlink" TargetMode="External" Target="mailto:David.Ledonne@MassMail.State.MA.US"/>
  <Relationship Id="rId7" Type="http://schemas.openxmlformats.org/officeDocument/2006/relationships/hyperlink" TargetMode="External" Target="mailto:Rosemary.Alexander@MassMail.State.MA.US"/>
</Relationships>

</file>

<file path=ppt/slides/_rels/slide4.xml.rels><?xml version="1.0" encoding="UTF-8"?>

<Relationships xmlns="http://schemas.openxmlformats.org/package/2006/relationships">
  <Relationship Id="rId1" Type="http://schemas.openxmlformats.org/officeDocument/2006/relationships/slideLayout" Target="../slideLayouts/slideLayout12.xml"/>
  <Relationship Id="rId2" Type="http://schemas.openxmlformats.org/officeDocument/2006/relationships/notesSlide" Target="../notesSlides/notesSlide4.xml"/>
  <Relationship Id="rId3" Type="http://schemas.openxmlformats.org/officeDocument/2006/relationships/image" Target="../media/image1.JPG"/>
  <Relationship Id="rId4" Type="http://schemas.openxmlformats.org/officeDocument/2006/relationships/image" Target="../media/image2.JPG"/>
  <Relationship Id="rId5" Type="http://schemas.openxmlformats.org/officeDocument/2006/relationships/image" Target="../media/image5.jpeg"/>
</Relationships>

</file>

<file path=ppt/slides/_rels/slide5.xml.rels><?xml version="1.0" encoding="UTF-8"?>

<Relationships xmlns="http://schemas.openxmlformats.org/package/2006/relationships">
  <Relationship Id="rId1" Type="http://schemas.openxmlformats.org/officeDocument/2006/relationships/slideLayout" Target="../slideLayouts/slideLayout12.xml"/>
  <Relationship Id="rId10" Type="http://schemas.openxmlformats.org/officeDocument/2006/relationships/image" Target="../media/image11.jpeg"/>
  <Relationship Id="rId11" Type="http://schemas.openxmlformats.org/officeDocument/2006/relationships/image" Target="../media/image12.jpg"/>
  <Relationship Id="rId2" Type="http://schemas.openxmlformats.org/officeDocument/2006/relationships/notesSlide" Target="../notesSlides/notesSlide5.xml"/>
  <Relationship Id="rId3" Type="http://schemas.openxmlformats.org/officeDocument/2006/relationships/image" Target="../media/image1.JPG"/>
  <Relationship Id="rId4" Type="http://schemas.openxmlformats.org/officeDocument/2006/relationships/image" Target="../media/image2.JPG"/>
  <Relationship Id="rId5" Type="http://schemas.openxmlformats.org/officeDocument/2006/relationships/image" Target="../media/image6.jpeg"/>
  <Relationship Id="rId6" Type="http://schemas.openxmlformats.org/officeDocument/2006/relationships/image" Target="../media/image7.png"/>
  <Relationship Id="rId7" Type="http://schemas.openxmlformats.org/officeDocument/2006/relationships/image" Target="../media/image8.png"/>
  <Relationship Id="rId8" Type="http://schemas.openxmlformats.org/officeDocument/2006/relationships/image" Target="../media/image9.jpeg"/>
  <Relationship Id="rId9" Type="http://schemas.openxmlformats.org/officeDocument/2006/relationships/image" Target="../media/image10.png"/>
</Relationships>

</file>

<file path=ppt/slides/_rels/slide6.xml.rels><?xml version="1.0" encoding="UTF-8"?>

<Relationships xmlns="http://schemas.openxmlformats.org/package/2006/relationships">
  <Relationship Id="rId1" Type="http://schemas.openxmlformats.org/officeDocument/2006/relationships/slideLayout" Target="../slideLayouts/slideLayout12.xml"/>
  <Relationship Id="rId2" Type="http://schemas.openxmlformats.org/officeDocument/2006/relationships/notesSlide" Target="../notesSlides/notesSlide6.xml"/>
  <Relationship Id="rId3" Type="http://schemas.openxmlformats.org/officeDocument/2006/relationships/image" Target="../media/image1.JPG"/>
  <Relationship Id="rId4" Type="http://schemas.openxmlformats.org/officeDocument/2006/relationships/image" Target="../media/image2.JPG"/>
  <Relationship Id="rId5" Type="http://schemas.openxmlformats.org/officeDocument/2006/relationships/image" Target="../media/image5.jpeg"/>
  <Relationship Id="rId6" Type="http://schemas.openxmlformats.org/officeDocument/2006/relationships/image" Target="../media/image13.jpeg"/>
</Relationships>

</file>

<file path=ppt/slides/_rels/slide7.xml.rels><?xml version="1.0" encoding="UTF-8"?>

<Relationships xmlns="http://schemas.openxmlformats.org/package/2006/relationships">
  <Relationship Id="rId1" Type="http://schemas.openxmlformats.org/officeDocument/2006/relationships/slideLayout" Target="../slideLayouts/slideLayout12.xml"/>
  <Relationship Id="rId2" Type="http://schemas.openxmlformats.org/officeDocument/2006/relationships/notesSlide" Target="../notesSlides/notesSlide7.xml"/>
  <Relationship Id="rId3" Type="http://schemas.openxmlformats.org/officeDocument/2006/relationships/image" Target="../media/image1.JPG"/>
  <Relationship Id="rId4" Type="http://schemas.openxmlformats.org/officeDocument/2006/relationships/image" Target="../media/image2.JPG"/>
  <Relationship Id="rId5" Type="http://schemas.openxmlformats.org/officeDocument/2006/relationships/image" Target="../media/image5.jpeg"/>
</Relationships>

</file>

<file path=ppt/slides/_rels/slide8.xml.rels><?xml version="1.0" encoding="UTF-8"?>

<Relationships xmlns="http://schemas.openxmlformats.org/package/2006/relationships">
  <Relationship Id="rId1" Type="http://schemas.openxmlformats.org/officeDocument/2006/relationships/slideLayout" Target="../slideLayouts/slideLayout12.xml"/>
  <Relationship Id="rId2" Type="http://schemas.openxmlformats.org/officeDocument/2006/relationships/notesSlide" Target="../notesSlides/notesSlide8.xml"/>
  <Relationship Id="rId3" Type="http://schemas.openxmlformats.org/officeDocument/2006/relationships/image" Target="../media/image1.JPG"/>
  <Relationship Id="rId4" Type="http://schemas.openxmlformats.org/officeDocument/2006/relationships/image" Target="../media/image2.JPG"/>
  <Relationship Id="rId5" Type="http://schemas.openxmlformats.org/officeDocument/2006/relationships/image" Target="../media/image5.jpeg"/>
</Relationships>

</file>

<file path=ppt/slides/_rels/slide9.xml.rels><?xml version="1.0" encoding="UTF-8"?>

<Relationships xmlns="http://schemas.openxmlformats.org/package/2006/relationships">
  <Relationship Id="rId1" Type="http://schemas.openxmlformats.org/officeDocument/2006/relationships/slideLayout" Target="../slideLayouts/slideLayout12.xml"/>
  <Relationship Id="rId2" Type="http://schemas.openxmlformats.org/officeDocument/2006/relationships/notesSlide" Target="../notesSlides/notesSlide9.xml"/>
  <Relationship Id="rId3" Type="http://schemas.openxmlformats.org/officeDocument/2006/relationships/image" Target="../media/image1.JPG"/>
  <Relationship Id="rId4" Type="http://schemas.openxmlformats.org/officeDocument/2006/relationships/image" Target="../media/image2.JPG"/>
  <Relationship Id="rId5" Type="http://schemas.openxmlformats.org/officeDocument/2006/relationships/image" Target="../media/image5.jpeg"/>
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95084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3558" y="204537"/>
            <a:ext cx="1676400" cy="746305"/>
          </a:xfrm>
          <a:prstGeom prst="rect">
            <a:avLst/>
          </a:prstGeom>
        </p:spPr>
      </p:pic>
      <p:sp>
        <p:nvSpPr>
          <p:cNvPr id="31746" name="Rectangle 3"/>
          <p:cNvSpPr>
            <a:spLocks noChangeArrowheads="1"/>
          </p:cNvSpPr>
          <p:nvPr/>
        </p:nvSpPr>
        <p:spPr bwMode="white">
          <a:xfrm>
            <a:off x="410531" y="-57979"/>
            <a:ext cx="7355393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4008" tIns="32004" rIns="64008" bIns="32004" anchor="ctr"/>
          <a:lstStyle/>
          <a:p>
            <a:pPr algn="ctr" fontAlgn="base">
              <a:spcBef>
                <a:spcPct val="0"/>
              </a:spcBef>
              <a:spcAft>
                <a:spcPts val="1000"/>
              </a:spcAft>
            </a:pPr>
            <a:r>
              <a:rPr lang="en-US" sz="3500" b="1" dirty="0" smtClean="0">
                <a:ln>
                  <a:solidFill>
                    <a:schemeClr val="tx1"/>
                  </a:solidFill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Department</a:t>
            </a:r>
            <a:r>
              <a:rPr lang="en-US" sz="35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of Career Services</a:t>
            </a:r>
            <a:endParaRPr lang="en-US" sz="3500" dirty="0"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ctangle 1"/>
          <p:cNvSpPr/>
          <p:nvPr/>
        </p:nvSpPr>
        <p:spPr bwMode="gray">
          <a:xfrm>
            <a:off x="4406900" y="6471593"/>
            <a:ext cx="368300" cy="230832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45720" tIns="45720" rIns="4572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dirty="0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Aft>
                <a:spcPct val="0"/>
              </a:spcAft>
              <a:defRPr/>
            </a:pPr>
            <a:r>
              <a:rPr lang="en-US" dirty="0" smtClean="0"/>
              <a:t>Draft for Policy Development Purposes Only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723900" y="986090"/>
            <a:ext cx="769620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44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Welcome to the Massachusetts Workforce Development System</a:t>
            </a:r>
          </a:p>
          <a:p>
            <a:pPr algn="ctr">
              <a:defRPr/>
            </a:pPr>
            <a:endParaRPr lang="en-US" sz="4400" b="1" dirty="0">
              <a:solidFill>
                <a:srgbClr val="00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defRPr/>
            </a:pPr>
            <a:r>
              <a:rPr lang="en-US" sz="4400" b="1" dirty="0" smtClean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i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ONE STOP </a:t>
            </a:r>
            <a:r>
              <a:rPr lang="en-US" sz="4400" b="1" i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CAREER </a:t>
            </a:r>
            <a:r>
              <a:rPr lang="en-US" sz="4400" b="1" i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CENTERS</a:t>
            </a:r>
            <a:endParaRPr lang="en-US" sz="4400" b="1" i="1" dirty="0">
              <a:solidFill>
                <a:srgbClr val="00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2" descr="C:\Users\sacha.stadhard\AppData\Local\Microsoft\Windows\Temporary Internet Files\Content.Outlook\YA1MALP7\wioa logo1-462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2395" y="5381761"/>
            <a:ext cx="4328026" cy="11966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90185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30605"/>
            <a:ext cx="9143999" cy="950842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 bwMode="gray">
          <a:xfrm>
            <a:off x="4406900" y="6471593"/>
            <a:ext cx="368300" cy="230832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45720" tIns="45720" rIns="4572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dirty="0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Aft>
                <a:spcPct val="0"/>
              </a:spcAft>
              <a:defRPr/>
            </a:pPr>
            <a:r>
              <a:rPr lang="en-US" dirty="0" smtClean="0"/>
              <a:t>Draft for Policy Development Purposes Only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8695" y="304728"/>
            <a:ext cx="1676400" cy="61395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1841" y="5437239"/>
            <a:ext cx="1842158" cy="1400374"/>
          </a:xfrm>
          <a:prstGeom prst="rect">
            <a:avLst/>
          </a:prstGeom>
        </p:spPr>
      </p:pic>
      <p:sp>
        <p:nvSpPr>
          <p:cNvPr id="9" name="Title 1"/>
          <p:cNvSpPr txBox="1">
            <a:spLocks/>
          </p:cNvSpPr>
          <p:nvPr/>
        </p:nvSpPr>
        <p:spPr>
          <a:xfrm>
            <a:off x="521632" y="342235"/>
            <a:ext cx="7340600" cy="762000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20000"/>
              </a:spcBef>
              <a:spcAft>
                <a:spcPct val="0"/>
              </a:spcAft>
              <a:tabLst>
                <a:tab pos="915988" algn="l"/>
              </a:tabLst>
              <a:defRPr sz="2400" b="1">
                <a:solidFill>
                  <a:srgbClr val="FFC000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20000"/>
              </a:spcBef>
              <a:spcAft>
                <a:spcPct val="0"/>
              </a:spcAft>
              <a:tabLst>
                <a:tab pos="915988" algn="l"/>
              </a:tabLst>
              <a:defRPr sz="2400" b="1">
                <a:solidFill>
                  <a:srgbClr val="FFC000"/>
                </a:solidFill>
                <a:latin typeface="Arial" pitchFamily="34" charset="0"/>
              </a:defRPr>
            </a:lvl2pPr>
            <a:lvl3pPr algn="l" rtl="0" eaLnBrk="0" fontAlgn="base" hangingPunct="0">
              <a:spcBef>
                <a:spcPct val="20000"/>
              </a:spcBef>
              <a:spcAft>
                <a:spcPct val="0"/>
              </a:spcAft>
              <a:tabLst>
                <a:tab pos="915988" algn="l"/>
              </a:tabLst>
              <a:defRPr sz="2400" b="1">
                <a:solidFill>
                  <a:srgbClr val="FFC000"/>
                </a:solidFill>
                <a:latin typeface="Arial" pitchFamily="34" charset="0"/>
              </a:defRPr>
            </a:lvl3pPr>
            <a:lvl4pPr algn="l" rtl="0" eaLnBrk="0" fontAlgn="base" hangingPunct="0">
              <a:spcBef>
                <a:spcPct val="20000"/>
              </a:spcBef>
              <a:spcAft>
                <a:spcPct val="0"/>
              </a:spcAft>
              <a:tabLst>
                <a:tab pos="915988" algn="l"/>
              </a:tabLst>
              <a:defRPr sz="2400" b="1">
                <a:solidFill>
                  <a:srgbClr val="FFC000"/>
                </a:solidFill>
                <a:latin typeface="Arial" pitchFamily="34" charset="0"/>
              </a:defRPr>
            </a:lvl4pPr>
            <a:lvl5pPr algn="l" rtl="0" eaLnBrk="0" fontAlgn="base" hangingPunct="0">
              <a:spcBef>
                <a:spcPct val="20000"/>
              </a:spcBef>
              <a:spcAft>
                <a:spcPct val="0"/>
              </a:spcAft>
              <a:tabLst>
                <a:tab pos="915988" algn="l"/>
              </a:tabLst>
              <a:defRPr sz="2400" b="1">
                <a:solidFill>
                  <a:srgbClr val="FFC000"/>
                </a:solidFill>
                <a:latin typeface="Arial" pitchFamily="34" charset="0"/>
              </a:defRPr>
            </a:lvl5pPr>
            <a:lvl6pPr marL="457200" algn="l" rtl="0" eaLnBrk="0" fontAlgn="base" hangingPunct="0">
              <a:spcBef>
                <a:spcPct val="20000"/>
              </a:spcBef>
              <a:spcAft>
                <a:spcPct val="0"/>
              </a:spcAft>
              <a:tabLst>
                <a:tab pos="915988" algn="l"/>
              </a:tabLst>
              <a:defRPr sz="2400" b="1">
                <a:solidFill>
                  <a:schemeClr val="accent1"/>
                </a:solidFill>
                <a:latin typeface="Arial" pitchFamily="34" charset="0"/>
              </a:defRPr>
            </a:lvl6pPr>
            <a:lvl7pPr marL="914400" algn="l" rtl="0" eaLnBrk="0" fontAlgn="base" hangingPunct="0">
              <a:spcBef>
                <a:spcPct val="20000"/>
              </a:spcBef>
              <a:spcAft>
                <a:spcPct val="0"/>
              </a:spcAft>
              <a:tabLst>
                <a:tab pos="915988" algn="l"/>
              </a:tabLst>
              <a:defRPr sz="2400" b="1">
                <a:solidFill>
                  <a:schemeClr val="accent1"/>
                </a:solidFill>
                <a:latin typeface="Arial" pitchFamily="34" charset="0"/>
              </a:defRPr>
            </a:lvl7pPr>
            <a:lvl8pPr marL="1371600" algn="l" rtl="0" eaLnBrk="0" fontAlgn="base" hangingPunct="0">
              <a:spcBef>
                <a:spcPct val="20000"/>
              </a:spcBef>
              <a:spcAft>
                <a:spcPct val="0"/>
              </a:spcAft>
              <a:tabLst>
                <a:tab pos="915988" algn="l"/>
              </a:tabLst>
              <a:defRPr sz="2400" b="1">
                <a:solidFill>
                  <a:schemeClr val="accent1"/>
                </a:solidFill>
                <a:latin typeface="Arial" pitchFamily="34" charset="0"/>
              </a:defRPr>
            </a:lvl8pPr>
            <a:lvl9pPr marL="1828800" algn="l" rtl="0" eaLnBrk="0" fontAlgn="base" hangingPunct="0">
              <a:spcBef>
                <a:spcPct val="20000"/>
              </a:spcBef>
              <a:spcAft>
                <a:spcPct val="0"/>
              </a:spcAft>
              <a:tabLst>
                <a:tab pos="915988" algn="l"/>
              </a:tabLst>
              <a:defRPr sz="2400" b="1">
                <a:solidFill>
                  <a:schemeClr val="accent1"/>
                </a:solidFill>
                <a:latin typeface="Arial" pitchFamily="34" charset="0"/>
              </a:defRPr>
            </a:lvl9pPr>
          </a:lstStyle>
          <a:p>
            <a:pPr algn="ctr" eaLnBrk="1" hangingPunct="1">
              <a:lnSpc>
                <a:spcPts val="2863"/>
              </a:lnSpc>
              <a:spcBef>
                <a:spcPct val="0"/>
              </a:spcBef>
              <a:buFontTx/>
              <a:buNone/>
            </a:pPr>
            <a:r>
              <a:rPr lang="en-US" altLang="en-US" sz="4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Career Services</a:t>
            </a:r>
            <a:endParaRPr lang="en-US" altLang="en-US" sz="4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08462" y="1281653"/>
            <a:ext cx="8396873" cy="26314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5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One </a:t>
            </a:r>
            <a:r>
              <a:rPr lang="en-US" sz="25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Stop Career Centers provide services to individual customers based on individual </a:t>
            </a:r>
            <a:r>
              <a:rPr lang="en-US" sz="25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needs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15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5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 required </a:t>
            </a:r>
            <a:r>
              <a:rPr lang="en-US" sz="25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sequence of services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15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5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Required partner services </a:t>
            </a:r>
            <a:r>
              <a:rPr lang="en-US" sz="25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that must be provided through the one-stop delivery system </a:t>
            </a:r>
            <a:r>
              <a:rPr lang="en-US" sz="25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en-US" sz="25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1000" dirty="0">
              <a:solidFill>
                <a:srgbClr val="002060"/>
              </a:solidFill>
              <a:latin typeface="Calibri" panose="020F050202020403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963695" y="4080386"/>
            <a:ext cx="8396873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endParaRPr lang="en-US" sz="2500" dirty="0">
              <a:solidFill>
                <a:srgbClr val="002060"/>
              </a:solidFill>
              <a:latin typeface="Calibri" panose="020F050202020403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357828" y="4021105"/>
            <a:ext cx="6292516" cy="20236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00100" lvl="1" indent="-342900">
              <a:spcBef>
                <a:spcPts val="300"/>
              </a:spcBef>
              <a:buFont typeface="Wingdings" panose="05000000000000000000" pitchFamily="2" charset="2"/>
              <a:buChar char="ü"/>
            </a:pPr>
            <a:r>
              <a:rPr lang="en-US" sz="25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Basic Career Services</a:t>
            </a:r>
          </a:p>
          <a:p>
            <a:pPr marL="800100" lvl="1" indent="-342900">
              <a:spcBef>
                <a:spcPts val="300"/>
              </a:spcBef>
              <a:buFont typeface="Wingdings" panose="05000000000000000000" pitchFamily="2" charset="2"/>
              <a:buChar char="ü"/>
            </a:pPr>
            <a:r>
              <a:rPr lang="en-US" sz="25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Individualized Career Services</a:t>
            </a:r>
          </a:p>
          <a:p>
            <a:pPr marL="800100" lvl="1" indent="-342900">
              <a:spcBef>
                <a:spcPts val="300"/>
              </a:spcBef>
              <a:buFont typeface="Wingdings" panose="05000000000000000000" pitchFamily="2" charset="2"/>
              <a:buChar char="ü"/>
            </a:pPr>
            <a:r>
              <a:rPr lang="en-US" sz="25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Follow-up Services</a:t>
            </a:r>
          </a:p>
          <a:p>
            <a:pPr marL="800100" lvl="1" indent="-342900">
              <a:spcBef>
                <a:spcPts val="300"/>
              </a:spcBef>
              <a:buFont typeface="Wingdings" panose="05000000000000000000" pitchFamily="2" charset="2"/>
              <a:buChar char="ü"/>
            </a:pPr>
            <a:r>
              <a:rPr lang="en-US" sz="25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Business Services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212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8439" y="78558"/>
            <a:ext cx="1676400" cy="61395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30605"/>
            <a:ext cx="9143999" cy="950842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 bwMode="gray">
          <a:xfrm>
            <a:off x="4406900" y="6471593"/>
            <a:ext cx="368300" cy="230832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45720" tIns="45720" rIns="4572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dirty="0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Aft>
                <a:spcPct val="0"/>
              </a:spcAft>
              <a:defRPr/>
            </a:pPr>
            <a:r>
              <a:rPr lang="en-US" dirty="0" smtClean="0"/>
              <a:t>Draft for Policy Development Purposes Only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8695" y="304728"/>
            <a:ext cx="1676400" cy="613958"/>
          </a:xfrm>
          <a:prstGeom prst="rect">
            <a:avLst/>
          </a:prstGeom>
        </p:spPr>
      </p:pic>
      <p:sp>
        <p:nvSpPr>
          <p:cNvPr id="9" name="Title 1"/>
          <p:cNvSpPr txBox="1">
            <a:spLocks/>
          </p:cNvSpPr>
          <p:nvPr/>
        </p:nvSpPr>
        <p:spPr>
          <a:xfrm>
            <a:off x="333508" y="267400"/>
            <a:ext cx="7340600" cy="762000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20000"/>
              </a:spcBef>
              <a:spcAft>
                <a:spcPct val="0"/>
              </a:spcAft>
              <a:tabLst>
                <a:tab pos="915988" algn="l"/>
              </a:tabLst>
              <a:defRPr sz="2400" b="1">
                <a:solidFill>
                  <a:srgbClr val="FFC000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20000"/>
              </a:spcBef>
              <a:spcAft>
                <a:spcPct val="0"/>
              </a:spcAft>
              <a:tabLst>
                <a:tab pos="915988" algn="l"/>
              </a:tabLst>
              <a:defRPr sz="2400" b="1">
                <a:solidFill>
                  <a:srgbClr val="FFC000"/>
                </a:solidFill>
                <a:latin typeface="Arial" pitchFamily="34" charset="0"/>
              </a:defRPr>
            </a:lvl2pPr>
            <a:lvl3pPr algn="l" rtl="0" eaLnBrk="0" fontAlgn="base" hangingPunct="0">
              <a:spcBef>
                <a:spcPct val="20000"/>
              </a:spcBef>
              <a:spcAft>
                <a:spcPct val="0"/>
              </a:spcAft>
              <a:tabLst>
                <a:tab pos="915988" algn="l"/>
              </a:tabLst>
              <a:defRPr sz="2400" b="1">
                <a:solidFill>
                  <a:srgbClr val="FFC000"/>
                </a:solidFill>
                <a:latin typeface="Arial" pitchFamily="34" charset="0"/>
              </a:defRPr>
            </a:lvl3pPr>
            <a:lvl4pPr algn="l" rtl="0" eaLnBrk="0" fontAlgn="base" hangingPunct="0">
              <a:spcBef>
                <a:spcPct val="20000"/>
              </a:spcBef>
              <a:spcAft>
                <a:spcPct val="0"/>
              </a:spcAft>
              <a:tabLst>
                <a:tab pos="915988" algn="l"/>
              </a:tabLst>
              <a:defRPr sz="2400" b="1">
                <a:solidFill>
                  <a:srgbClr val="FFC000"/>
                </a:solidFill>
                <a:latin typeface="Arial" pitchFamily="34" charset="0"/>
              </a:defRPr>
            </a:lvl4pPr>
            <a:lvl5pPr algn="l" rtl="0" eaLnBrk="0" fontAlgn="base" hangingPunct="0">
              <a:spcBef>
                <a:spcPct val="20000"/>
              </a:spcBef>
              <a:spcAft>
                <a:spcPct val="0"/>
              </a:spcAft>
              <a:tabLst>
                <a:tab pos="915988" algn="l"/>
              </a:tabLst>
              <a:defRPr sz="2400" b="1">
                <a:solidFill>
                  <a:srgbClr val="FFC000"/>
                </a:solidFill>
                <a:latin typeface="Arial" pitchFamily="34" charset="0"/>
              </a:defRPr>
            </a:lvl5pPr>
            <a:lvl6pPr marL="457200" algn="l" rtl="0" eaLnBrk="0" fontAlgn="base" hangingPunct="0">
              <a:spcBef>
                <a:spcPct val="20000"/>
              </a:spcBef>
              <a:spcAft>
                <a:spcPct val="0"/>
              </a:spcAft>
              <a:tabLst>
                <a:tab pos="915988" algn="l"/>
              </a:tabLst>
              <a:defRPr sz="2400" b="1">
                <a:solidFill>
                  <a:schemeClr val="accent1"/>
                </a:solidFill>
                <a:latin typeface="Arial" pitchFamily="34" charset="0"/>
              </a:defRPr>
            </a:lvl6pPr>
            <a:lvl7pPr marL="914400" algn="l" rtl="0" eaLnBrk="0" fontAlgn="base" hangingPunct="0">
              <a:spcBef>
                <a:spcPct val="20000"/>
              </a:spcBef>
              <a:spcAft>
                <a:spcPct val="0"/>
              </a:spcAft>
              <a:tabLst>
                <a:tab pos="915988" algn="l"/>
              </a:tabLst>
              <a:defRPr sz="2400" b="1">
                <a:solidFill>
                  <a:schemeClr val="accent1"/>
                </a:solidFill>
                <a:latin typeface="Arial" pitchFamily="34" charset="0"/>
              </a:defRPr>
            </a:lvl7pPr>
            <a:lvl8pPr marL="1371600" algn="l" rtl="0" eaLnBrk="0" fontAlgn="base" hangingPunct="0">
              <a:spcBef>
                <a:spcPct val="20000"/>
              </a:spcBef>
              <a:spcAft>
                <a:spcPct val="0"/>
              </a:spcAft>
              <a:tabLst>
                <a:tab pos="915988" algn="l"/>
              </a:tabLst>
              <a:defRPr sz="2400" b="1">
                <a:solidFill>
                  <a:schemeClr val="accent1"/>
                </a:solidFill>
                <a:latin typeface="Arial" pitchFamily="34" charset="0"/>
              </a:defRPr>
            </a:lvl8pPr>
            <a:lvl9pPr marL="1828800" algn="l" rtl="0" eaLnBrk="0" fontAlgn="base" hangingPunct="0">
              <a:spcBef>
                <a:spcPct val="20000"/>
              </a:spcBef>
              <a:spcAft>
                <a:spcPct val="0"/>
              </a:spcAft>
              <a:tabLst>
                <a:tab pos="915988" algn="l"/>
              </a:tabLst>
              <a:defRPr sz="2400" b="1">
                <a:solidFill>
                  <a:schemeClr val="accent1"/>
                </a:solidFill>
                <a:latin typeface="Arial" pitchFamily="34" charset="0"/>
              </a:defRPr>
            </a:lvl9pPr>
          </a:lstStyle>
          <a:p>
            <a:pPr algn="ctr" eaLnBrk="1" hangingPunct="1">
              <a:lnSpc>
                <a:spcPts val="2863"/>
              </a:lnSpc>
              <a:spcBef>
                <a:spcPct val="0"/>
              </a:spcBef>
              <a:buFontTx/>
              <a:buNone/>
            </a:pPr>
            <a:r>
              <a:rPr lang="en-US" altLang="en-US" sz="4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        Job Seeker Services</a:t>
            </a:r>
            <a:endParaRPr lang="en-US" altLang="en-US" sz="4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963695" y="4080386"/>
            <a:ext cx="8396873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endParaRPr lang="en-US" sz="2500" dirty="0">
              <a:solidFill>
                <a:srgbClr val="002060"/>
              </a:solidFill>
              <a:latin typeface="Calibri" panose="020F0502020204030204" pitchFamily="34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3695" y="2063604"/>
            <a:ext cx="3384568" cy="3210598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540" y="4591654"/>
            <a:ext cx="2032501" cy="1995355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9765" y="4717407"/>
            <a:ext cx="1988135" cy="1985018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8034" y="1186692"/>
            <a:ext cx="2039866" cy="2171369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540" y="1186692"/>
            <a:ext cx="2043426" cy="1958973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7600" y="-21944"/>
            <a:ext cx="1676400" cy="613958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0697" y="304728"/>
            <a:ext cx="1676400" cy="613958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7600" y="314940"/>
            <a:ext cx="1676400" cy="5840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3246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32156"/>
            <a:ext cx="9143999" cy="950842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 bwMode="gray">
          <a:xfrm>
            <a:off x="4406900" y="6471593"/>
            <a:ext cx="368300" cy="230832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45720" tIns="45720" rIns="4572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dirty="0">
              <a:solidFill>
                <a:srgbClr val="00000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8695" y="304728"/>
            <a:ext cx="1676400" cy="61395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4747" y="5751123"/>
            <a:ext cx="1429251" cy="1086490"/>
          </a:xfrm>
          <a:prstGeom prst="rect">
            <a:avLst/>
          </a:prstGeom>
        </p:spPr>
      </p:pic>
      <p:sp>
        <p:nvSpPr>
          <p:cNvPr id="9" name="Title 1"/>
          <p:cNvSpPr txBox="1">
            <a:spLocks/>
          </p:cNvSpPr>
          <p:nvPr/>
        </p:nvSpPr>
        <p:spPr>
          <a:xfrm>
            <a:off x="374148" y="347609"/>
            <a:ext cx="7340600" cy="762000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20000"/>
              </a:spcBef>
              <a:spcAft>
                <a:spcPct val="0"/>
              </a:spcAft>
              <a:tabLst>
                <a:tab pos="915988" algn="l"/>
              </a:tabLst>
              <a:defRPr sz="2400" b="1">
                <a:solidFill>
                  <a:srgbClr val="FFC000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20000"/>
              </a:spcBef>
              <a:spcAft>
                <a:spcPct val="0"/>
              </a:spcAft>
              <a:tabLst>
                <a:tab pos="915988" algn="l"/>
              </a:tabLst>
              <a:defRPr sz="2400" b="1">
                <a:solidFill>
                  <a:srgbClr val="FFC000"/>
                </a:solidFill>
                <a:latin typeface="Arial" pitchFamily="34" charset="0"/>
              </a:defRPr>
            </a:lvl2pPr>
            <a:lvl3pPr algn="l" rtl="0" eaLnBrk="0" fontAlgn="base" hangingPunct="0">
              <a:spcBef>
                <a:spcPct val="20000"/>
              </a:spcBef>
              <a:spcAft>
                <a:spcPct val="0"/>
              </a:spcAft>
              <a:tabLst>
                <a:tab pos="915988" algn="l"/>
              </a:tabLst>
              <a:defRPr sz="2400" b="1">
                <a:solidFill>
                  <a:srgbClr val="FFC000"/>
                </a:solidFill>
                <a:latin typeface="Arial" pitchFamily="34" charset="0"/>
              </a:defRPr>
            </a:lvl3pPr>
            <a:lvl4pPr algn="l" rtl="0" eaLnBrk="0" fontAlgn="base" hangingPunct="0">
              <a:spcBef>
                <a:spcPct val="20000"/>
              </a:spcBef>
              <a:spcAft>
                <a:spcPct val="0"/>
              </a:spcAft>
              <a:tabLst>
                <a:tab pos="915988" algn="l"/>
              </a:tabLst>
              <a:defRPr sz="2400" b="1">
                <a:solidFill>
                  <a:srgbClr val="FFC000"/>
                </a:solidFill>
                <a:latin typeface="Arial" pitchFamily="34" charset="0"/>
              </a:defRPr>
            </a:lvl4pPr>
            <a:lvl5pPr algn="l" rtl="0" eaLnBrk="0" fontAlgn="base" hangingPunct="0">
              <a:spcBef>
                <a:spcPct val="20000"/>
              </a:spcBef>
              <a:spcAft>
                <a:spcPct val="0"/>
              </a:spcAft>
              <a:tabLst>
                <a:tab pos="915988" algn="l"/>
              </a:tabLst>
              <a:defRPr sz="2400" b="1">
                <a:solidFill>
                  <a:srgbClr val="FFC000"/>
                </a:solidFill>
                <a:latin typeface="Arial" pitchFamily="34" charset="0"/>
              </a:defRPr>
            </a:lvl5pPr>
            <a:lvl6pPr marL="457200" algn="l" rtl="0" eaLnBrk="0" fontAlgn="base" hangingPunct="0">
              <a:spcBef>
                <a:spcPct val="20000"/>
              </a:spcBef>
              <a:spcAft>
                <a:spcPct val="0"/>
              </a:spcAft>
              <a:tabLst>
                <a:tab pos="915988" algn="l"/>
              </a:tabLst>
              <a:defRPr sz="2400" b="1">
                <a:solidFill>
                  <a:schemeClr val="accent1"/>
                </a:solidFill>
                <a:latin typeface="Arial" pitchFamily="34" charset="0"/>
              </a:defRPr>
            </a:lvl6pPr>
            <a:lvl7pPr marL="914400" algn="l" rtl="0" eaLnBrk="0" fontAlgn="base" hangingPunct="0">
              <a:spcBef>
                <a:spcPct val="20000"/>
              </a:spcBef>
              <a:spcAft>
                <a:spcPct val="0"/>
              </a:spcAft>
              <a:tabLst>
                <a:tab pos="915988" algn="l"/>
              </a:tabLst>
              <a:defRPr sz="2400" b="1">
                <a:solidFill>
                  <a:schemeClr val="accent1"/>
                </a:solidFill>
                <a:latin typeface="Arial" pitchFamily="34" charset="0"/>
              </a:defRPr>
            </a:lvl7pPr>
            <a:lvl8pPr marL="1371600" algn="l" rtl="0" eaLnBrk="0" fontAlgn="base" hangingPunct="0">
              <a:spcBef>
                <a:spcPct val="20000"/>
              </a:spcBef>
              <a:spcAft>
                <a:spcPct val="0"/>
              </a:spcAft>
              <a:tabLst>
                <a:tab pos="915988" algn="l"/>
              </a:tabLst>
              <a:defRPr sz="2400" b="1">
                <a:solidFill>
                  <a:schemeClr val="accent1"/>
                </a:solidFill>
                <a:latin typeface="Arial" pitchFamily="34" charset="0"/>
              </a:defRPr>
            </a:lvl8pPr>
            <a:lvl9pPr marL="1828800" algn="l" rtl="0" eaLnBrk="0" fontAlgn="base" hangingPunct="0">
              <a:spcBef>
                <a:spcPct val="20000"/>
              </a:spcBef>
              <a:spcAft>
                <a:spcPct val="0"/>
              </a:spcAft>
              <a:tabLst>
                <a:tab pos="915988" algn="l"/>
              </a:tabLst>
              <a:defRPr sz="2400" b="1">
                <a:solidFill>
                  <a:schemeClr val="accent1"/>
                </a:solidFill>
                <a:latin typeface="Arial" pitchFamily="34" charset="0"/>
              </a:defRPr>
            </a:lvl9pPr>
          </a:lstStyle>
          <a:p>
            <a:pPr algn="ctr" eaLnBrk="1" hangingPunct="1">
              <a:lnSpc>
                <a:spcPts val="2863"/>
              </a:lnSpc>
              <a:spcBef>
                <a:spcPct val="0"/>
              </a:spcBef>
              <a:buFontTx/>
              <a:buNone/>
            </a:pPr>
            <a:r>
              <a:rPr lang="en-US" alt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 Basic Career Services</a:t>
            </a:r>
            <a:endParaRPr lang="en-US" alt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74148" y="971524"/>
            <a:ext cx="8458200" cy="53091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900" dirty="0"/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3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Intake/Eligibility determination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3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Initial Assessment of skills level 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3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Orientation to full array of programs and services 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3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Access to Partner Program registration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3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Job Search and Placement Assistance/Career Counseling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3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Referrals coordination with other workforce development programs</a:t>
            </a:r>
          </a:p>
          <a:p>
            <a:pPr>
              <a:spcAft>
                <a:spcPts val="600"/>
              </a:spcAft>
            </a:pPr>
            <a:endParaRPr lang="en-US" sz="10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3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Provision of: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200" i="1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sz="2200" i="1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sz="2200" i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200" i="1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74273" y="4644851"/>
            <a:ext cx="6865254" cy="2369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657350" lvl="3" indent="-285750">
              <a:buFont typeface="Wingdings" panose="05000000000000000000" pitchFamily="2" charset="2"/>
              <a:buChar char="Ø"/>
            </a:pPr>
            <a:r>
              <a:rPr lang="en-US" sz="2400" dirty="0" smtClean="0">
                <a:solidFill>
                  <a:srgbClr val="002060"/>
                </a:solidFill>
                <a:latin typeface="Calibri" panose="020F0502020204030204" pitchFamily="34" charset="0"/>
              </a:rPr>
              <a:t>Eligible </a:t>
            </a:r>
            <a:r>
              <a:rPr lang="en-US" sz="2400" dirty="0">
                <a:solidFill>
                  <a:srgbClr val="002060"/>
                </a:solidFill>
                <a:latin typeface="Calibri" panose="020F0502020204030204" pitchFamily="34" charset="0"/>
              </a:rPr>
              <a:t>Training Providers</a:t>
            </a:r>
          </a:p>
          <a:p>
            <a:pPr marL="1657350" lvl="3" indent="-285750">
              <a:buFont typeface="Wingdings" panose="05000000000000000000" pitchFamily="2" charset="2"/>
              <a:buChar char="Ø"/>
            </a:pPr>
            <a:r>
              <a:rPr lang="en-US" sz="2400" dirty="0">
                <a:solidFill>
                  <a:srgbClr val="002060"/>
                </a:solidFill>
                <a:latin typeface="Calibri" panose="020F0502020204030204" pitchFamily="34" charset="0"/>
              </a:rPr>
              <a:t>Labor Market </a:t>
            </a:r>
            <a:r>
              <a:rPr lang="en-US" sz="2400" dirty="0" smtClean="0">
                <a:solidFill>
                  <a:srgbClr val="002060"/>
                </a:solidFill>
                <a:latin typeface="Calibri" panose="020F0502020204030204" pitchFamily="34" charset="0"/>
              </a:rPr>
              <a:t>Information (LMI)</a:t>
            </a:r>
            <a:endParaRPr lang="en-US" sz="2400" dirty="0">
              <a:solidFill>
                <a:srgbClr val="002060"/>
              </a:solidFill>
              <a:latin typeface="Calibri" panose="020F0502020204030204" pitchFamily="34" charset="0"/>
            </a:endParaRPr>
          </a:p>
          <a:p>
            <a:pPr marL="1657350" lvl="3" indent="-285750">
              <a:buFont typeface="Wingdings" panose="05000000000000000000" pitchFamily="2" charset="2"/>
              <a:buChar char="Ø"/>
            </a:pPr>
            <a:r>
              <a:rPr lang="en-US" sz="2400" dirty="0">
                <a:solidFill>
                  <a:srgbClr val="002060"/>
                </a:solidFill>
                <a:latin typeface="Calibri" panose="020F0502020204030204" pitchFamily="34" charset="0"/>
              </a:rPr>
              <a:t>job openings and skills required</a:t>
            </a:r>
          </a:p>
          <a:p>
            <a:pPr marL="1657350" lvl="3" indent="-285750">
              <a:buFont typeface="Wingdings" panose="05000000000000000000" pitchFamily="2" charset="2"/>
              <a:buChar char="Ø"/>
            </a:pPr>
            <a:r>
              <a:rPr lang="en-US" sz="2400" dirty="0">
                <a:solidFill>
                  <a:srgbClr val="002060"/>
                </a:solidFill>
                <a:latin typeface="Calibri" panose="020F0502020204030204" pitchFamily="34" charset="0"/>
              </a:rPr>
              <a:t>information &amp; </a:t>
            </a:r>
            <a:r>
              <a:rPr lang="en-US" sz="2400" dirty="0" smtClean="0">
                <a:solidFill>
                  <a:srgbClr val="002060"/>
                </a:solidFill>
                <a:latin typeface="Calibri" panose="020F0502020204030204" pitchFamily="34" charset="0"/>
              </a:rPr>
              <a:t>navigation assistance with UI Claims</a:t>
            </a:r>
          </a:p>
          <a:p>
            <a:pPr lvl="3"/>
            <a:endParaRPr lang="en-US" sz="1000" dirty="0">
              <a:latin typeface="Calibri" panose="020F0502020204030204" pitchFamily="34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3451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30605"/>
            <a:ext cx="9143999" cy="950842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 bwMode="gray">
          <a:xfrm>
            <a:off x="4406900" y="6471593"/>
            <a:ext cx="368300" cy="230832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45720" tIns="45720" rIns="4572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dirty="0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Aft>
                <a:spcPct val="0"/>
              </a:spcAft>
              <a:defRPr/>
            </a:pPr>
            <a:r>
              <a:rPr lang="en-US" dirty="0" smtClean="0"/>
              <a:t>Draft for Policy Development Purposes Only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8695" y="304728"/>
            <a:ext cx="1676400" cy="61395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4747" y="5751123"/>
            <a:ext cx="1429251" cy="1086490"/>
          </a:xfrm>
          <a:prstGeom prst="rect">
            <a:avLst/>
          </a:prstGeom>
        </p:spPr>
      </p:pic>
      <p:sp>
        <p:nvSpPr>
          <p:cNvPr id="9" name="Title 1"/>
          <p:cNvSpPr txBox="1">
            <a:spLocks/>
          </p:cNvSpPr>
          <p:nvPr/>
        </p:nvSpPr>
        <p:spPr>
          <a:xfrm>
            <a:off x="0" y="156686"/>
            <a:ext cx="8278304" cy="762000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20000"/>
              </a:spcBef>
              <a:spcAft>
                <a:spcPct val="0"/>
              </a:spcAft>
              <a:tabLst>
                <a:tab pos="915988" algn="l"/>
              </a:tabLst>
              <a:defRPr sz="2400" b="1">
                <a:solidFill>
                  <a:srgbClr val="FFC000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20000"/>
              </a:spcBef>
              <a:spcAft>
                <a:spcPct val="0"/>
              </a:spcAft>
              <a:tabLst>
                <a:tab pos="915988" algn="l"/>
              </a:tabLst>
              <a:defRPr sz="2400" b="1">
                <a:solidFill>
                  <a:srgbClr val="FFC000"/>
                </a:solidFill>
                <a:latin typeface="Arial" pitchFamily="34" charset="0"/>
              </a:defRPr>
            </a:lvl2pPr>
            <a:lvl3pPr algn="l" rtl="0" eaLnBrk="0" fontAlgn="base" hangingPunct="0">
              <a:spcBef>
                <a:spcPct val="20000"/>
              </a:spcBef>
              <a:spcAft>
                <a:spcPct val="0"/>
              </a:spcAft>
              <a:tabLst>
                <a:tab pos="915988" algn="l"/>
              </a:tabLst>
              <a:defRPr sz="2400" b="1">
                <a:solidFill>
                  <a:srgbClr val="FFC000"/>
                </a:solidFill>
                <a:latin typeface="Arial" pitchFamily="34" charset="0"/>
              </a:defRPr>
            </a:lvl3pPr>
            <a:lvl4pPr algn="l" rtl="0" eaLnBrk="0" fontAlgn="base" hangingPunct="0">
              <a:spcBef>
                <a:spcPct val="20000"/>
              </a:spcBef>
              <a:spcAft>
                <a:spcPct val="0"/>
              </a:spcAft>
              <a:tabLst>
                <a:tab pos="915988" algn="l"/>
              </a:tabLst>
              <a:defRPr sz="2400" b="1">
                <a:solidFill>
                  <a:srgbClr val="FFC000"/>
                </a:solidFill>
                <a:latin typeface="Arial" pitchFamily="34" charset="0"/>
              </a:defRPr>
            </a:lvl4pPr>
            <a:lvl5pPr algn="l" rtl="0" eaLnBrk="0" fontAlgn="base" hangingPunct="0">
              <a:spcBef>
                <a:spcPct val="20000"/>
              </a:spcBef>
              <a:spcAft>
                <a:spcPct val="0"/>
              </a:spcAft>
              <a:tabLst>
                <a:tab pos="915988" algn="l"/>
              </a:tabLst>
              <a:defRPr sz="2400" b="1">
                <a:solidFill>
                  <a:srgbClr val="FFC000"/>
                </a:solidFill>
                <a:latin typeface="Arial" pitchFamily="34" charset="0"/>
              </a:defRPr>
            </a:lvl5pPr>
            <a:lvl6pPr marL="457200" algn="l" rtl="0" eaLnBrk="0" fontAlgn="base" hangingPunct="0">
              <a:spcBef>
                <a:spcPct val="20000"/>
              </a:spcBef>
              <a:spcAft>
                <a:spcPct val="0"/>
              </a:spcAft>
              <a:tabLst>
                <a:tab pos="915988" algn="l"/>
              </a:tabLst>
              <a:defRPr sz="2400" b="1">
                <a:solidFill>
                  <a:schemeClr val="accent1"/>
                </a:solidFill>
                <a:latin typeface="Arial" pitchFamily="34" charset="0"/>
              </a:defRPr>
            </a:lvl6pPr>
            <a:lvl7pPr marL="914400" algn="l" rtl="0" eaLnBrk="0" fontAlgn="base" hangingPunct="0">
              <a:spcBef>
                <a:spcPct val="20000"/>
              </a:spcBef>
              <a:spcAft>
                <a:spcPct val="0"/>
              </a:spcAft>
              <a:tabLst>
                <a:tab pos="915988" algn="l"/>
              </a:tabLst>
              <a:defRPr sz="2400" b="1">
                <a:solidFill>
                  <a:schemeClr val="accent1"/>
                </a:solidFill>
                <a:latin typeface="Arial" pitchFamily="34" charset="0"/>
              </a:defRPr>
            </a:lvl7pPr>
            <a:lvl8pPr marL="1371600" algn="l" rtl="0" eaLnBrk="0" fontAlgn="base" hangingPunct="0">
              <a:spcBef>
                <a:spcPct val="20000"/>
              </a:spcBef>
              <a:spcAft>
                <a:spcPct val="0"/>
              </a:spcAft>
              <a:tabLst>
                <a:tab pos="915988" algn="l"/>
              </a:tabLst>
              <a:defRPr sz="2400" b="1">
                <a:solidFill>
                  <a:schemeClr val="accent1"/>
                </a:solidFill>
                <a:latin typeface="Arial" pitchFamily="34" charset="0"/>
              </a:defRPr>
            </a:lvl8pPr>
            <a:lvl9pPr marL="1828800" algn="l" rtl="0" eaLnBrk="0" fontAlgn="base" hangingPunct="0">
              <a:spcBef>
                <a:spcPct val="20000"/>
              </a:spcBef>
              <a:spcAft>
                <a:spcPct val="0"/>
              </a:spcAft>
              <a:tabLst>
                <a:tab pos="915988" algn="l"/>
              </a:tabLst>
              <a:defRPr sz="2400" b="1">
                <a:solidFill>
                  <a:schemeClr val="accent1"/>
                </a:solidFill>
                <a:latin typeface="Arial" pitchFamily="34" charset="0"/>
              </a:defRPr>
            </a:lvl9pPr>
          </a:lstStyle>
          <a:p>
            <a:pPr algn="ctr" eaLnBrk="1" hangingPunct="1">
              <a:lnSpc>
                <a:spcPts val="2863"/>
              </a:lnSpc>
              <a:spcBef>
                <a:spcPct val="0"/>
              </a:spcBef>
              <a:buFontTx/>
              <a:buNone/>
            </a:pPr>
            <a:r>
              <a:rPr lang="en-US" altLang="en-US" sz="3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Individualized Career                   Services</a:t>
            </a:r>
            <a:endParaRPr lang="en-US" altLang="en-US" sz="3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09677" y="1308641"/>
            <a:ext cx="8534401" cy="56630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5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Comprehensive and Specialized Assessments</a:t>
            </a:r>
          </a:p>
          <a:p>
            <a:endParaRPr lang="en-US" sz="5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5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Development of Individual Employment Plan</a:t>
            </a:r>
          </a:p>
          <a:p>
            <a:endParaRPr lang="en-US" sz="5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5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Group/Individual Employment Counseling</a:t>
            </a:r>
          </a:p>
          <a:p>
            <a:endParaRPr lang="en-US" sz="5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5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Career Planning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5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Training</a:t>
            </a:r>
          </a:p>
          <a:p>
            <a:endParaRPr lang="en-US" sz="5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5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Short term Pre-Vocational Services</a:t>
            </a:r>
          </a:p>
          <a:p>
            <a:endParaRPr lang="en-US" sz="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5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Internships and </a:t>
            </a:r>
            <a:r>
              <a:rPr lang="en-US" sz="25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</a:t>
            </a:r>
            <a:r>
              <a:rPr lang="en-US" sz="25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ork Experiences</a:t>
            </a:r>
          </a:p>
          <a:p>
            <a:endParaRPr lang="en-US" sz="5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5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Workforce preparation activities</a:t>
            </a:r>
          </a:p>
          <a:p>
            <a:endParaRPr lang="en-US" sz="5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5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Financial literary services</a:t>
            </a:r>
          </a:p>
          <a:p>
            <a:endParaRPr lang="en-US" sz="5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5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Out-of-area job search assistance &amp; re-location</a:t>
            </a:r>
          </a:p>
          <a:p>
            <a:endParaRPr lang="en-US" sz="5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5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English language acquisition and integrated       education/training programs</a:t>
            </a:r>
            <a:endParaRPr lang="en-US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1714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30605"/>
            <a:ext cx="9143999" cy="950842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 bwMode="gray">
          <a:xfrm>
            <a:off x="4406900" y="6471593"/>
            <a:ext cx="368300" cy="230832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45720" tIns="45720" rIns="4572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dirty="0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Aft>
                <a:spcPct val="0"/>
              </a:spcAft>
              <a:defRPr/>
            </a:pPr>
            <a:r>
              <a:rPr lang="en-US" dirty="0" smtClean="0"/>
              <a:t>Draft for Policy Development Purposes Only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8695" y="304728"/>
            <a:ext cx="1676400" cy="613958"/>
          </a:xfrm>
          <a:prstGeom prst="rect">
            <a:avLst/>
          </a:prstGeom>
        </p:spPr>
      </p:pic>
      <p:sp>
        <p:nvSpPr>
          <p:cNvPr id="9" name="Title 1"/>
          <p:cNvSpPr txBox="1">
            <a:spLocks/>
          </p:cNvSpPr>
          <p:nvPr/>
        </p:nvSpPr>
        <p:spPr>
          <a:xfrm>
            <a:off x="374148" y="285035"/>
            <a:ext cx="7340600" cy="762000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20000"/>
              </a:spcBef>
              <a:spcAft>
                <a:spcPct val="0"/>
              </a:spcAft>
              <a:tabLst>
                <a:tab pos="915988" algn="l"/>
              </a:tabLst>
              <a:defRPr sz="2400" b="1">
                <a:solidFill>
                  <a:srgbClr val="FFC000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20000"/>
              </a:spcBef>
              <a:spcAft>
                <a:spcPct val="0"/>
              </a:spcAft>
              <a:tabLst>
                <a:tab pos="915988" algn="l"/>
              </a:tabLst>
              <a:defRPr sz="2400" b="1">
                <a:solidFill>
                  <a:srgbClr val="FFC000"/>
                </a:solidFill>
                <a:latin typeface="Arial" pitchFamily="34" charset="0"/>
              </a:defRPr>
            </a:lvl2pPr>
            <a:lvl3pPr algn="l" rtl="0" eaLnBrk="0" fontAlgn="base" hangingPunct="0">
              <a:spcBef>
                <a:spcPct val="20000"/>
              </a:spcBef>
              <a:spcAft>
                <a:spcPct val="0"/>
              </a:spcAft>
              <a:tabLst>
                <a:tab pos="915988" algn="l"/>
              </a:tabLst>
              <a:defRPr sz="2400" b="1">
                <a:solidFill>
                  <a:srgbClr val="FFC000"/>
                </a:solidFill>
                <a:latin typeface="Arial" pitchFamily="34" charset="0"/>
              </a:defRPr>
            </a:lvl3pPr>
            <a:lvl4pPr algn="l" rtl="0" eaLnBrk="0" fontAlgn="base" hangingPunct="0">
              <a:spcBef>
                <a:spcPct val="20000"/>
              </a:spcBef>
              <a:spcAft>
                <a:spcPct val="0"/>
              </a:spcAft>
              <a:tabLst>
                <a:tab pos="915988" algn="l"/>
              </a:tabLst>
              <a:defRPr sz="2400" b="1">
                <a:solidFill>
                  <a:srgbClr val="FFC000"/>
                </a:solidFill>
                <a:latin typeface="Arial" pitchFamily="34" charset="0"/>
              </a:defRPr>
            </a:lvl4pPr>
            <a:lvl5pPr algn="l" rtl="0" eaLnBrk="0" fontAlgn="base" hangingPunct="0">
              <a:spcBef>
                <a:spcPct val="20000"/>
              </a:spcBef>
              <a:spcAft>
                <a:spcPct val="0"/>
              </a:spcAft>
              <a:tabLst>
                <a:tab pos="915988" algn="l"/>
              </a:tabLst>
              <a:defRPr sz="2400" b="1">
                <a:solidFill>
                  <a:srgbClr val="FFC000"/>
                </a:solidFill>
                <a:latin typeface="Arial" pitchFamily="34" charset="0"/>
              </a:defRPr>
            </a:lvl5pPr>
            <a:lvl6pPr marL="457200" algn="l" rtl="0" eaLnBrk="0" fontAlgn="base" hangingPunct="0">
              <a:spcBef>
                <a:spcPct val="20000"/>
              </a:spcBef>
              <a:spcAft>
                <a:spcPct val="0"/>
              </a:spcAft>
              <a:tabLst>
                <a:tab pos="915988" algn="l"/>
              </a:tabLst>
              <a:defRPr sz="2400" b="1">
                <a:solidFill>
                  <a:schemeClr val="accent1"/>
                </a:solidFill>
                <a:latin typeface="Arial" pitchFamily="34" charset="0"/>
              </a:defRPr>
            </a:lvl6pPr>
            <a:lvl7pPr marL="914400" algn="l" rtl="0" eaLnBrk="0" fontAlgn="base" hangingPunct="0">
              <a:spcBef>
                <a:spcPct val="20000"/>
              </a:spcBef>
              <a:spcAft>
                <a:spcPct val="0"/>
              </a:spcAft>
              <a:tabLst>
                <a:tab pos="915988" algn="l"/>
              </a:tabLst>
              <a:defRPr sz="2400" b="1">
                <a:solidFill>
                  <a:schemeClr val="accent1"/>
                </a:solidFill>
                <a:latin typeface="Arial" pitchFamily="34" charset="0"/>
              </a:defRPr>
            </a:lvl7pPr>
            <a:lvl8pPr marL="1371600" algn="l" rtl="0" eaLnBrk="0" fontAlgn="base" hangingPunct="0">
              <a:spcBef>
                <a:spcPct val="20000"/>
              </a:spcBef>
              <a:spcAft>
                <a:spcPct val="0"/>
              </a:spcAft>
              <a:tabLst>
                <a:tab pos="915988" algn="l"/>
              </a:tabLst>
              <a:defRPr sz="2400" b="1">
                <a:solidFill>
                  <a:schemeClr val="accent1"/>
                </a:solidFill>
                <a:latin typeface="Arial" pitchFamily="34" charset="0"/>
              </a:defRPr>
            </a:lvl8pPr>
            <a:lvl9pPr marL="1828800" algn="l" rtl="0" eaLnBrk="0" fontAlgn="base" hangingPunct="0">
              <a:spcBef>
                <a:spcPct val="20000"/>
              </a:spcBef>
              <a:spcAft>
                <a:spcPct val="0"/>
              </a:spcAft>
              <a:tabLst>
                <a:tab pos="915988" algn="l"/>
              </a:tabLst>
              <a:defRPr sz="2400" b="1">
                <a:solidFill>
                  <a:schemeClr val="accent1"/>
                </a:solidFill>
                <a:latin typeface="Arial" pitchFamily="34" charset="0"/>
              </a:defRPr>
            </a:lvl9pPr>
          </a:lstStyle>
          <a:p>
            <a:pPr algn="ctr" eaLnBrk="1" hangingPunct="1">
              <a:lnSpc>
                <a:spcPts val="2863"/>
              </a:lnSpc>
              <a:spcBef>
                <a:spcPct val="0"/>
              </a:spcBef>
              <a:buFontTx/>
              <a:buNone/>
            </a:pPr>
            <a:r>
              <a:rPr lang="en-US" alt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Follow Up Services</a:t>
            </a:r>
            <a:endParaRPr lang="en-US" alt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25580" y="1501090"/>
            <a:ext cx="833094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Follow-up services must be provided, as appropriate, for Adult and Dislocated Worker program participants placed in unsubsidized employment for up to 12 months after the first day of employment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Local areas establish policies that define “appropriate” follow-up services for Adult and Dislocated Worker programs</a:t>
            </a:r>
            <a:endParaRPr lang="en-US" sz="28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9665" y="5694047"/>
            <a:ext cx="1504333" cy="11435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8920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8439" y="78558"/>
            <a:ext cx="1676400" cy="61395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30605"/>
            <a:ext cx="9143999" cy="950842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 bwMode="gray">
          <a:xfrm>
            <a:off x="4406900" y="6471593"/>
            <a:ext cx="368300" cy="230832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45720" tIns="45720" rIns="4572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dirty="0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Aft>
                <a:spcPct val="0"/>
              </a:spcAft>
              <a:defRPr/>
            </a:pPr>
            <a:r>
              <a:rPr lang="en-US" dirty="0" smtClean="0"/>
              <a:t>Draft for Policy Development Purposes Only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8695" y="304728"/>
            <a:ext cx="1676400" cy="613958"/>
          </a:xfrm>
          <a:prstGeom prst="rect">
            <a:avLst/>
          </a:prstGeom>
        </p:spPr>
      </p:pic>
      <p:sp>
        <p:nvSpPr>
          <p:cNvPr id="9" name="Title 1"/>
          <p:cNvSpPr txBox="1">
            <a:spLocks/>
          </p:cNvSpPr>
          <p:nvPr/>
        </p:nvSpPr>
        <p:spPr>
          <a:xfrm>
            <a:off x="333508" y="267400"/>
            <a:ext cx="7340600" cy="762000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20000"/>
              </a:spcBef>
              <a:spcAft>
                <a:spcPct val="0"/>
              </a:spcAft>
              <a:tabLst>
                <a:tab pos="915988" algn="l"/>
              </a:tabLst>
              <a:defRPr sz="2400" b="1">
                <a:solidFill>
                  <a:srgbClr val="FFC000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20000"/>
              </a:spcBef>
              <a:spcAft>
                <a:spcPct val="0"/>
              </a:spcAft>
              <a:tabLst>
                <a:tab pos="915988" algn="l"/>
              </a:tabLst>
              <a:defRPr sz="2400" b="1">
                <a:solidFill>
                  <a:srgbClr val="FFC000"/>
                </a:solidFill>
                <a:latin typeface="Arial" pitchFamily="34" charset="0"/>
              </a:defRPr>
            </a:lvl2pPr>
            <a:lvl3pPr algn="l" rtl="0" eaLnBrk="0" fontAlgn="base" hangingPunct="0">
              <a:spcBef>
                <a:spcPct val="20000"/>
              </a:spcBef>
              <a:spcAft>
                <a:spcPct val="0"/>
              </a:spcAft>
              <a:tabLst>
                <a:tab pos="915988" algn="l"/>
              </a:tabLst>
              <a:defRPr sz="2400" b="1">
                <a:solidFill>
                  <a:srgbClr val="FFC000"/>
                </a:solidFill>
                <a:latin typeface="Arial" pitchFamily="34" charset="0"/>
              </a:defRPr>
            </a:lvl3pPr>
            <a:lvl4pPr algn="l" rtl="0" eaLnBrk="0" fontAlgn="base" hangingPunct="0">
              <a:spcBef>
                <a:spcPct val="20000"/>
              </a:spcBef>
              <a:spcAft>
                <a:spcPct val="0"/>
              </a:spcAft>
              <a:tabLst>
                <a:tab pos="915988" algn="l"/>
              </a:tabLst>
              <a:defRPr sz="2400" b="1">
                <a:solidFill>
                  <a:srgbClr val="FFC000"/>
                </a:solidFill>
                <a:latin typeface="Arial" pitchFamily="34" charset="0"/>
              </a:defRPr>
            </a:lvl4pPr>
            <a:lvl5pPr algn="l" rtl="0" eaLnBrk="0" fontAlgn="base" hangingPunct="0">
              <a:spcBef>
                <a:spcPct val="20000"/>
              </a:spcBef>
              <a:spcAft>
                <a:spcPct val="0"/>
              </a:spcAft>
              <a:tabLst>
                <a:tab pos="915988" algn="l"/>
              </a:tabLst>
              <a:defRPr sz="2400" b="1">
                <a:solidFill>
                  <a:srgbClr val="FFC000"/>
                </a:solidFill>
                <a:latin typeface="Arial" pitchFamily="34" charset="0"/>
              </a:defRPr>
            </a:lvl5pPr>
            <a:lvl6pPr marL="457200" algn="l" rtl="0" eaLnBrk="0" fontAlgn="base" hangingPunct="0">
              <a:spcBef>
                <a:spcPct val="20000"/>
              </a:spcBef>
              <a:spcAft>
                <a:spcPct val="0"/>
              </a:spcAft>
              <a:tabLst>
                <a:tab pos="915988" algn="l"/>
              </a:tabLst>
              <a:defRPr sz="2400" b="1">
                <a:solidFill>
                  <a:schemeClr val="accent1"/>
                </a:solidFill>
                <a:latin typeface="Arial" pitchFamily="34" charset="0"/>
              </a:defRPr>
            </a:lvl6pPr>
            <a:lvl7pPr marL="914400" algn="l" rtl="0" eaLnBrk="0" fontAlgn="base" hangingPunct="0">
              <a:spcBef>
                <a:spcPct val="20000"/>
              </a:spcBef>
              <a:spcAft>
                <a:spcPct val="0"/>
              </a:spcAft>
              <a:tabLst>
                <a:tab pos="915988" algn="l"/>
              </a:tabLst>
              <a:defRPr sz="2400" b="1">
                <a:solidFill>
                  <a:schemeClr val="accent1"/>
                </a:solidFill>
                <a:latin typeface="Arial" pitchFamily="34" charset="0"/>
              </a:defRPr>
            </a:lvl7pPr>
            <a:lvl8pPr marL="1371600" algn="l" rtl="0" eaLnBrk="0" fontAlgn="base" hangingPunct="0">
              <a:spcBef>
                <a:spcPct val="20000"/>
              </a:spcBef>
              <a:spcAft>
                <a:spcPct val="0"/>
              </a:spcAft>
              <a:tabLst>
                <a:tab pos="915988" algn="l"/>
              </a:tabLst>
              <a:defRPr sz="2400" b="1">
                <a:solidFill>
                  <a:schemeClr val="accent1"/>
                </a:solidFill>
                <a:latin typeface="Arial" pitchFamily="34" charset="0"/>
              </a:defRPr>
            </a:lvl8pPr>
            <a:lvl9pPr marL="1828800" algn="l" rtl="0" eaLnBrk="0" fontAlgn="base" hangingPunct="0">
              <a:spcBef>
                <a:spcPct val="20000"/>
              </a:spcBef>
              <a:spcAft>
                <a:spcPct val="0"/>
              </a:spcAft>
              <a:tabLst>
                <a:tab pos="915988" algn="l"/>
              </a:tabLst>
              <a:defRPr sz="2400" b="1">
                <a:solidFill>
                  <a:schemeClr val="accent1"/>
                </a:solidFill>
                <a:latin typeface="Arial" pitchFamily="34" charset="0"/>
              </a:defRPr>
            </a:lvl9pPr>
          </a:lstStyle>
          <a:p>
            <a:pPr algn="ctr" eaLnBrk="1" hangingPunct="1">
              <a:lnSpc>
                <a:spcPts val="2863"/>
              </a:lnSpc>
              <a:spcBef>
                <a:spcPct val="0"/>
              </a:spcBef>
              <a:buFontTx/>
              <a:buNone/>
            </a:pPr>
            <a:r>
              <a:rPr lang="en-US" altLang="en-US" sz="4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        Business Services</a:t>
            </a:r>
            <a:endParaRPr lang="en-US" altLang="en-US" sz="4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963695" y="4080386"/>
            <a:ext cx="8396873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endParaRPr lang="en-US" sz="2500" dirty="0">
              <a:solidFill>
                <a:srgbClr val="002060"/>
              </a:solidFill>
              <a:latin typeface="Calibri" panose="020F0502020204030204" pitchFamily="34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540" y="4707070"/>
            <a:ext cx="2032501" cy="1995355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9765" y="4717407"/>
            <a:ext cx="1988135" cy="1985018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8034" y="1109079"/>
            <a:ext cx="2039866" cy="2171369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615" y="1109079"/>
            <a:ext cx="2043426" cy="1958973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7600" y="-21944"/>
            <a:ext cx="1676400" cy="613958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0697" y="304728"/>
            <a:ext cx="1676400" cy="613958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7600" y="314940"/>
            <a:ext cx="1676400" cy="584053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7876" y="2092612"/>
            <a:ext cx="3449053" cy="3297381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558226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30605"/>
            <a:ext cx="9143999" cy="950842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 bwMode="gray">
          <a:xfrm>
            <a:off x="4406900" y="6471593"/>
            <a:ext cx="368300" cy="230832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45720" tIns="45720" rIns="4572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dirty="0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Aft>
                <a:spcPct val="0"/>
              </a:spcAft>
              <a:defRPr/>
            </a:pPr>
            <a:r>
              <a:rPr lang="en-US" dirty="0" smtClean="0"/>
              <a:t>Draft for Policy Development Purposes Only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8695" y="304727"/>
            <a:ext cx="1676400" cy="615509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4747" y="5751123"/>
            <a:ext cx="1429251" cy="108649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480822" y="940241"/>
            <a:ext cx="8220456" cy="59631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lnSpc>
                <a:spcPct val="15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altLang="en-US" sz="2500" dirty="0" smtClean="0">
                <a:solidFill>
                  <a:srgbClr val="002060"/>
                </a:solidFill>
                <a:latin typeface="Calibri" panose="020F0502020204030204" pitchFamily="34" charset="0"/>
              </a:rPr>
              <a:t>Business Engagement in local service delivery model</a:t>
            </a:r>
          </a:p>
          <a:p>
            <a:pPr marL="457200" indent="-457200">
              <a:lnSpc>
                <a:spcPct val="20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altLang="en-US" sz="2500" dirty="0" smtClean="0">
                <a:solidFill>
                  <a:srgbClr val="002060"/>
                </a:solidFill>
                <a:latin typeface="Calibri" panose="020F0502020204030204" pitchFamily="34" charset="0"/>
              </a:rPr>
              <a:t>Appropriate recruitment and referrals (Demand 2.0)</a:t>
            </a:r>
          </a:p>
          <a:p>
            <a:pPr marL="457200" indent="-457200">
              <a:lnSpc>
                <a:spcPct val="20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altLang="en-US" sz="2500" dirty="0" smtClean="0">
                <a:solidFill>
                  <a:srgbClr val="002060"/>
                </a:solidFill>
                <a:latin typeface="Calibri" panose="020F0502020204030204" pitchFamily="34" charset="0"/>
              </a:rPr>
              <a:t>Clear </a:t>
            </a:r>
            <a:r>
              <a:rPr lang="en-US" altLang="en-US" sz="2500" dirty="0">
                <a:solidFill>
                  <a:srgbClr val="002060"/>
                </a:solidFill>
                <a:latin typeface="Calibri" panose="020F0502020204030204" pitchFamily="34" charset="0"/>
              </a:rPr>
              <a:t>Understanding of Hiring </a:t>
            </a:r>
            <a:r>
              <a:rPr lang="en-US" altLang="en-US" sz="2500" dirty="0" smtClean="0">
                <a:solidFill>
                  <a:srgbClr val="002060"/>
                </a:solidFill>
                <a:latin typeface="Calibri" panose="020F0502020204030204" pitchFamily="34" charset="0"/>
              </a:rPr>
              <a:t>Needs</a:t>
            </a:r>
          </a:p>
          <a:p>
            <a:pPr>
              <a:spcBef>
                <a:spcPct val="0"/>
              </a:spcBef>
            </a:pPr>
            <a:endParaRPr lang="en-US" altLang="en-US" sz="1500" dirty="0" smtClean="0">
              <a:solidFill>
                <a:srgbClr val="002060"/>
              </a:solidFill>
              <a:latin typeface="Calibri" panose="020F050202020403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en-US" sz="2500" dirty="0" smtClean="0">
                <a:solidFill>
                  <a:srgbClr val="002060"/>
                </a:solidFill>
                <a:latin typeface="Calibri" panose="020F0502020204030204" pitchFamily="34" charset="0"/>
              </a:rPr>
              <a:t>Provision of information on specialized services available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altLang="en-US" sz="1500" dirty="0">
              <a:solidFill>
                <a:srgbClr val="002060"/>
              </a:solidFill>
              <a:latin typeface="Calibri" panose="020F050202020403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en-US" sz="2500" dirty="0" smtClean="0">
                <a:solidFill>
                  <a:srgbClr val="002060"/>
                </a:solidFill>
                <a:latin typeface="Calibri" panose="020F0502020204030204" pitchFamily="34" charset="0"/>
              </a:rPr>
              <a:t>Local Workforce Boards promote </a:t>
            </a:r>
            <a:r>
              <a:rPr lang="en-US" altLang="en-US" sz="2500" dirty="0">
                <a:solidFill>
                  <a:srgbClr val="002060"/>
                </a:solidFill>
                <a:latin typeface="Calibri" panose="020F0502020204030204" pitchFamily="34" charset="0"/>
              </a:rPr>
              <a:t>use of industry and sector partnerships </a:t>
            </a:r>
            <a:r>
              <a:rPr lang="en-US" altLang="en-US" sz="2500" dirty="0" smtClean="0">
                <a:solidFill>
                  <a:srgbClr val="002060"/>
                </a:solidFill>
                <a:latin typeface="Calibri" panose="020F0502020204030204" pitchFamily="34" charset="0"/>
              </a:rPr>
              <a:t>to address </a:t>
            </a:r>
            <a:r>
              <a:rPr lang="en-US" altLang="en-US" sz="2500" dirty="0">
                <a:solidFill>
                  <a:srgbClr val="002060"/>
                </a:solidFill>
                <a:latin typeface="Calibri" panose="020F0502020204030204" pitchFamily="34" charset="0"/>
              </a:rPr>
              <a:t>workforce needs of multiple </a:t>
            </a:r>
            <a:r>
              <a:rPr lang="en-US" altLang="en-US" sz="2500" dirty="0" smtClean="0">
                <a:solidFill>
                  <a:srgbClr val="002060"/>
                </a:solidFill>
                <a:latin typeface="Calibri" panose="020F0502020204030204" pitchFamily="34" charset="0"/>
              </a:rPr>
              <a:t>employers within </a:t>
            </a:r>
            <a:r>
              <a:rPr lang="en-US" altLang="en-US" sz="2500" dirty="0">
                <a:solidFill>
                  <a:srgbClr val="002060"/>
                </a:solidFill>
                <a:latin typeface="Calibri" panose="020F0502020204030204" pitchFamily="34" charset="0"/>
              </a:rPr>
              <a:t>an </a:t>
            </a:r>
            <a:r>
              <a:rPr lang="en-US" altLang="en-US" sz="2500" dirty="0" smtClean="0">
                <a:solidFill>
                  <a:srgbClr val="002060"/>
                </a:solidFill>
                <a:latin typeface="Calibri" panose="020F0502020204030204" pitchFamily="34" charset="0"/>
              </a:rPr>
              <a:t>industry</a:t>
            </a:r>
          </a:p>
          <a:p>
            <a:endParaRPr lang="en-US" altLang="en-US" sz="1500" dirty="0" smtClean="0">
              <a:solidFill>
                <a:srgbClr val="002060"/>
              </a:solidFill>
              <a:latin typeface="Calibri" panose="020F0502020204030204" pitchFamily="34" charset="0"/>
            </a:endParaRPr>
          </a:p>
          <a:p>
            <a:pPr marL="457200" indent="-457200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altLang="en-US" sz="2500" dirty="0" smtClean="0">
                <a:solidFill>
                  <a:srgbClr val="002060"/>
                </a:solidFill>
                <a:latin typeface="Calibri" panose="020F0502020204030204" pitchFamily="34" charset="0"/>
              </a:rPr>
              <a:t>Promote </a:t>
            </a:r>
            <a:r>
              <a:rPr lang="en-US" altLang="en-US" sz="2500" dirty="0">
                <a:solidFill>
                  <a:srgbClr val="002060"/>
                </a:solidFill>
                <a:latin typeface="Calibri" panose="020F0502020204030204" pitchFamily="34" charset="0"/>
              </a:rPr>
              <a:t>and </a:t>
            </a:r>
            <a:r>
              <a:rPr lang="en-US" altLang="en-US" sz="2500" dirty="0" smtClean="0">
                <a:solidFill>
                  <a:srgbClr val="002060"/>
                </a:solidFill>
                <a:latin typeface="Calibri" panose="020F0502020204030204" pitchFamily="34" charset="0"/>
              </a:rPr>
              <a:t>fund </a:t>
            </a:r>
            <a:r>
              <a:rPr lang="en-US" altLang="en-US" sz="2500" dirty="0">
                <a:solidFill>
                  <a:srgbClr val="002060"/>
                </a:solidFill>
                <a:latin typeface="Calibri" panose="020F0502020204030204" pitchFamily="34" charset="0"/>
              </a:rPr>
              <a:t>proven strategies</a:t>
            </a:r>
            <a:r>
              <a:rPr lang="en-US" altLang="en-US" sz="2500" dirty="0" smtClean="0">
                <a:solidFill>
                  <a:srgbClr val="002060"/>
                </a:solidFill>
                <a:latin typeface="Calibri" panose="020F0502020204030204" pitchFamily="34" charset="0"/>
              </a:rPr>
              <a:t>: </a:t>
            </a:r>
            <a:r>
              <a:rPr lang="en-US" altLang="en-US" sz="2500" i="1" dirty="0" smtClean="0">
                <a:solidFill>
                  <a:srgbClr val="002060"/>
                </a:solidFill>
                <a:latin typeface="Calibri" panose="020F0502020204030204" pitchFamily="34" charset="0"/>
              </a:rPr>
              <a:t>incumbent </a:t>
            </a:r>
            <a:r>
              <a:rPr lang="en-US" altLang="en-US" sz="2500" i="1" dirty="0">
                <a:solidFill>
                  <a:srgbClr val="002060"/>
                </a:solidFill>
                <a:latin typeface="Calibri" panose="020F0502020204030204" pitchFamily="34" charset="0"/>
              </a:rPr>
              <a:t>worker training, registered apprenticeship, OJT, customized training, transitional </a:t>
            </a:r>
            <a:r>
              <a:rPr lang="en-US" altLang="en-US" sz="2500" i="1" dirty="0" smtClean="0">
                <a:solidFill>
                  <a:srgbClr val="002060"/>
                </a:solidFill>
                <a:latin typeface="Calibri" panose="020F0502020204030204" pitchFamily="34" charset="0"/>
              </a:rPr>
              <a:t>jobs</a:t>
            </a:r>
          </a:p>
          <a:p>
            <a:pPr marL="342900" indent="-342900">
              <a:spcBef>
                <a:spcPct val="0"/>
              </a:spcBef>
              <a:buFont typeface="Arial" panose="020B0604020202020204" pitchFamily="34" charset="0"/>
              <a:buChar char="•"/>
            </a:pPr>
            <a:endParaRPr lang="en-US" sz="2400" dirty="0">
              <a:solidFill>
                <a:schemeClr val="accent2"/>
              </a:solidFill>
              <a:latin typeface="Calibri" panose="020F0502020204030204" pitchFamily="34" charset="0"/>
            </a:endParaRPr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0" y="324206"/>
            <a:ext cx="7340600" cy="762000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20000"/>
              </a:spcBef>
              <a:spcAft>
                <a:spcPct val="0"/>
              </a:spcAft>
              <a:tabLst>
                <a:tab pos="915988" algn="l"/>
              </a:tabLst>
              <a:defRPr sz="2400" b="1">
                <a:solidFill>
                  <a:srgbClr val="FFC000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20000"/>
              </a:spcBef>
              <a:spcAft>
                <a:spcPct val="0"/>
              </a:spcAft>
              <a:tabLst>
                <a:tab pos="915988" algn="l"/>
              </a:tabLst>
              <a:defRPr sz="2400" b="1">
                <a:solidFill>
                  <a:srgbClr val="FFC000"/>
                </a:solidFill>
                <a:latin typeface="Arial" pitchFamily="34" charset="0"/>
              </a:defRPr>
            </a:lvl2pPr>
            <a:lvl3pPr algn="l" rtl="0" eaLnBrk="0" fontAlgn="base" hangingPunct="0">
              <a:spcBef>
                <a:spcPct val="20000"/>
              </a:spcBef>
              <a:spcAft>
                <a:spcPct val="0"/>
              </a:spcAft>
              <a:tabLst>
                <a:tab pos="915988" algn="l"/>
              </a:tabLst>
              <a:defRPr sz="2400" b="1">
                <a:solidFill>
                  <a:srgbClr val="FFC000"/>
                </a:solidFill>
                <a:latin typeface="Arial" pitchFamily="34" charset="0"/>
              </a:defRPr>
            </a:lvl3pPr>
            <a:lvl4pPr algn="l" rtl="0" eaLnBrk="0" fontAlgn="base" hangingPunct="0">
              <a:spcBef>
                <a:spcPct val="20000"/>
              </a:spcBef>
              <a:spcAft>
                <a:spcPct val="0"/>
              </a:spcAft>
              <a:tabLst>
                <a:tab pos="915988" algn="l"/>
              </a:tabLst>
              <a:defRPr sz="2400" b="1">
                <a:solidFill>
                  <a:srgbClr val="FFC000"/>
                </a:solidFill>
                <a:latin typeface="Arial" pitchFamily="34" charset="0"/>
              </a:defRPr>
            </a:lvl4pPr>
            <a:lvl5pPr algn="l" rtl="0" eaLnBrk="0" fontAlgn="base" hangingPunct="0">
              <a:spcBef>
                <a:spcPct val="20000"/>
              </a:spcBef>
              <a:spcAft>
                <a:spcPct val="0"/>
              </a:spcAft>
              <a:tabLst>
                <a:tab pos="915988" algn="l"/>
              </a:tabLst>
              <a:defRPr sz="2400" b="1">
                <a:solidFill>
                  <a:srgbClr val="FFC000"/>
                </a:solidFill>
                <a:latin typeface="Arial" pitchFamily="34" charset="0"/>
              </a:defRPr>
            </a:lvl5pPr>
            <a:lvl6pPr marL="457200" algn="l" rtl="0" eaLnBrk="0" fontAlgn="base" hangingPunct="0">
              <a:spcBef>
                <a:spcPct val="20000"/>
              </a:spcBef>
              <a:spcAft>
                <a:spcPct val="0"/>
              </a:spcAft>
              <a:tabLst>
                <a:tab pos="915988" algn="l"/>
              </a:tabLst>
              <a:defRPr sz="2400" b="1">
                <a:solidFill>
                  <a:schemeClr val="accent1"/>
                </a:solidFill>
                <a:latin typeface="Arial" pitchFamily="34" charset="0"/>
              </a:defRPr>
            </a:lvl6pPr>
            <a:lvl7pPr marL="914400" algn="l" rtl="0" eaLnBrk="0" fontAlgn="base" hangingPunct="0">
              <a:spcBef>
                <a:spcPct val="20000"/>
              </a:spcBef>
              <a:spcAft>
                <a:spcPct val="0"/>
              </a:spcAft>
              <a:tabLst>
                <a:tab pos="915988" algn="l"/>
              </a:tabLst>
              <a:defRPr sz="2400" b="1">
                <a:solidFill>
                  <a:schemeClr val="accent1"/>
                </a:solidFill>
                <a:latin typeface="Arial" pitchFamily="34" charset="0"/>
              </a:defRPr>
            </a:lvl7pPr>
            <a:lvl8pPr marL="1371600" algn="l" rtl="0" eaLnBrk="0" fontAlgn="base" hangingPunct="0">
              <a:spcBef>
                <a:spcPct val="20000"/>
              </a:spcBef>
              <a:spcAft>
                <a:spcPct val="0"/>
              </a:spcAft>
              <a:tabLst>
                <a:tab pos="915988" algn="l"/>
              </a:tabLst>
              <a:defRPr sz="2400" b="1">
                <a:solidFill>
                  <a:schemeClr val="accent1"/>
                </a:solidFill>
                <a:latin typeface="Arial" pitchFamily="34" charset="0"/>
              </a:defRPr>
            </a:lvl8pPr>
            <a:lvl9pPr marL="1828800" algn="l" rtl="0" eaLnBrk="0" fontAlgn="base" hangingPunct="0">
              <a:spcBef>
                <a:spcPct val="20000"/>
              </a:spcBef>
              <a:spcAft>
                <a:spcPct val="0"/>
              </a:spcAft>
              <a:tabLst>
                <a:tab pos="915988" algn="l"/>
              </a:tabLst>
              <a:defRPr sz="2400" b="1">
                <a:solidFill>
                  <a:schemeClr val="accent1"/>
                </a:solidFill>
                <a:latin typeface="Arial" pitchFamily="34" charset="0"/>
              </a:defRPr>
            </a:lvl9pPr>
          </a:lstStyle>
          <a:p>
            <a:pPr algn="ctr" eaLnBrk="1" hangingPunct="1">
              <a:lnSpc>
                <a:spcPts val="2863"/>
              </a:lnSpc>
              <a:spcBef>
                <a:spcPct val="0"/>
              </a:spcBef>
              <a:buFontTx/>
              <a:buNone/>
            </a:pPr>
            <a:r>
              <a:rPr lang="en-US" altLang="en-US" sz="4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        Business Services</a:t>
            </a:r>
            <a:endParaRPr lang="en-US" altLang="en-US" sz="4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8248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950842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 bwMode="gray">
          <a:xfrm>
            <a:off x="4406900" y="6471593"/>
            <a:ext cx="368300" cy="230832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45720" tIns="45720" rIns="4572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dirty="0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Aft>
                <a:spcPct val="0"/>
              </a:spcAft>
              <a:defRPr/>
            </a:pPr>
            <a:r>
              <a:rPr lang="en-US" dirty="0" smtClean="0"/>
              <a:t>Draft for Policy Development Purposes Only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2758" y="336884"/>
            <a:ext cx="1676400" cy="613958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2234661" y="2039630"/>
            <a:ext cx="4674678" cy="25288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ts val="1000"/>
              </a:spcAft>
            </a:pPr>
            <a:r>
              <a:rPr lang="en-US" sz="7500" b="1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Special </a:t>
            </a:r>
          </a:p>
          <a:p>
            <a:pPr algn="ctr" fontAlgn="base">
              <a:spcBef>
                <a:spcPct val="0"/>
              </a:spcBef>
              <a:spcAft>
                <a:spcPts val="1000"/>
              </a:spcAft>
            </a:pPr>
            <a:r>
              <a:rPr lang="en-US" sz="7500" b="1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Programs</a:t>
            </a:r>
            <a:endParaRPr lang="en-US" sz="7500" dirty="0">
              <a:ln>
                <a:solidFill>
                  <a:schemeClr val="tx1"/>
                </a:solidFill>
              </a:ln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3794" y="4638115"/>
            <a:ext cx="2920206" cy="22198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4110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30605"/>
            <a:ext cx="9143999" cy="950842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 bwMode="gray">
          <a:xfrm>
            <a:off x="4406900" y="6471593"/>
            <a:ext cx="368300" cy="230832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45720" tIns="45720" rIns="4572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dirty="0">
              <a:solidFill>
                <a:srgbClr val="00000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8695" y="304728"/>
            <a:ext cx="1676400" cy="61395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4747" y="5751123"/>
            <a:ext cx="1429251" cy="1086490"/>
          </a:xfrm>
          <a:prstGeom prst="rect">
            <a:avLst/>
          </a:prstGeom>
        </p:spPr>
      </p:pic>
      <p:sp>
        <p:nvSpPr>
          <p:cNvPr id="9" name="Title 1"/>
          <p:cNvSpPr txBox="1">
            <a:spLocks/>
          </p:cNvSpPr>
          <p:nvPr/>
        </p:nvSpPr>
        <p:spPr>
          <a:xfrm>
            <a:off x="374148" y="285035"/>
            <a:ext cx="7340600" cy="762000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20000"/>
              </a:spcBef>
              <a:spcAft>
                <a:spcPct val="0"/>
              </a:spcAft>
              <a:tabLst>
                <a:tab pos="915988" algn="l"/>
              </a:tabLst>
              <a:defRPr sz="2400" b="1">
                <a:solidFill>
                  <a:srgbClr val="FFC000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20000"/>
              </a:spcBef>
              <a:spcAft>
                <a:spcPct val="0"/>
              </a:spcAft>
              <a:tabLst>
                <a:tab pos="915988" algn="l"/>
              </a:tabLst>
              <a:defRPr sz="2400" b="1">
                <a:solidFill>
                  <a:srgbClr val="FFC000"/>
                </a:solidFill>
                <a:latin typeface="Arial" pitchFamily="34" charset="0"/>
              </a:defRPr>
            </a:lvl2pPr>
            <a:lvl3pPr algn="l" rtl="0" eaLnBrk="0" fontAlgn="base" hangingPunct="0">
              <a:spcBef>
                <a:spcPct val="20000"/>
              </a:spcBef>
              <a:spcAft>
                <a:spcPct val="0"/>
              </a:spcAft>
              <a:tabLst>
                <a:tab pos="915988" algn="l"/>
              </a:tabLst>
              <a:defRPr sz="2400" b="1">
                <a:solidFill>
                  <a:srgbClr val="FFC000"/>
                </a:solidFill>
                <a:latin typeface="Arial" pitchFamily="34" charset="0"/>
              </a:defRPr>
            </a:lvl3pPr>
            <a:lvl4pPr algn="l" rtl="0" eaLnBrk="0" fontAlgn="base" hangingPunct="0">
              <a:spcBef>
                <a:spcPct val="20000"/>
              </a:spcBef>
              <a:spcAft>
                <a:spcPct val="0"/>
              </a:spcAft>
              <a:tabLst>
                <a:tab pos="915988" algn="l"/>
              </a:tabLst>
              <a:defRPr sz="2400" b="1">
                <a:solidFill>
                  <a:srgbClr val="FFC000"/>
                </a:solidFill>
                <a:latin typeface="Arial" pitchFamily="34" charset="0"/>
              </a:defRPr>
            </a:lvl4pPr>
            <a:lvl5pPr algn="l" rtl="0" eaLnBrk="0" fontAlgn="base" hangingPunct="0">
              <a:spcBef>
                <a:spcPct val="20000"/>
              </a:spcBef>
              <a:spcAft>
                <a:spcPct val="0"/>
              </a:spcAft>
              <a:tabLst>
                <a:tab pos="915988" algn="l"/>
              </a:tabLst>
              <a:defRPr sz="2400" b="1">
                <a:solidFill>
                  <a:srgbClr val="FFC000"/>
                </a:solidFill>
                <a:latin typeface="Arial" pitchFamily="34" charset="0"/>
              </a:defRPr>
            </a:lvl5pPr>
            <a:lvl6pPr marL="457200" algn="l" rtl="0" eaLnBrk="0" fontAlgn="base" hangingPunct="0">
              <a:spcBef>
                <a:spcPct val="20000"/>
              </a:spcBef>
              <a:spcAft>
                <a:spcPct val="0"/>
              </a:spcAft>
              <a:tabLst>
                <a:tab pos="915988" algn="l"/>
              </a:tabLst>
              <a:defRPr sz="2400" b="1">
                <a:solidFill>
                  <a:schemeClr val="accent1"/>
                </a:solidFill>
                <a:latin typeface="Arial" pitchFamily="34" charset="0"/>
              </a:defRPr>
            </a:lvl6pPr>
            <a:lvl7pPr marL="914400" algn="l" rtl="0" eaLnBrk="0" fontAlgn="base" hangingPunct="0">
              <a:spcBef>
                <a:spcPct val="20000"/>
              </a:spcBef>
              <a:spcAft>
                <a:spcPct val="0"/>
              </a:spcAft>
              <a:tabLst>
                <a:tab pos="915988" algn="l"/>
              </a:tabLst>
              <a:defRPr sz="2400" b="1">
                <a:solidFill>
                  <a:schemeClr val="accent1"/>
                </a:solidFill>
                <a:latin typeface="Arial" pitchFamily="34" charset="0"/>
              </a:defRPr>
            </a:lvl7pPr>
            <a:lvl8pPr marL="1371600" algn="l" rtl="0" eaLnBrk="0" fontAlgn="base" hangingPunct="0">
              <a:spcBef>
                <a:spcPct val="20000"/>
              </a:spcBef>
              <a:spcAft>
                <a:spcPct val="0"/>
              </a:spcAft>
              <a:tabLst>
                <a:tab pos="915988" algn="l"/>
              </a:tabLst>
              <a:defRPr sz="2400" b="1">
                <a:solidFill>
                  <a:schemeClr val="accent1"/>
                </a:solidFill>
                <a:latin typeface="Arial" pitchFamily="34" charset="0"/>
              </a:defRPr>
            </a:lvl8pPr>
            <a:lvl9pPr marL="1828800" algn="l" rtl="0" eaLnBrk="0" fontAlgn="base" hangingPunct="0">
              <a:spcBef>
                <a:spcPct val="20000"/>
              </a:spcBef>
              <a:spcAft>
                <a:spcPct val="0"/>
              </a:spcAft>
              <a:tabLst>
                <a:tab pos="915988" algn="l"/>
              </a:tabLst>
              <a:defRPr sz="2400" b="1">
                <a:solidFill>
                  <a:schemeClr val="accent1"/>
                </a:solidFill>
                <a:latin typeface="Arial" pitchFamily="34" charset="0"/>
              </a:defRPr>
            </a:lvl9pPr>
          </a:lstStyle>
          <a:p>
            <a:pPr algn="ctr" eaLnBrk="1" hangingPunct="1">
              <a:lnSpc>
                <a:spcPts val="2863"/>
              </a:lnSpc>
              <a:spcBef>
                <a:spcPct val="0"/>
              </a:spcBef>
              <a:buFontTx/>
              <a:buNone/>
            </a:pPr>
            <a:r>
              <a:rPr lang="en-US" alt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WIOA Funded Training</a:t>
            </a:r>
            <a:endParaRPr lang="en-US" alt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979587"/>
            <a:ext cx="8778428" cy="5503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3000" b="1" dirty="0" smtClean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Training Services include but not limited to</a:t>
            </a:r>
            <a:r>
              <a:rPr lang="en-US" sz="3000" dirty="0" smtClean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78594" y="1478803"/>
            <a:ext cx="8193212" cy="51831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Occupational Skills Training </a:t>
            </a:r>
          </a:p>
          <a:p>
            <a:pPr marL="342900" marR="0" lvl="0" indent="-3429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US" sz="2800" dirty="0" smtClean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On-the-Job-Training (OJT)</a:t>
            </a:r>
            <a:endParaRPr lang="en-US" sz="2800" dirty="0">
              <a:solidFill>
                <a:srgbClr val="00206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marR="0" lvl="0" indent="-3429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Incumbent Worker Training </a:t>
            </a:r>
          </a:p>
          <a:p>
            <a:pPr marL="342900" marR="0" lvl="0" indent="-3429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US" sz="2800" dirty="0" smtClean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Skill </a:t>
            </a: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upgrade and training </a:t>
            </a:r>
          </a:p>
          <a:p>
            <a:pPr marL="342900" marR="0" lvl="0" indent="-3429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Entrepreneurial Skills Training </a:t>
            </a:r>
            <a:endParaRPr lang="en-US" sz="2800" dirty="0" smtClean="0">
              <a:solidFill>
                <a:srgbClr val="00206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marR="0" lvl="0" indent="-3429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US" sz="2800" dirty="0" smtClean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Apprenticeship Training</a:t>
            </a:r>
            <a:endParaRPr lang="en-US" sz="2800" dirty="0">
              <a:solidFill>
                <a:srgbClr val="00206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marR="0" lvl="0" indent="-3429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US" sz="2800" dirty="0" smtClean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Adult </a:t>
            </a: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education and literacy activities</a:t>
            </a:r>
          </a:p>
          <a:p>
            <a:pPr marL="342900" marR="0" lvl="0" indent="-3429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Customized Training  </a:t>
            </a:r>
          </a:p>
        </p:txBody>
      </p:sp>
    </p:spTree>
    <p:extLst>
      <p:ext uri="{BB962C8B-B14F-4D97-AF65-F5344CB8AC3E}">
        <p14:creationId xmlns:p14="http://schemas.microsoft.com/office/powerpoint/2010/main" val="1740411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-30605"/>
            <a:ext cx="9143999" cy="950842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 bwMode="gray">
          <a:xfrm>
            <a:off x="4406902" y="6471593"/>
            <a:ext cx="368300" cy="230832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45720" tIns="45720" rIns="4572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dirty="0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2" y="6356350"/>
            <a:ext cx="2895600" cy="365125"/>
          </a:xfrm>
        </p:spPr>
        <p:txBody>
          <a:bodyPr/>
          <a:lstStyle/>
          <a:p>
            <a:pPr fontAlgn="base">
              <a:spcAft>
                <a:spcPct val="0"/>
              </a:spcAft>
              <a:defRPr/>
            </a:pPr>
            <a:r>
              <a:rPr lang="en-US" dirty="0" smtClean="0"/>
              <a:t>Draft for Policy Development Purposes Only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8697" y="304728"/>
            <a:ext cx="1676400" cy="613958"/>
          </a:xfrm>
          <a:prstGeom prst="rect">
            <a:avLst/>
          </a:prstGeom>
        </p:spPr>
      </p:pic>
      <p:sp>
        <p:nvSpPr>
          <p:cNvPr id="9" name="Title 1"/>
          <p:cNvSpPr txBox="1">
            <a:spLocks/>
          </p:cNvSpPr>
          <p:nvPr/>
        </p:nvSpPr>
        <p:spPr>
          <a:xfrm>
            <a:off x="538273" y="-77823"/>
            <a:ext cx="7340600" cy="762000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20000"/>
              </a:spcBef>
              <a:spcAft>
                <a:spcPct val="0"/>
              </a:spcAft>
              <a:tabLst>
                <a:tab pos="915988" algn="l"/>
              </a:tabLst>
              <a:defRPr sz="2400" b="1">
                <a:solidFill>
                  <a:srgbClr val="FFC000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20000"/>
              </a:spcBef>
              <a:spcAft>
                <a:spcPct val="0"/>
              </a:spcAft>
              <a:tabLst>
                <a:tab pos="915988" algn="l"/>
              </a:tabLst>
              <a:defRPr sz="2400" b="1">
                <a:solidFill>
                  <a:srgbClr val="FFC000"/>
                </a:solidFill>
                <a:latin typeface="Arial" pitchFamily="34" charset="0"/>
              </a:defRPr>
            </a:lvl2pPr>
            <a:lvl3pPr algn="l" rtl="0" eaLnBrk="0" fontAlgn="base" hangingPunct="0">
              <a:spcBef>
                <a:spcPct val="20000"/>
              </a:spcBef>
              <a:spcAft>
                <a:spcPct val="0"/>
              </a:spcAft>
              <a:tabLst>
                <a:tab pos="915988" algn="l"/>
              </a:tabLst>
              <a:defRPr sz="2400" b="1">
                <a:solidFill>
                  <a:srgbClr val="FFC000"/>
                </a:solidFill>
                <a:latin typeface="Arial" pitchFamily="34" charset="0"/>
              </a:defRPr>
            </a:lvl3pPr>
            <a:lvl4pPr algn="l" rtl="0" eaLnBrk="0" fontAlgn="base" hangingPunct="0">
              <a:spcBef>
                <a:spcPct val="20000"/>
              </a:spcBef>
              <a:spcAft>
                <a:spcPct val="0"/>
              </a:spcAft>
              <a:tabLst>
                <a:tab pos="915988" algn="l"/>
              </a:tabLst>
              <a:defRPr sz="2400" b="1">
                <a:solidFill>
                  <a:srgbClr val="FFC000"/>
                </a:solidFill>
                <a:latin typeface="Arial" pitchFamily="34" charset="0"/>
              </a:defRPr>
            </a:lvl4pPr>
            <a:lvl5pPr algn="l" rtl="0" eaLnBrk="0" fontAlgn="base" hangingPunct="0">
              <a:spcBef>
                <a:spcPct val="20000"/>
              </a:spcBef>
              <a:spcAft>
                <a:spcPct val="0"/>
              </a:spcAft>
              <a:tabLst>
                <a:tab pos="915988" algn="l"/>
              </a:tabLst>
              <a:defRPr sz="2400" b="1">
                <a:solidFill>
                  <a:srgbClr val="FFC000"/>
                </a:solidFill>
                <a:latin typeface="Arial" pitchFamily="34" charset="0"/>
              </a:defRPr>
            </a:lvl5pPr>
            <a:lvl6pPr marL="457200" algn="l" rtl="0" eaLnBrk="0" fontAlgn="base" hangingPunct="0">
              <a:spcBef>
                <a:spcPct val="20000"/>
              </a:spcBef>
              <a:spcAft>
                <a:spcPct val="0"/>
              </a:spcAft>
              <a:tabLst>
                <a:tab pos="915988" algn="l"/>
              </a:tabLst>
              <a:defRPr sz="2400" b="1">
                <a:solidFill>
                  <a:schemeClr val="accent1"/>
                </a:solidFill>
                <a:latin typeface="Arial" pitchFamily="34" charset="0"/>
              </a:defRPr>
            </a:lvl6pPr>
            <a:lvl7pPr marL="914400" algn="l" rtl="0" eaLnBrk="0" fontAlgn="base" hangingPunct="0">
              <a:spcBef>
                <a:spcPct val="20000"/>
              </a:spcBef>
              <a:spcAft>
                <a:spcPct val="0"/>
              </a:spcAft>
              <a:tabLst>
                <a:tab pos="915988" algn="l"/>
              </a:tabLst>
              <a:defRPr sz="2400" b="1">
                <a:solidFill>
                  <a:schemeClr val="accent1"/>
                </a:solidFill>
                <a:latin typeface="Arial" pitchFamily="34" charset="0"/>
              </a:defRPr>
            </a:lvl7pPr>
            <a:lvl8pPr marL="1371600" algn="l" rtl="0" eaLnBrk="0" fontAlgn="base" hangingPunct="0">
              <a:spcBef>
                <a:spcPct val="20000"/>
              </a:spcBef>
              <a:spcAft>
                <a:spcPct val="0"/>
              </a:spcAft>
              <a:tabLst>
                <a:tab pos="915988" algn="l"/>
              </a:tabLst>
              <a:defRPr sz="2400" b="1">
                <a:solidFill>
                  <a:schemeClr val="accent1"/>
                </a:solidFill>
                <a:latin typeface="Arial" pitchFamily="34" charset="0"/>
              </a:defRPr>
            </a:lvl8pPr>
            <a:lvl9pPr marL="1828800" algn="l" rtl="0" eaLnBrk="0" fontAlgn="base" hangingPunct="0">
              <a:spcBef>
                <a:spcPct val="20000"/>
              </a:spcBef>
              <a:spcAft>
                <a:spcPct val="0"/>
              </a:spcAft>
              <a:tabLst>
                <a:tab pos="915988" algn="l"/>
              </a:tabLst>
              <a:defRPr sz="2400" b="1">
                <a:solidFill>
                  <a:schemeClr val="accent1"/>
                </a:solidFill>
                <a:latin typeface="Arial" pitchFamily="34" charset="0"/>
              </a:defRPr>
            </a:lvl9pPr>
          </a:lstStyle>
          <a:p>
            <a:pPr algn="ctr" eaLnBrk="1" hangingPunct="1">
              <a:lnSpc>
                <a:spcPts val="2863"/>
              </a:lnSpc>
              <a:spcBef>
                <a:spcPct val="0"/>
              </a:spcBef>
              <a:buFontTx/>
              <a:buNone/>
            </a:pPr>
            <a:endParaRPr lang="en-US" altLang="en-US" sz="4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</a:endParaRPr>
          </a:p>
          <a:p>
            <a:pPr algn="ctr" eaLnBrk="1" hangingPunct="1">
              <a:lnSpc>
                <a:spcPts val="2863"/>
              </a:lnSpc>
              <a:spcBef>
                <a:spcPct val="0"/>
              </a:spcBef>
              <a:buFontTx/>
              <a:buNone/>
            </a:pPr>
            <a:r>
              <a:rPr lang="en-US" alt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WIOA Funded Training</a:t>
            </a:r>
            <a:endParaRPr lang="en-US" alt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21750" y="1932804"/>
            <a:ext cx="8595360" cy="30931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marR="0" lvl="0" indent="-342900"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US" sz="2500" dirty="0" smtClean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U.S. </a:t>
            </a:r>
            <a:r>
              <a:rPr lang="en-US" sz="2500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citizen or authorized to work in U.S. (Permanent resident card</a:t>
            </a:r>
            <a:r>
              <a:rPr lang="en-US" sz="2500" dirty="0" smtClean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)</a:t>
            </a:r>
          </a:p>
          <a:p>
            <a:pPr marL="342900" marR="0" lvl="0" indent="-342900"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US" sz="2500" dirty="0" smtClean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18 years of age or older</a:t>
            </a:r>
            <a:endParaRPr lang="en-US" sz="2500" dirty="0">
              <a:solidFill>
                <a:srgbClr val="00206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US" sz="2500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Males </a:t>
            </a:r>
            <a:r>
              <a:rPr lang="en-US" sz="2500" dirty="0" smtClean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born after 1960 must </a:t>
            </a:r>
            <a:r>
              <a:rPr lang="en-US" sz="2500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be registered with Selective Service </a:t>
            </a:r>
          </a:p>
          <a:p>
            <a:pPr marL="342900" marR="0" lvl="0" indent="-342900"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US" sz="2500" dirty="0" smtClean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Able to justify that training will enhance your            current skills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0968" y="1133070"/>
            <a:ext cx="7234129" cy="519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Eligibility Requirements for Training:</a:t>
            </a:r>
            <a:endParaRPr lang="en-US" sz="2800" dirty="0">
              <a:solidFill>
                <a:srgbClr val="00206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6348" y="4876800"/>
            <a:ext cx="2305050" cy="198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7910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950842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 bwMode="gray">
          <a:xfrm>
            <a:off x="4406900" y="6471593"/>
            <a:ext cx="368300" cy="230832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45720" tIns="45720" rIns="4572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dirty="0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Aft>
                <a:spcPct val="0"/>
              </a:spcAft>
              <a:defRPr/>
            </a:pPr>
            <a:r>
              <a:rPr lang="en-US" dirty="0" smtClean="0"/>
              <a:t>Draft for Policy Development Purposes Only</a:t>
            </a:r>
            <a:endParaRPr lang="en-US" dirty="0"/>
          </a:p>
        </p:txBody>
      </p:sp>
      <p:sp>
        <p:nvSpPr>
          <p:cNvPr id="10" name="Text Box 3"/>
          <p:cNvSpPr txBox="1">
            <a:spLocks noChangeArrowheads="1"/>
          </p:cNvSpPr>
          <p:nvPr/>
        </p:nvSpPr>
        <p:spPr bwMode="auto">
          <a:xfrm>
            <a:off x="330199" y="1414521"/>
            <a:ext cx="8153400" cy="44781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457200" indent="-457200">
              <a:spcBef>
                <a:spcPts val="1800"/>
              </a:spcBef>
              <a:buFont typeface="Arial" panose="020B0604020202020204" pitchFamily="34" charset="0"/>
              <a:buChar char="•"/>
              <a:defRPr/>
            </a:pPr>
            <a:r>
              <a:rPr lang="en-US" altLang="en-US" sz="3500" dirty="0" smtClean="0">
                <a:solidFill>
                  <a:srgbClr val="002060"/>
                </a:solidFill>
                <a:latin typeface="Calibri" panose="020F0502020204030204" pitchFamily="34" charset="0"/>
              </a:rPr>
              <a:t> </a:t>
            </a:r>
            <a:r>
              <a:rPr lang="en-US" altLang="en-US" sz="35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Workforce </a:t>
            </a:r>
            <a:r>
              <a:rPr lang="en-US" altLang="en-US" sz="35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System Governance</a:t>
            </a:r>
            <a:endParaRPr lang="en-US" altLang="en-US" sz="35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spcBef>
                <a:spcPts val="1800"/>
              </a:spcBef>
              <a:buFont typeface="Arial" panose="020B0604020202020204" pitchFamily="34" charset="0"/>
              <a:buChar char="•"/>
              <a:defRPr/>
            </a:pPr>
            <a:r>
              <a:rPr lang="en-US" sz="35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WIOA </a:t>
            </a:r>
            <a:r>
              <a:rPr lang="en-US" sz="35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Overview</a:t>
            </a:r>
          </a:p>
          <a:p>
            <a:pPr marL="457200" indent="-457200">
              <a:spcBef>
                <a:spcPts val="1800"/>
              </a:spcBef>
              <a:buFont typeface="Arial" panose="020B0604020202020204" pitchFamily="34" charset="0"/>
              <a:buChar char="•"/>
              <a:defRPr/>
            </a:pPr>
            <a:r>
              <a:rPr lang="en-US" sz="35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Program Requirements</a:t>
            </a:r>
          </a:p>
          <a:p>
            <a:pPr marL="457200" indent="-457200">
              <a:spcBef>
                <a:spcPts val="1800"/>
              </a:spcBef>
              <a:buFont typeface="Arial" panose="020B0604020202020204" pitchFamily="34" charset="0"/>
              <a:buChar char="•"/>
              <a:defRPr/>
            </a:pPr>
            <a:r>
              <a:rPr lang="en-US" sz="35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Career </a:t>
            </a:r>
            <a:r>
              <a:rPr lang="en-US" sz="35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Center Services/Resources</a:t>
            </a:r>
          </a:p>
          <a:p>
            <a:pPr marL="457200" indent="-457200">
              <a:spcBef>
                <a:spcPts val="1800"/>
              </a:spcBef>
              <a:buFont typeface="Arial" panose="020B0604020202020204" pitchFamily="34" charset="0"/>
              <a:buChar char="•"/>
              <a:defRPr/>
            </a:pPr>
            <a:r>
              <a:rPr lang="en-US" sz="35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Special </a:t>
            </a:r>
            <a:r>
              <a:rPr lang="en-US" sz="35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Programs</a:t>
            </a:r>
          </a:p>
          <a:p>
            <a:pPr marL="457200" indent="-457200">
              <a:spcBef>
                <a:spcPts val="1800"/>
              </a:spcBef>
              <a:buFont typeface="Arial" panose="020B0604020202020204" pitchFamily="34" charset="0"/>
              <a:buChar char="•"/>
              <a:defRPr/>
            </a:pPr>
            <a:r>
              <a:rPr lang="en-US" sz="35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Wrap </a:t>
            </a:r>
            <a:r>
              <a:rPr lang="en-US" sz="35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up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2758" y="336884"/>
            <a:ext cx="1676400" cy="613958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3140367" y="204311"/>
            <a:ext cx="2533066" cy="86177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ts val="1000"/>
              </a:spcAft>
            </a:pPr>
            <a:r>
              <a:rPr lang="en-US" sz="5000" b="1" dirty="0" smtClean="0">
                <a:ln>
                  <a:solidFill>
                    <a:schemeClr val="tx1"/>
                  </a:solidFill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Agenda</a:t>
            </a:r>
            <a:endParaRPr lang="en-US" sz="5000" dirty="0">
              <a:ln>
                <a:solidFill>
                  <a:schemeClr val="tx1"/>
                </a:solidFill>
              </a:ln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6950" y="4526487"/>
            <a:ext cx="3067050" cy="23315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3223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30605"/>
            <a:ext cx="9143999" cy="950842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 bwMode="gray">
          <a:xfrm>
            <a:off x="4406900" y="6471593"/>
            <a:ext cx="368300" cy="230832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45720" tIns="45720" rIns="4572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dirty="0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Aft>
                <a:spcPct val="0"/>
              </a:spcAft>
              <a:defRPr/>
            </a:pPr>
            <a:r>
              <a:rPr lang="en-US" dirty="0" smtClean="0"/>
              <a:t>Draft for Policy Development Purposes Only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8695" y="304728"/>
            <a:ext cx="1676400" cy="613958"/>
          </a:xfrm>
          <a:prstGeom prst="rect">
            <a:avLst/>
          </a:prstGeom>
        </p:spPr>
      </p:pic>
      <p:sp>
        <p:nvSpPr>
          <p:cNvPr id="9" name="Title 1"/>
          <p:cNvSpPr txBox="1">
            <a:spLocks/>
          </p:cNvSpPr>
          <p:nvPr/>
        </p:nvSpPr>
        <p:spPr>
          <a:xfrm>
            <a:off x="479278" y="-190491"/>
            <a:ext cx="7340600" cy="762000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20000"/>
              </a:spcBef>
              <a:spcAft>
                <a:spcPct val="0"/>
              </a:spcAft>
              <a:tabLst>
                <a:tab pos="915988" algn="l"/>
              </a:tabLst>
              <a:defRPr sz="2400" b="1">
                <a:solidFill>
                  <a:srgbClr val="FFC000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20000"/>
              </a:spcBef>
              <a:spcAft>
                <a:spcPct val="0"/>
              </a:spcAft>
              <a:tabLst>
                <a:tab pos="915988" algn="l"/>
              </a:tabLst>
              <a:defRPr sz="2400" b="1">
                <a:solidFill>
                  <a:srgbClr val="FFC000"/>
                </a:solidFill>
                <a:latin typeface="Arial" pitchFamily="34" charset="0"/>
              </a:defRPr>
            </a:lvl2pPr>
            <a:lvl3pPr algn="l" rtl="0" eaLnBrk="0" fontAlgn="base" hangingPunct="0">
              <a:spcBef>
                <a:spcPct val="20000"/>
              </a:spcBef>
              <a:spcAft>
                <a:spcPct val="0"/>
              </a:spcAft>
              <a:tabLst>
                <a:tab pos="915988" algn="l"/>
              </a:tabLst>
              <a:defRPr sz="2400" b="1">
                <a:solidFill>
                  <a:srgbClr val="FFC000"/>
                </a:solidFill>
                <a:latin typeface="Arial" pitchFamily="34" charset="0"/>
              </a:defRPr>
            </a:lvl3pPr>
            <a:lvl4pPr algn="l" rtl="0" eaLnBrk="0" fontAlgn="base" hangingPunct="0">
              <a:spcBef>
                <a:spcPct val="20000"/>
              </a:spcBef>
              <a:spcAft>
                <a:spcPct val="0"/>
              </a:spcAft>
              <a:tabLst>
                <a:tab pos="915988" algn="l"/>
              </a:tabLst>
              <a:defRPr sz="2400" b="1">
                <a:solidFill>
                  <a:srgbClr val="FFC000"/>
                </a:solidFill>
                <a:latin typeface="Arial" pitchFamily="34" charset="0"/>
              </a:defRPr>
            </a:lvl4pPr>
            <a:lvl5pPr algn="l" rtl="0" eaLnBrk="0" fontAlgn="base" hangingPunct="0">
              <a:spcBef>
                <a:spcPct val="20000"/>
              </a:spcBef>
              <a:spcAft>
                <a:spcPct val="0"/>
              </a:spcAft>
              <a:tabLst>
                <a:tab pos="915988" algn="l"/>
              </a:tabLst>
              <a:defRPr sz="2400" b="1">
                <a:solidFill>
                  <a:srgbClr val="FFC000"/>
                </a:solidFill>
                <a:latin typeface="Arial" pitchFamily="34" charset="0"/>
              </a:defRPr>
            </a:lvl5pPr>
            <a:lvl6pPr marL="457200" algn="l" rtl="0" eaLnBrk="0" fontAlgn="base" hangingPunct="0">
              <a:spcBef>
                <a:spcPct val="20000"/>
              </a:spcBef>
              <a:spcAft>
                <a:spcPct val="0"/>
              </a:spcAft>
              <a:tabLst>
                <a:tab pos="915988" algn="l"/>
              </a:tabLst>
              <a:defRPr sz="2400" b="1">
                <a:solidFill>
                  <a:schemeClr val="accent1"/>
                </a:solidFill>
                <a:latin typeface="Arial" pitchFamily="34" charset="0"/>
              </a:defRPr>
            </a:lvl6pPr>
            <a:lvl7pPr marL="914400" algn="l" rtl="0" eaLnBrk="0" fontAlgn="base" hangingPunct="0">
              <a:spcBef>
                <a:spcPct val="20000"/>
              </a:spcBef>
              <a:spcAft>
                <a:spcPct val="0"/>
              </a:spcAft>
              <a:tabLst>
                <a:tab pos="915988" algn="l"/>
              </a:tabLst>
              <a:defRPr sz="2400" b="1">
                <a:solidFill>
                  <a:schemeClr val="accent1"/>
                </a:solidFill>
                <a:latin typeface="Arial" pitchFamily="34" charset="0"/>
              </a:defRPr>
            </a:lvl7pPr>
            <a:lvl8pPr marL="1371600" algn="l" rtl="0" eaLnBrk="0" fontAlgn="base" hangingPunct="0">
              <a:spcBef>
                <a:spcPct val="20000"/>
              </a:spcBef>
              <a:spcAft>
                <a:spcPct val="0"/>
              </a:spcAft>
              <a:tabLst>
                <a:tab pos="915988" algn="l"/>
              </a:tabLst>
              <a:defRPr sz="2400" b="1">
                <a:solidFill>
                  <a:schemeClr val="accent1"/>
                </a:solidFill>
                <a:latin typeface="Arial" pitchFamily="34" charset="0"/>
              </a:defRPr>
            </a:lvl8pPr>
            <a:lvl9pPr marL="1828800" algn="l" rtl="0" eaLnBrk="0" fontAlgn="base" hangingPunct="0">
              <a:spcBef>
                <a:spcPct val="20000"/>
              </a:spcBef>
              <a:spcAft>
                <a:spcPct val="0"/>
              </a:spcAft>
              <a:tabLst>
                <a:tab pos="915988" algn="l"/>
              </a:tabLst>
              <a:defRPr sz="2400" b="1">
                <a:solidFill>
                  <a:schemeClr val="accent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sz="3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Training Opportunities Program </a:t>
            </a:r>
            <a:r>
              <a:rPr lang="en-US" sz="3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</a:t>
            </a:r>
            <a:r>
              <a:rPr lang="en-US" sz="3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TOP</a:t>
            </a:r>
            <a:r>
              <a:rPr lang="en-US" sz="3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 Section </a:t>
            </a:r>
            <a:r>
              <a:rPr lang="en-US" sz="3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30</a:t>
            </a:r>
            <a:endParaRPr lang="en-US" altLang="en-US" sz="3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</a:endParaRPr>
          </a:p>
        </p:txBody>
      </p:sp>
      <p:sp>
        <p:nvSpPr>
          <p:cNvPr id="11" name="Content Placeholder 2"/>
          <p:cNvSpPr txBox="1">
            <a:spLocks/>
          </p:cNvSpPr>
          <p:nvPr/>
        </p:nvSpPr>
        <p:spPr>
          <a:xfrm>
            <a:off x="-503538" y="1026146"/>
            <a:ext cx="8991600" cy="351505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914400" lvl="2" indent="0">
              <a:buNone/>
            </a:pPr>
            <a:endParaRPr lang="en-US" sz="150" dirty="0" smtClean="0"/>
          </a:p>
          <a:p>
            <a:pPr lvl="2"/>
            <a:r>
              <a:rPr lang="en-US" sz="2600" dirty="0" smtClean="0"/>
              <a:t>Customers may </a:t>
            </a:r>
          </a:p>
          <a:p>
            <a:pPr lvl="4"/>
            <a:r>
              <a:rPr lang="en-US" sz="2200" dirty="0" smtClean="0"/>
              <a:t>be eligible for up to additional 26 weeks of unemployment benefits while in approved training</a:t>
            </a:r>
          </a:p>
          <a:p>
            <a:pPr lvl="4"/>
            <a:r>
              <a:rPr lang="en-US" sz="2200" dirty="0" smtClean="0"/>
              <a:t>have work </a:t>
            </a:r>
            <a:r>
              <a:rPr lang="en-US" sz="2200" dirty="0"/>
              <a:t>search requirements </a:t>
            </a:r>
            <a:r>
              <a:rPr lang="en-US" sz="2200" dirty="0" smtClean="0"/>
              <a:t>waived if attending full-time</a:t>
            </a:r>
            <a:r>
              <a:rPr lang="en-US" sz="2200" dirty="0"/>
              <a:t>, approved </a:t>
            </a:r>
            <a:r>
              <a:rPr lang="en-US" sz="2200" dirty="0" smtClean="0"/>
              <a:t>training</a:t>
            </a:r>
          </a:p>
          <a:p>
            <a:pPr marL="1828800" lvl="4" indent="0">
              <a:buNone/>
            </a:pPr>
            <a:endParaRPr lang="en-US" sz="500" dirty="0"/>
          </a:p>
          <a:p>
            <a:pPr lvl="2"/>
            <a:r>
              <a:rPr lang="en-US" sz="2500" dirty="0" smtClean="0"/>
              <a:t>Customers must submit application to DUA by </a:t>
            </a:r>
            <a:r>
              <a:rPr lang="en-US" sz="2500" b="1" dirty="0" smtClean="0"/>
              <a:t>20th</a:t>
            </a:r>
            <a:r>
              <a:rPr lang="en-US" sz="2500" dirty="0" smtClean="0"/>
              <a:t> payable week of unemployment insurance benefits</a:t>
            </a:r>
          </a:p>
          <a:p>
            <a:pPr marL="914400" lvl="2" indent="0">
              <a:buNone/>
            </a:pPr>
            <a:endParaRPr lang="en-US" sz="500" dirty="0" smtClean="0"/>
          </a:p>
          <a:p>
            <a:pPr lvl="2"/>
            <a:r>
              <a:rPr lang="en-US" sz="2500" dirty="0" smtClean="0"/>
              <a:t>Training must be approved by </a:t>
            </a:r>
            <a:r>
              <a:rPr lang="en-US" sz="2500" i="1" dirty="0" smtClean="0"/>
              <a:t>DUA - but they do not pay for training</a:t>
            </a:r>
          </a:p>
          <a:p>
            <a:pPr marL="914400" lvl="2" indent="0">
              <a:buNone/>
            </a:pPr>
            <a:endParaRPr lang="en-US" sz="500" dirty="0" smtClean="0"/>
          </a:p>
          <a:p>
            <a:pPr lvl="2"/>
            <a:r>
              <a:rPr lang="en-US" sz="2500" dirty="0" smtClean="0"/>
              <a:t>Training must enhance skills for jobs that are in demand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1742" y="5297217"/>
            <a:ext cx="2212258" cy="166023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5" name="Content Placeholder 2"/>
          <p:cNvSpPr txBox="1">
            <a:spLocks/>
          </p:cNvSpPr>
          <p:nvPr/>
        </p:nvSpPr>
        <p:spPr>
          <a:xfrm>
            <a:off x="260142" y="4799067"/>
            <a:ext cx="5943602" cy="168630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en-US" sz="2200" dirty="0" smtClean="0"/>
          </a:p>
        </p:txBody>
      </p:sp>
      <p:sp>
        <p:nvSpPr>
          <p:cNvPr id="8" name="Rectangle 7"/>
          <p:cNvSpPr/>
          <p:nvPr/>
        </p:nvSpPr>
        <p:spPr>
          <a:xfrm>
            <a:off x="0" y="5303728"/>
            <a:ext cx="5897718" cy="15542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300" i="1" dirty="0" smtClean="0"/>
              <a:t>Customers obtain information by</a:t>
            </a:r>
            <a:r>
              <a:rPr lang="en-US" sz="2300" dirty="0" smtClean="0"/>
              <a:t>: </a:t>
            </a:r>
          </a:p>
          <a:p>
            <a:endParaRPr lang="en-US" sz="500" dirty="0"/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US" sz="2100" dirty="0" smtClean="0"/>
              <a:t>visiting local </a:t>
            </a:r>
            <a:r>
              <a:rPr lang="en-US" sz="2100" dirty="0"/>
              <a:t>Career Center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US" sz="2100" dirty="0" smtClean="0"/>
              <a:t>contacting </a:t>
            </a:r>
            <a:r>
              <a:rPr lang="en-US" sz="2100" dirty="0"/>
              <a:t>the TOP unit: </a:t>
            </a:r>
            <a:r>
              <a:rPr lang="en-US" sz="2200" dirty="0"/>
              <a:t>(617)-626-5521 </a:t>
            </a:r>
            <a:r>
              <a:rPr lang="en-US" sz="2100" i="1" dirty="0"/>
              <a:t>or</a:t>
            </a:r>
            <a:r>
              <a:rPr lang="en-US" sz="2100" dirty="0"/>
              <a:t>  </a:t>
            </a:r>
            <a:r>
              <a:rPr lang="en-US" sz="2100" dirty="0">
                <a:hlinkClick r:id="rId6"/>
              </a:rPr>
              <a:t>http://www.mass.gov/dua/top </a:t>
            </a:r>
            <a:endParaRPr lang="en-US" sz="2100" dirty="0"/>
          </a:p>
        </p:txBody>
      </p:sp>
    </p:spTree>
    <p:extLst>
      <p:ext uri="{BB962C8B-B14F-4D97-AF65-F5344CB8AC3E}">
        <p14:creationId xmlns:p14="http://schemas.microsoft.com/office/powerpoint/2010/main" val="2707124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30605"/>
            <a:ext cx="9143999" cy="950842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 bwMode="gray">
          <a:xfrm>
            <a:off x="4406900" y="6471593"/>
            <a:ext cx="368300" cy="230832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45720" tIns="45720" rIns="4572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dirty="0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Aft>
                <a:spcPct val="0"/>
              </a:spcAft>
              <a:defRPr/>
            </a:pPr>
            <a:r>
              <a:rPr lang="en-US" dirty="0" smtClean="0"/>
              <a:t>Draft for Policy Development Purposes Only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8359" y="334273"/>
            <a:ext cx="1676400" cy="585964"/>
          </a:xfrm>
          <a:prstGeom prst="rect">
            <a:avLst/>
          </a:prstGeom>
        </p:spPr>
      </p:pic>
      <p:sp>
        <p:nvSpPr>
          <p:cNvPr id="9" name="Title 1"/>
          <p:cNvSpPr txBox="1">
            <a:spLocks/>
          </p:cNvSpPr>
          <p:nvPr/>
        </p:nvSpPr>
        <p:spPr>
          <a:xfrm>
            <a:off x="577600" y="158237"/>
            <a:ext cx="7340600" cy="762000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20000"/>
              </a:spcBef>
              <a:spcAft>
                <a:spcPct val="0"/>
              </a:spcAft>
              <a:tabLst>
                <a:tab pos="915988" algn="l"/>
              </a:tabLst>
              <a:defRPr sz="2400" b="1">
                <a:solidFill>
                  <a:srgbClr val="FFC000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20000"/>
              </a:spcBef>
              <a:spcAft>
                <a:spcPct val="0"/>
              </a:spcAft>
              <a:tabLst>
                <a:tab pos="915988" algn="l"/>
              </a:tabLst>
              <a:defRPr sz="2400" b="1">
                <a:solidFill>
                  <a:srgbClr val="FFC000"/>
                </a:solidFill>
                <a:latin typeface="Arial" pitchFamily="34" charset="0"/>
              </a:defRPr>
            </a:lvl2pPr>
            <a:lvl3pPr algn="l" rtl="0" eaLnBrk="0" fontAlgn="base" hangingPunct="0">
              <a:spcBef>
                <a:spcPct val="20000"/>
              </a:spcBef>
              <a:spcAft>
                <a:spcPct val="0"/>
              </a:spcAft>
              <a:tabLst>
                <a:tab pos="915988" algn="l"/>
              </a:tabLst>
              <a:defRPr sz="2400" b="1">
                <a:solidFill>
                  <a:srgbClr val="FFC000"/>
                </a:solidFill>
                <a:latin typeface="Arial" pitchFamily="34" charset="0"/>
              </a:defRPr>
            </a:lvl3pPr>
            <a:lvl4pPr algn="l" rtl="0" eaLnBrk="0" fontAlgn="base" hangingPunct="0">
              <a:spcBef>
                <a:spcPct val="20000"/>
              </a:spcBef>
              <a:spcAft>
                <a:spcPct val="0"/>
              </a:spcAft>
              <a:tabLst>
                <a:tab pos="915988" algn="l"/>
              </a:tabLst>
              <a:defRPr sz="2400" b="1">
                <a:solidFill>
                  <a:srgbClr val="FFC000"/>
                </a:solidFill>
                <a:latin typeface="Arial" pitchFamily="34" charset="0"/>
              </a:defRPr>
            </a:lvl4pPr>
            <a:lvl5pPr algn="l" rtl="0" eaLnBrk="0" fontAlgn="base" hangingPunct="0">
              <a:spcBef>
                <a:spcPct val="20000"/>
              </a:spcBef>
              <a:spcAft>
                <a:spcPct val="0"/>
              </a:spcAft>
              <a:tabLst>
                <a:tab pos="915988" algn="l"/>
              </a:tabLst>
              <a:defRPr sz="2400" b="1">
                <a:solidFill>
                  <a:srgbClr val="FFC000"/>
                </a:solidFill>
                <a:latin typeface="Arial" pitchFamily="34" charset="0"/>
              </a:defRPr>
            </a:lvl5pPr>
            <a:lvl6pPr marL="457200" algn="l" rtl="0" eaLnBrk="0" fontAlgn="base" hangingPunct="0">
              <a:spcBef>
                <a:spcPct val="20000"/>
              </a:spcBef>
              <a:spcAft>
                <a:spcPct val="0"/>
              </a:spcAft>
              <a:tabLst>
                <a:tab pos="915988" algn="l"/>
              </a:tabLst>
              <a:defRPr sz="2400" b="1">
                <a:solidFill>
                  <a:schemeClr val="accent1"/>
                </a:solidFill>
                <a:latin typeface="Arial" pitchFamily="34" charset="0"/>
              </a:defRPr>
            </a:lvl6pPr>
            <a:lvl7pPr marL="914400" algn="l" rtl="0" eaLnBrk="0" fontAlgn="base" hangingPunct="0">
              <a:spcBef>
                <a:spcPct val="20000"/>
              </a:spcBef>
              <a:spcAft>
                <a:spcPct val="0"/>
              </a:spcAft>
              <a:tabLst>
                <a:tab pos="915988" algn="l"/>
              </a:tabLst>
              <a:defRPr sz="2400" b="1">
                <a:solidFill>
                  <a:schemeClr val="accent1"/>
                </a:solidFill>
                <a:latin typeface="Arial" pitchFamily="34" charset="0"/>
              </a:defRPr>
            </a:lvl7pPr>
            <a:lvl8pPr marL="1371600" algn="l" rtl="0" eaLnBrk="0" fontAlgn="base" hangingPunct="0">
              <a:spcBef>
                <a:spcPct val="20000"/>
              </a:spcBef>
              <a:spcAft>
                <a:spcPct val="0"/>
              </a:spcAft>
              <a:tabLst>
                <a:tab pos="915988" algn="l"/>
              </a:tabLst>
              <a:defRPr sz="2400" b="1">
                <a:solidFill>
                  <a:schemeClr val="accent1"/>
                </a:solidFill>
                <a:latin typeface="Arial" pitchFamily="34" charset="0"/>
              </a:defRPr>
            </a:lvl8pPr>
            <a:lvl9pPr marL="1828800" algn="l" rtl="0" eaLnBrk="0" fontAlgn="base" hangingPunct="0">
              <a:spcBef>
                <a:spcPct val="20000"/>
              </a:spcBef>
              <a:spcAft>
                <a:spcPct val="0"/>
              </a:spcAft>
              <a:tabLst>
                <a:tab pos="915988" algn="l"/>
              </a:tabLst>
              <a:defRPr sz="2400" b="1">
                <a:solidFill>
                  <a:schemeClr val="accent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Veteran Services</a:t>
            </a:r>
            <a:endParaRPr lang="en-US" alt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Content Placeholder 2"/>
          <p:cNvSpPr txBox="1">
            <a:spLocks/>
          </p:cNvSpPr>
          <p:nvPr/>
        </p:nvSpPr>
        <p:spPr>
          <a:xfrm>
            <a:off x="260142" y="4799067"/>
            <a:ext cx="5943602" cy="168630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en-US" sz="2200" dirty="0" smtClean="0"/>
          </a:p>
        </p:txBody>
      </p:sp>
      <p:pic>
        <p:nvPicPr>
          <p:cNvPr id="13" name="ClipArt Placeholder 7" descr="Image of Veteran and Massachusetts Flag"/>
          <p:cNvPicPr>
            <a:picLocks noChangeAspect="1"/>
          </p:cNvPicPr>
          <p:nvPr/>
        </p:nvPicPr>
        <p:blipFill rotWithShape="1">
          <a:blip r:embed="rId5" cstate="print"/>
          <a:srcRect l="15000"/>
          <a:stretch/>
        </p:blipFill>
        <p:spPr>
          <a:xfrm>
            <a:off x="670815" y="5240593"/>
            <a:ext cx="4749730" cy="14808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7365" y="5197150"/>
            <a:ext cx="2870269" cy="1567768"/>
          </a:xfrm>
          <a:prstGeom prst="rect">
            <a:avLst/>
          </a:prstGeom>
        </p:spPr>
      </p:pic>
      <p:sp>
        <p:nvSpPr>
          <p:cNvPr id="16" name="Text Placeholder 6"/>
          <p:cNvSpPr txBox="1">
            <a:spLocks/>
          </p:cNvSpPr>
          <p:nvPr/>
        </p:nvSpPr>
        <p:spPr>
          <a:xfrm>
            <a:off x="1117600" y="1638234"/>
            <a:ext cx="7315200" cy="27638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0" hangingPunct="0">
              <a:spcBef>
                <a:spcPts val="0"/>
              </a:spcBef>
              <a:defRPr/>
            </a:pPr>
            <a:r>
              <a:rPr lang="en-US" dirty="0" smtClean="0">
                <a:solidFill>
                  <a:schemeClr val="accent5">
                    <a:lumMod val="50000"/>
                  </a:schemeClr>
                </a:solidFill>
                <a:cs typeface="Arial" charset="0"/>
              </a:rPr>
              <a:t>All Veteran Customers and Eligible Spouses receive </a:t>
            </a:r>
            <a:r>
              <a:rPr lang="en-US" i="1" u="sng" dirty="0" smtClean="0">
                <a:solidFill>
                  <a:schemeClr val="accent5">
                    <a:lumMod val="50000"/>
                  </a:schemeClr>
                </a:solidFill>
                <a:cs typeface="Arial" charset="0"/>
              </a:rPr>
              <a:t>Priority of Service</a:t>
            </a:r>
            <a:r>
              <a:rPr lang="en-US" dirty="0" smtClean="0">
                <a:solidFill>
                  <a:schemeClr val="accent5">
                    <a:lumMod val="50000"/>
                  </a:schemeClr>
                </a:solidFill>
                <a:cs typeface="Arial" charset="0"/>
              </a:rPr>
              <a:t>.</a:t>
            </a:r>
          </a:p>
          <a:p>
            <a:pPr eaLnBrk="0" hangingPunct="0">
              <a:lnSpc>
                <a:spcPct val="70000"/>
              </a:lnSpc>
              <a:spcBef>
                <a:spcPts val="0"/>
              </a:spcBef>
              <a:defRPr/>
            </a:pPr>
            <a:endParaRPr lang="en-US" dirty="0" smtClean="0">
              <a:solidFill>
                <a:schemeClr val="accent5">
                  <a:lumMod val="50000"/>
                </a:schemeClr>
              </a:solidFill>
              <a:cs typeface="Arial" charset="0"/>
            </a:endParaRPr>
          </a:p>
          <a:p>
            <a:pPr eaLnBrk="0" hangingPunct="0">
              <a:lnSpc>
                <a:spcPct val="70000"/>
              </a:lnSpc>
              <a:spcBef>
                <a:spcPts val="0"/>
              </a:spcBef>
              <a:defRPr/>
            </a:pPr>
            <a:r>
              <a:rPr lang="en-US" dirty="0" smtClean="0">
                <a:solidFill>
                  <a:schemeClr val="accent5">
                    <a:lumMod val="50000"/>
                  </a:schemeClr>
                </a:solidFill>
                <a:cs typeface="Arial" charset="0"/>
              </a:rPr>
              <a:t>Individual assistance available</a:t>
            </a:r>
          </a:p>
          <a:p>
            <a:pPr eaLnBrk="0" hangingPunct="0">
              <a:lnSpc>
                <a:spcPct val="70000"/>
              </a:lnSpc>
              <a:spcBef>
                <a:spcPts val="0"/>
              </a:spcBef>
              <a:defRPr/>
            </a:pPr>
            <a:endParaRPr lang="en-US" dirty="0" smtClean="0">
              <a:solidFill>
                <a:schemeClr val="accent5">
                  <a:lumMod val="50000"/>
                </a:schemeClr>
              </a:solidFill>
              <a:cs typeface="Arial" charset="0"/>
            </a:endParaRPr>
          </a:p>
          <a:p>
            <a:pPr eaLnBrk="0" hangingPunct="0">
              <a:lnSpc>
                <a:spcPct val="70000"/>
              </a:lnSpc>
              <a:spcBef>
                <a:spcPts val="0"/>
              </a:spcBef>
              <a:defRPr/>
            </a:pPr>
            <a:r>
              <a:rPr lang="en-US" dirty="0" smtClean="0">
                <a:solidFill>
                  <a:schemeClr val="accent5">
                    <a:lumMod val="50000"/>
                  </a:schemeClr>
                </a:solidFill>
                <a:cs typeface="Arial" charset="0"/>
              </a:rPr>
              <a:t>Veterans’ Employment Representatives on site</a:t>
            </a:r>
          </a:p>
          <a:p>
            <a:pPr eaLnBrk="0" hangingPunct="0">
              <a:lnSpc>
                <a:spcPct val="70000"/>
              </a:lnSpc>
              <a:spcBef>
                <a:spcPts val="0"/>
              </a:spcBef>
              <a:defRPr/>
            </a:pPr>
            <a:endParaRPr lang="en-US" dirty="0" smtClean="0">
              <a:solidFill>
                <a:schemeClr val="accent5">
                  <a:lumMod val="50000"/>
                </a:schemeClr>
              </a:solidFill>
              <a:cs typeface="Arial" charset="0"/>
            </a:endParaRPr>
          </a:p>
          <a:p>
            <a:pPr eaLnBrk="0" hangingPunct="0">
              <a:spcBef>
                <a:spcPts val="0"/>
              </a:spcBef>
              <a:defRPr/>
            </a:pPr>
            <a:r>
              <a:rPr lang="en-US" dirty="0" smtClean="0">
                <a:solidFill>
                  <a:schemeClr val="accent5">
                    <a:lumMod val="50000"/>
                  </a:schemeClr>
                </a:solidFill>
                <a:cs typeface="Arial" charset="0"/>
              </a:rPr>
              <a:t>Access to other Veterans’ Services &amp; Benefits</a:t>
            </a:r>
            <a:endParaRPr lang="en-US" dirty="0">
              <a:solidFill>
                <a:schemeClr val="accent5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3082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30605"/>
            <a:ext cx="9143999" cy="950842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 bwMode="gray">
          <a:xfrm>
            <a:off x="4406900" y="6471593"/>
            <a:ext cx="368300" cy="230832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45720" tIns="45720" rIns="4572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dirty="0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Aft>
                <a:spcPct val="0"/>
              </a:spcAft>
              <a:defRPr/>
            </a:pPr>
            <a:r>
              <a:rPr lang="en-US" dirty="0" smtClean="0"/>
              <a:t>Draft for Policy Development Purposes Only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8359" y="334273"/>
            <a:ext cx="1676400" cy="585964"/>
          </a:xfrm>
          <a:prstGeom prst="rect">
            <a:avLst/>
          </a:prstGeom>
        </p:spPr>
      </p:pic>
      <p:sp>
        <p:nvSpPr>
          <p:cNvPr id="9" name="Title 1"/>
          <p:cNvSpPr txBox="1">
            <a:spLocks/>
          </p:cNvSpPr>
          <p:nvPr/>
        </p:nvSpPr>
        <p:spPr>
          <a:xfrm>
            <a:off x="437533" y="246255"/>
            <a:ext cx="7340600" cy="762000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20000"/>
              </a:spcBef>
              <a:spcAft>
                <a:spcPct val="0"/>
              </a:spcAft>
              <a:tabLst>
                <a:tab pos="915988" algn="l"/>
              </a:tabLst>
              <a:defRPr sz="2400" b="1">
                <a:solidFill>
                  <a:srgbClr val="FFC000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20000"/>
              </a:spcBef>
              <a:spcAft>
                <a:spcPct val="0"/>
              </a:spcAft>
              <a:tabLst>
                <a:tab pos="915988" algn="l"/>
              </a:tabLst>
              <a:defRPr sz="2400" b="1">
                <a:solidFill>
                  <a:srgbClr val="FFC000"/>
                </a:solidFill>
                <a:latin typeface="Arial" pitchFamily="34" charset="0"/>
              </a:defRPr>
            </a:lvl2pPr>
            <a:lvl3pPr algn="l" rtl="0" eaLnBrk="0" fontAlgn="base" hangingPunct="0">
              <a:spcBef>
                <a:spcPct val="20000"/>
              </a:spcBef>
              <a:spcAft>
                <a:spcPct val="0"/>
              </a:spcAft>
              <a:tabLst>
                <a:tab pos="915988" algn="l"/>
              </a:tabLst>
              <a:defRPr sz="2400" b="1">
                <a:solidFill>
                  <a:srgbClr val="FFC000"/>
                </a:solidFill>
                <a:latin typeface="Arial" pitchFamily="34" charset="0"/>
              </a:defRPr>
            </a:lvl3pPr>
            <a:lvl4pPr algn="l" rtl="0" eaLnBrk="0" fontAlgn="base" hangingPunct="0">
              <a:spcBef>
                <a:spcPct val="20000"/>
              </a:spcBef>
              <a:spcAft>
                <a:spcPct val="0"/>
              </a:spcAft>
              <a:tabLst>
                <a:tab pos="915988" algn="l"/>
              </a:tabLst>
              <a:defRPr sz="2400" b="1">
                <a:solidFill>
                  <a:srgbClr val="FFC000"/>
                </a:solidFill>
                <a:latin typeface="Arial" pitchFamily="34" charset="0"/>
              </a:defRPr>
            </a:lvl4pPr>
            <a:lvl5pPr algn="l" rtl="0" eaLnBrk="0" fontAlgn="base" hangingPunct="0">
              <a:spcBef>
                <a:spcPct val="20000"/>
              </a:spcBef>
              <a:spcAft>
                <a:spcPct val="0"/>
              </a:spcAft>
              <a:tabLst>
                <a:tab pos="915988" algn="l"/>
              </a:tabLst>
              <a:defRPr sz="2400" b="1">
                <a:solidFill>
                  <a:srgbClr val="FFC000"/>
                </a:solidFill>
                <a:latin typeface="Arial" pitchFamily="34" charset="0"/>
              </a:defRPr>
            </a:lvl5pPr>
            <a:lvl6pPr marL="457200" algn="l" rtl="0" eaLnBrk="0" fontAlgn="base" hangingPunct="0">
              <a:spcBef>
                <a:spcPct val="20000"/>
              </a:spcBef>
              <a:spcAft>
                <a:spcPct val="0"/>
              </a:spcAft>
              <a:tabLst>
                <a:tab pos="915988" algn="l"/>
              </a:tabLst>
              <a:defRPr sz="2400" b="1">
                <a:solidFill>
                  <a:schemeClr val="accent1"/>
                </a:solidFill>
                <a:latin typeface="Arial" pitchFamily="34" charset="0"/>
              </a:defRPr>
            </a:lvl6pPr>
            <a:lvl7pPr marL="914400" algn="l" rtl="0" eaLnBrk="0" fontAlgn="base" hangingPunct="0">
              <a:spcBef>
                <a:spcPct val="20000"/>
              </a:spcBef>
              <a:spcAft>
                <a:spcPct val="0"/>
              </a:spcAft>
              <a:tabLst>
                <a:tab pos="915988" algn="l"/>
              </a:tabLst>
              <a:defRPr sz="2400" b="1">
                <a:solidFill>
                  <a:schemeClr val="accent1"/>
                </a:solidFill>
                <a:latin typeface="Arial" pitchFamily="34" charset="0"/>
              </a:defRPr>
            </a:lvl7pPr>
            <a:lvl8pPr marL="1371600" algn="l" rtl="0" eaLnBrk="0" fontAlgn="base" hangingPunct="0">
              <a:spcBef>
                <a:spcPct val="20000"/>
              </a:spcBef>
              <a:spcAft>
                <a:spcPct val="0"/>
              </a:spcAft>
              <a:tabLst>
                <a:tab pos="915988" algn="l"/>
              </a:tabLst>
              <a:defRPr sz="2400" b="1">
                <a:solidFill>
                  <a:schemeClr val="accent1"/>
                </a:solidFill>
                <a:latin typeface="Arial" pitchFamily="34" charset="0"/>
              </a:defRPr>
            </a:lvl8pPr>
            <a:lvl9pPr marL="1828800" algn="l" rtl="0" eaLnBrk="0" fontAlgn="base" hangingPunct="0">
              <a:spcBef>
                <a:spcPct val="20000"/>
              </a:spcBef>
              <a:spcAft>
                <a:spcPct val="0"/>
              </a:spcAft>
              <a:tabLst>
                <a:tab pos="915988" algn="l"/>
              </a:tabLst>
              <a:defRPr sz="2400" b="1">
                <a:solidFill>
                  <a:schemeClr val="accent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sz="35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Customers with Disabilities</a:t>
            </a:r>
            <a:endParaRPr lang="en-US" altLang="en-US" sz="35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Content Placeholder 2"/>
          <p:cNvSpPr txBox="1">
            <a:spLocks/>
          </p:cNvSpPr>
          <p:nvPr/>
        </p:nvSpPr>
        <p:spPr>
          <a:xfrm>
            <a:off x="260142" y="4799067"/>
            <a:ext cx="5943602" cy="168630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en-US" sz="2200" dirty="0" smtClean="0"/>
          </a:p>
        </p:txBody>
      </p:sp>
      <p:sp>
        <p:nvSpPr>
          <p:cNvPr id="6" name="Rectangle 5"/>
          <p:cNvSpPr/>
          <p:nvPr/>
        </p:nvSpPr>
        <p:spPr>
          <a:xfrm>
            <a:off x="753106" y="1839550"/>
            <a:ext cx="8268929" cy="42165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342900" eaLnBrk="0" hangingPunct="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US" altLang="en-US" sz="2500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Adaptive </a:t>
            </a:r>
            <a:r>
              <a:rPr lang="en-US" altLang="en-US" sz="250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equipment available </a:t>
            </a:r>
            <a:r>
              <a:rPr lang="en-US" altLang="en-US" sz="2500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 site </a:t>
            </a:r>
          </a:p>
          <a:p>
            <a:pPr marL="114300" eaLnBrk="0" hangingPunct="0">
              <a:spcBef>
                <a:spcPct val="20000"/>
              </a:spcBef>
            </a:pPr>
            <a:endParaRPr lang="en-US" altLang="en-US" sz="1000" dirty="0" smtClean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342900" eaLnBrk="0" hangingPunct="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US" altLang="en-US" sz="250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Information and resources for </a:t>
            </a:r>
            <a:r>
              <a:rPr lang="en-US" altLang="en-US" sz="2500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additional adaptive </a:t>
            </a:r>
            <a:r>
              <a:rPr lang="en-US" altLang="en-US" sz="250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equipment </a:t>
            </a:r>
          </a:p>
          <a:p>
            <a:pPr marL="114300" eaLnBrk="0" hangingPunct="0">
              <a:spcBef>
                <a:spcPct val="20000"/>
              </a:spcBef>
            </a:pPr>
            <a:endParaRPr lang="en-US" altLang="en-US" sz="1000" dirty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342900" eaLnBrk="0" hangingPunct="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US" altLang="en-US" sz="250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Individual </a:t>
            </a:r>
            <a:r>
              <a:rPr lang="en-US" altLang="en-US" sz="2500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employment counseling &amp; assistance</a:t>
            </a:r>
            <a:endParaRPr lang="en-US" altLang="en-US" sz="2500" dirty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342900" eaLnBrk="0" hangingPunct="0">
              <a:spcBef>
                <a:spcPct val="20000"/>
              </a:spcBef>
              <a:buFont typeface="Arial" panose="020B0604020202020204" pitchFamily="34" charset="0"/>
              <a:buChar char="•"/>
            </a:pPr>
            <a:endParaRPr lang="en-US" altLang="en-US" sz="1000" dirty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342900" eaLnBrk="0" hangingPunct="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US" altLang="en-US" sz="2500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Information/referrals </a:t>
            </a:r>
            <a:r>
              <a:rPr lang="en-US" altLang="en-US" sz="250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relevant agencies and programs</a:t>
            </a:r>
          </a:p>
          <a:p>
            <a:pPr marL="457200" indent="-342900" eaLnBrk="0" hangingPunct="0">
              <a:spcBef>
                <a:spcPct val="20000"/>
              </a:spcBef>
              <a:buFont typeface="Arial" panose="020B0604020202020204" pitchFamily="34" charset="0"/>
              <a:buChar char="•"/>
            </a:pPr>
            <a:endParaRPr lang="en-US" altLang="en-US" sz="1000" dirty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342900" eaLnBrk="0" hangingPunct="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US" altLang="en-US" sz="2500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Related partners and Disability Navigators on site to assist customers with disabilities </a:t>
            </a:r>
            <a:endParaRPr lang="en-US" altLang="en-US" sz="2500" dirty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60142" y="1140542"/>
            <a:ext cx="5943602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500" dirty="0" smtClean="0">
                <a:solidFill>
                  <a:schemeClr val="accent5">
                    <a:lumMod val="50000"/>
                  </a:schemeClr>
                </a:solidFill>
              </a:rPr>
              <a:t>Career Centers offer:</a:t>
            </a:r>
            <a:endParaRPr lang="en-US" sz="3500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4756" y="5727484"/>
            <a:ext cx="1429251" cy="10864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3998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30605"/>
            <a:ext cx="9143999" cy="950842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 bwMode="gray">
          <a:xfrm>
            <a:off x="4406900" y="6471593"/>
            <a:ext cx="368300" cy="230832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45720" tIns="45720" rIns="4572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dirty="0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Aft>
                <a:spcPct val="0"/>
              </a:spcAft>
              <a:defRPr/>
            </a:pPr>
            <a:r>
              <a:rPr lang="en-US" dirty="0" smtClean="0"/>
              <a:t>Draft for Policy Development Purposes Only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8359" y="334273"/>
            <a:ext cx="1676400" cy="585964"/>
          </a:xfrm>
          <a:prstGeom prst="rect">
            <a:avLst/>
          </a:prstGeom>
        </p:spPr>
      </p:pic>
      <p:sp>
        <p:nvSpPr>
          <p:cNvPr id="9" name="Title 1"/>
          <p:cNvSpPr txBox="1">
            <a:spLocks/>
          </p:cNvSpPr>
          <p:nvPr/>
        </p:nvSpPr>
        <p:spPr>
          <a:xfrm>
            <a:off x="548103" y="246255"/>
            <a:ext cx="7340600" cy="762000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20000"/>
              </a:spcBef>
              <a:spcAft>
                <a:spcPct val="0"/>
              </a:spcAft>
              <a:tabLst>
                <a:tab pos="915988" algn="l"/>
              </a:tabLst>
              <a:defRPr sz="2400" b="1">
                <a:solidFill>
                  <a:srgbClr val="FFC000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20000"/>
              </a:spcBef>
              <a:spcAft>
                <a:spcPct val="0"/>
              </a:spcAft>
              <a:tabLst>
                <a:tab pos="915988" algn="l"/>
              </a:tabLst>
              <a:defRPr sz="2400" b="1">
                <a:solidFill>
                  <a:srgbClr val="FFC000"/>
                </a:solidFill>
                <a:latin typeface="Arial" pitchFamily="34" charset="0"/>
              </a:defRPr>
            </a:lvl2pPr>
            <a:lvl3pPr algn="l" rtl="0" eaLnBrk="0" fontAlgn="base" hangingPunct="0">
              <a:spcBef>
                <a:spcPct val="20000"/>
              </a:spcBef>
              <a:spcAft>
                <a:spcPct val="0"/>
              </a:spcAft>
              <a:tabLst>
                <a:tab pos="915988" algn="l"/>
              </a:tabLst>
              <a:defRPr sz="2400" b="1">
                <a:solidFill>
                  <a:srgbClr val="FFC000"/>
                </a:solidFill>
                <a:latin typeface="Arial" pitchFamily="34" charset="0"/>
              </a:defRPr>
            </a:lvl3pPr>
            <a:lvl4pPr algn="l" rtl="0" eaLnBrk="0" fontAlgn="base" hangingPunct="0">
              <a:spcBef>
                <a:spcPct val="20000"/>
              </a:spcBef>
              <a:spcAft>
                <a:spcPct val="0"/>
              </a:spcAft>
              <a:tabLst>
                <a:tab pos="915988" algn="l"/>
              </a:tabLst>
              <a:defRPr sz="2400" b="1">
                <a:solidFill>
                  <a:srgbClr val="FFC000"/>
                </a:solidFill>
                <a:latin typeface="Arial" pitchFamily="34" charset="0"/>
              </a:defRPr>
            </a:lvl4pPr>
            <a:lvl5pPr algn="l" rtl="0" eaLnBrk="0" fontAlgn="base" hangingPunct="0">
              <a:spcBef>
                <a:spcPct val="20000"/>
              </a:spcBef>
              <a:spcAft>
                <a:spcPct val="0"/>
              </a:spcAft>
              <a:tabLst>
                <a:tab pos="915988" algn="l"/>
              </a:tabLst>
              <a:defRPr sz="2400" b="1">
                <a:solidFill>
                  <a:srgbClr val="FFC000"/>
                </a:solidFill>
                <a:latin typeface="Arial" pitchFamily="34" charset="0"/>
              </a:defRPr>
            </a:lvl5pPr>
            <a:lvl6pPr marL="457200" algn="l" rtl="0" eaLnBrk="0" fontAlgn="base" hangingPunct="0">
              <a:spcBef>
                <a:spcPct val="20000"/>
              </a:spcBef>
              <a:spcAft>
                <a:spcPct val="0"/>
              </a:spcAft>
              <a:tabLst>
                <a:tab pos="915988" algn="l"/>
              </a:tabLst>
              <a:defRPr sz="2400" b="1">
                <a:solidFill>
                  <a:schemeClr val="accent1"/>
                </a:solidFill>
                <a:latin typeface="Arial" pitchFamily="34" charset="0"/>
              </a:defRPr>
            </a:lvl6pPr>
            <a:lvl7pPr marL="914400" algn="l" rtl="0" eaLnBrk="0" fontAlgn="base" hangingPunct="0">
              <a:spcBef>
                <a:spcPct val="20000"/>
              </a:spcBef>
              <a:spcAft>
                <a:spcPct val="0"/>
              </a:spcAft>
              <a:tabLst>
                <a:tab pos="915988" algn="l"/>
              </a:tabLst>
              <a:defRPr sz="2400" b="1">
                <a:solidFill>
                  <a:schemeClr val="accent1"/>
                </a:solidFill>
                <a:latin typeface="Arial" pitchFamily="34" charset="0"/>
              </a:defRPr>
            </a:lvl7pPr>
            <a:lvl8pPr marL="1371600" algn="l" rtl="0" eaLnBrk="0" fontAlgn="base" hangingPunct="0">
              <a:spcBef>
                <a:spcPct val="20000"/>
              </a:spcBef>
              <a:spcAft>
                <a:spcPct val="0"/>
              </a:spcAft>
              <a:tabLst>
                <a:tab pos="915988" algn="l"/>
              </a:tabLst>
              <a:defRPr sz="2400" b="1">
                <a:solidFill>
                  <a:schemeClr val="accent1"/>
                </a:solidFill>
                <a:latin typeface="Arial" pitchFamily="34" charset="0"/>
              </a:defRPr>
            </a:lvl8pPr>
            <a:lvl9pPr marL="1828800" algn="l" rtl="0" eaLnBrk="0" fontAlgn="base" hangingPunct="0">
              <a:spcBef>
                <a:spcPct val="20000"/>
              </a:spcBef>
              <a:spcAft>
                <a:spcPct val="0"/>
              </a:spcAft>
              <a:tabLst>
                <a:tab pos="915988" algn="l"/>
              </a:tabLst>
              <a:defRPr sz="2400" b="1">
                <a:solidFill>
                  <a:schemeClr val="accent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sz="35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altLang="en-US" sz="35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Content Placeholder 2"/>
          <p:cNvSpPr txBox="1">
            <a:spLocks/>
          </p:cNvSpPr>
          <p:nvPr/>
        </p:nvSpPr>
        <p:spPr>
          <a:xfrm>
            <a:off x="260142" y="4799067"/>
            <a:ext cx="5943602" cy="168630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en-US" sz="2200" dirty="0" smtClean="0"/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548103" y="202246"/>
            <a:ext cx="7340600" cy="762000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20000"/>
              </a:spcBef>
              <a:spcAft>
                <a:spcPct val="0"/>
              </a:spcAft>
              <a:tabLst>
                <a:tab pos="915988" algn="l"/>
              </a:tabLst>
              <a:defRPr sz="2400" b="1">
                <a:solidFill>
                  <a:srgbClr val="FFC000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20000"/>
              </a:spcBef>
              <a:spcAft>
                <a:spcPct val="0"/>
              </a:spcAft>
              <a:tabLst>
                <a:tab pos="915988" algn="l"/>
              </a:tabLst>
              <a:defRPr sz="2400" b="1">
                <a:solidFill>
                  <a:srgbClr val="FFC000"/>
                </a:solidFill>
                <a:latin typeface="Arial" pitchFamily="34" charset="0"/>
              </a:defRPr>
            </a:lvl2pPr>
            <a:lvl3pPr algn="l" rtl="0" eaLnBrk="0" fontAlgn="base" hangingPunct="0">
              <a:spcBef>
                <a:spcPct val="20000"/>
              </a:spcBef>
              <a:spcAft>
                <a:spcPct val="0"/>
              </a:spcAft>
              <a:tabLst>
                <a:tab pos="915988" algn="l"/>
              </a:tabLst>
              <a:defRPr sz="2400" b="1">
                <a:solidFill>
                  <a:srgbClr val="FFC000"/>
                </a:solidFill>
                <a:latin typeface="Arial" pitchFamily="34" charset="0"/>
              </a:defRPr>
            </a:lvl3pPr>
            <a:lvl4pPr algn="l" rtl="0" eaLnBrk="0" fontAlgn="base" hangingPunct="0">
              <a:spcBef>
                <a:spcPct val="20000"/>
              </a:spcBef>
              <a:spcAft>
                <a:spcPct val="0"/>
              </a:spcAft>
              <a:tabLst>
                <a:tab pos="915988" algn="l"/>
              </a:tabLst>
              <a:defRPr sz="2400" b="1">
                <a:solidFill>
                  <a:srgbClr val="FFC000"/>
                </a:solidFill>
                <a:latin typeface="Arial" pitchFamily="34" charset="0"/>
              </a:defRPr>
            </a:lvl4pPr>
            <a:lvl5pPr algn="l" rtl="0" eaLnBrk="0" fontAlgn="base" hangingPunct="0">
              <a:spcBef>
                <a:spcPct val="20000"/>
              </a:spcBef>
              <a:spcAft>
                <a:spcPct val="0"/>
              </a:spcAft>
              <a:tabLst>
                <a:tab pos="915988" algn="l"/>
              </a:tabLst>
              <a:defRPr sz="2400" b="1">
                <a:solidFill>
                  <a:srgbClr val="FFC000"/>
                </a:solidFill>
                <a:latin typeface="Arial" pitchFamily="34" charset="0"/>
              </a:defRPr>
            </a:lvl5pPr>
            <a:lvl6pPr marL="457200" algn="l" rtl="0" eaLnBrk="0" fontAlgn="base" hangingPunct="0">
              <a:spcBef>
                <a:spcPct val="20000"/>
              </a:spcBef>
              <a:spcAft>
                <a:spcPct val="0"/>
              </a:spcAft>
              <a:tabLst>
                <a:tab pos="915988" algn="l"/>
              </a:tabLst>
              <a:defRPr sz="2400" b="1">
                <a:solidFill>
                  <a:schemeClr val="accent1"/>
                </a:solidFill>
                <a:latin typeface="Arial" pitchFamily="34" charset="0"/>
              </a:defRPr>
            </a:lvl6pPr>
            <a:lvl7pPr marL="914400" algn="l" rtl="0" eaLnBrk="0" fontAlgn="base" hangingPunct="0">
              <a:spcBef>
                <a:spcPct val="20000"/>
              </a:spcBef>
              <a:spcAft>
                <a:spcPct val="0"/>
              </a:spcAft>
              <a:tabLst>
                <a:tab pos="915988" algn="l"/>
              </a:tabLst>
              <a:defRPr sz="2400" b="1">
                <a:solidFill>
                  <a:schemeClr val="accent1"/>
                </a:solidFill>
                <a:latin typeface="Arial" pitchFamily="34" charset="0"/>
              </a:defRPr>
            </a:lvl7pPr>
            <a:lvl8pPr marL="1371600" algn="l" rtl="0" eaLnBrk="0" fontAlgn="base" hangingPunct="0">
              <a:spcBef>
                <a:spcPct val="20000"/>
              </a:spcBef>
              <a:spcAft>
                <a:spcPct val="0"/>
              </a:spcAft>
              <a:tabLst>
                <a:tab pos="915988" algn="l"/>
              </a:tabLst>
              <a:defRPr sz="2400" b="1">
                <a:solidFill>
                  <a:schemeClr val="accent1"/>
                </a:solidFill>
                <a:latin typeface="Arial" pitchFamily="34" charset="0"/>
              </a:defRPr>
            </a:lvl8pPr>
            <a:lvl9pPr marL="1828800" algn="l" rtl="0" eaLnBrk="0" fontAlgn="base" hangingPunct="0">
              <a:spcBef>
                <a:spcPct val="20000"/>
              </a:spcBef>
              <a:spcAft>
                <a:spcPct val="0"/>
              </a:spcAft>
              <a:tabLst>
                <a:tab pos="915988" algn="l"/>
              </a:tabLst>
              <a:defRPr sz="2400" b="1">
                <a:solidFill>
                  <a:schemeClr val="accent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sz="45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Youth</a:t>
            </a:r>
            <a:endParaRPr lang="en-US" altLang="en-US" sz="45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ectangle 2"/>
          <p:cNvSpPr>
            <a:spLocks noChangeArrowheads="1"/>
          </p:cNvSpPr>
          <p:nvPr/>
        </p:nvSpPr>
        <p:spPr bwMode="auto">
          <a:xfrm>
            <a:off x="-135835" y="1669775"/>
            <a:ext cx="8872330" cy="44695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indent="342900" eaLnBrk="0" hangingPunct="0">
              <a:lnSpc>
                <a:spcPct val="90000"/>
              </a:lnSpc>
            </a:pPr>
            <a:endParaRPr lang="en-US" altLang="en-US" sz="2400" dirty="0">
              <a:solidFill>
                <a:srgbClr val="000099"/>
              </a:solidFill>
            </a:endParaRPr>
          </a:p>
          <a:p>
            <a:pPr eaLnBrk="0" hangingPunct="0">
              <a:lnSpc>
                <a:spcPct val="90000"/>
              </a:lnSpc>
            </a:pPr>
            <a:r>
              <a:rPr lang="en-US" altLang="en-US" sz="3000" dirty="0" smtClean="0">
                <a:solidFill>
                  <a:schemeClr val="accent5">
                    <a:lumMod val="50000"/>
                  </a:schemeClr>
                </a:solidFill>
              </a:rPr>
              <a:t>    </a:t>
            </a:r>
            <a:endParaRPr lang="en-US" altLang="en-US" sz="3000" dirty="0">
              <a:solidFill>
                <a:schemeClr val="accent5">
                  <a:lumMod val="50000"/>
                </a:schemeClr>
              </a:solidFill>
            </a:endParaRPr>
          </a:p>
          <a:p>
            <a:pPr marL="1371600" lvl="2" indent="-457200" eaLnBrk="0" hangingPunct="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altLang="en-US" sz="3000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Dedicated </a:t>
            </a:r>
            <a:r>
              <a:rPr lang="en-US" altLang="en-US" sz="300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youth staff</a:t>
            </a:r>
          </a:p>
          <a:p>
            <a:pPr marL="1371600" lvl="2" indent="-457200" eaLnBrk="0" hangingPunct="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altLang="en-US" sz="1500" dirty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371600" lvl="2" indent="-457200" eaLnBrk="0" hangingPunct="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altLang="en-US" sz="300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Work readiness workshops</a:t>
            </a:r>
          </a:p>
          <a:p>
            <a:pPr marL="1371600" lvl="2" indent="-457200" eaLnBrk="0" hangingPunct="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altLang="en-US" sz="1500" dirty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371600" lvl="2" indent="-457200" eaLnBrk="0" hangingPunct="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altLang="en-US" sz="300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Peer Support</a:t>
            </a:r>
          </a:p>
          <a:p>
            <a:pPr marL="1371600" lvl="2" indent="-457200" eaLnBrk="0" hangingPunct="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altLang="en-US" sz="1500" dirty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371600" lvl="2" indent="-457200" eaLnBrk="0" hangingPunct="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altLang="en-US" sz="300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High School Equivalency programs </a:t>
            </a:r>
            <a:r>
              <a:rPr lang="en-US" altLang="en-US" sz="3000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(16-24</a:t>
            </a:r>
            <a:r>
              <a:rPr lang="en-US" altLang="en-US" sz="300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marL="1371600" lvl="2" indent="-457200" eaLnBrk="0" hangingPunct="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altLang="en-US" sz="1500" dirty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371600" lvl="2" indent="-457200" eaLnBrk="0" hangingPunct="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altLang="en-US" sz="300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Summer jobs for youth program </a:t>
            </a:r>
            <a:r>
              <a:rPr lang="en-US" altLang="en-US" sz="3000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(14-21</a:t>
            </a:r>
            <a:r>
              <a:rPr lang="en-US" altLang="en-US" sz="300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indent="342900" eaLnBrk="0" hangingPunct="0">
              <a:lnSpc>
                <a:spcPct val="90000"/>
              </a:lnSpc>
            </a:pPr>
            <a:endParaRPr lang="en-US" altLang="en-US" sz="2400" dirty="0">
              <a:solidFill>
                <a:srgbClr val="000099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9335" y="5376730"/>
            <a:ext cx="2174117" cy="152512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xtBox 5"/>
          <p:cNvSpPr txBox="1"/>
          <p:nvPr/>
        </p:nvSpPr>
        <p:spPr>
          <a:xfrm>
            <a:off x="129210" y="1153088"/>
            <a:ext cx="9104242" cy="16158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en-US" sz="3100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Young Adults can receive specialized </a:t>
            </a:r>
            <a:r>
              <a:rPr lang="en-US" altLang="en-US" sz="3100" i="1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Youth services  </a:t>
            </a:r>
            <a:r>
              <a:rPr lang="en-US" altLang="en-US" sz="3100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through age 24</a:t>
            </a:r>
            <a:r>
              <a:rPr lang="en-US" altLang="en-US" sz="330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altLang="en-US" sz="330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33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2590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30605"/>
            <a:ext cx="9143999" cy="950842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 bwMode="gray">
          <a:xfrm>
            <a:off x="4406900" y="6471593"/>
            <a:ext cx="368300" cy="230832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45720" tIns="45720" rIns="4572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dirty="0">
              <a:solidFill>
                <a:srgbClr val="00000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8359" y="334273"/>
            <a:ext cx="1676400" cy="585964"/>
          </a:xfrm>
          <a:prstGeom prst="rect">
            <a:avLst/>
          </a:prstGeom>
        </p:spPr>
      </p:pic>
      <p:sp>
        <p:nvSpPr>
          <p:cNvPr id="9" name="Title 1"/>
          <p:cNvSpPr txBox="1">
            <a:spLocks/>
          </p:cNvSpPr>
          <p:nvPr/>
        </p:nvSpPr>
        <p:spPr>
          <a:xfrm>
            <a:off x="548103" y="246255"/>
            <a:ext cx="7340600" cy="762000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20000"/>
              </a:spcBef>
              <a:spcAft>
                <a:spcPct val="0"/>
              </a:spcAft>
              <a:tabLst>
                <a:tab pos="915988" algn="l"/>
              </a:tabLst>
              <a:defRPr sz="2400" b="1">
                <a:solidFill>
                  <a:srgbClr val="FFC000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20000"/>
              </a:spcBef>
              <a:spcAft>
                <a:spcPct val="0"/>
              </a:spcAft>
              <a:tabLst>
                <a:tab pos="915988" algn="l"/>
              </a:tabLst>
              <a:defRPr sz="2400" b="1">
                <a:solidFill>
                  <a:srgbClr val="FFC000"/>
                </a:solidFill>
                <a:latin typeface="Arial" pitchFamily="34" charset="0"/>
              </a:defRPr>
            </a:lvl2pPr>
            <a:lvl3pPr algn="l" rtl="0" eaLnBrk="0" fontAlgn="base" hangingPunct="0">
              <a:spcBef>
                <a:spcPct val="20000"/>
              </a:spcBef>
              <a:spcAft>
                <a:spcPct val="0"/>
              </a:spcAft>
              <a:tabLst>
                <a:tab pos="915988" algn="l"/>
              </a:tabLst>
              <a:defRPr sz="2400" b="1">
                <a:solidFill>
                  <a:srgbClr val="FFC000"/>
                </a:solidFill>
                <a:latin typeface="Arial" pitchFamily="34" charset="0"/>
              </a:defRPr>
            </a:lvl3pPr>
            <a:lvl4pPr algn="l" rtl="0" eaLnBrk="0" fontAlgn="base" hangingPunct="0">
              <a:spcBef>
                <a:spcPct val="20000"/>
              </a:spcBef>
              <a:spcAft>
                <a:spcPct val="0"/>
              </a:spcAft>
              <a:tabLst>
                <a:tab pos="915988" algn="l"/>
              </a:tabLst>
              <a:defRPr sz="2400" b="1">
                <a:solidFill>
                  <a:srgbClr val="FFC000"/>
                </a:solidFill>
                <a:latin typeface="Arial" pitchFamily="34" charset="0"/>
              </a:defRPr>
            </a:lvl4pPr>
            <a:lvl5pPr algn="l" rtl="0" eaLnBrk="0" fontAlgn="base" hangingPunct="0">
              <a:spcBef>
                <a:spcPct val="20000"/>
              </a:spcBef>
              <a:spcAft>
                <a:spcPct val="0"/>
              </a:spcAft>
              <a:tabLst>
                <a:tab pos="915988" algn="l"/>
              </a:tabLst>
              <a:defRPr sz="2400" b="1">
                <a:solidFill>
                  <a:srgbClr val="FFC000"/>
                </a:solidFill>
                <a:latin typeface="Arial" pitchFamily="34" charset="0"/>
              </a:defRPr>
            </a:lvl5pPr>
            <a:lvl6pPr marL="457200" algn="l" rtl="0" eaLnBrk="0" fontAlgn="base" hangingPunct="0">
              <a:spcBef>
                <a:spcPct val="20000"/>
              </a:spcBef>
              <a:spcAft>
                <a:spcPct val="0"/>
              </a:spcAft>
              <a:tabLst>
                <a:tab pos="915988" algn="l"/>
              </a:tabLst>
              <a:defRPr sz="2400" b="1">
                <a:solidFill>
                  <a:schemeClr val="accent1"/>
                </a:solidFill>
                <a:latin typeface="Arial" pitchFamily="34" charset="0"/>
              </a:defRPr>
            </a:lvl6pPr>
            <a:lvl7pPr marL="914400" algn="l" rtl="0" eaLnBrk="0" fontAlgn="base" hangingPunct="0">
              <a:spcBef>
                <a:spcPct val="20000"/>
              </a:spcBef>
              <a:spcAft>
                <a:spcPct val="0"/>
              </a:spcAft>
              <a:tabLst>
                <a:tab pos="915988" algn="l"/>
              </a:tabLst>
              <a:defRPr sz="2400" b="1">
                <a:solidFill>
                  <a:schemeClr val="accent1"/>
                </a:solidFill>
                <a:latin typeface="Arial" pitchFamily="34" charset="0"/>
              </a:defRPr>
            </a:lvl7pPr>
            <a:lvl8pPr marL="1371600" algn="l" rtl="0" eaLnBrk="0" fontAlgn="base" hangingPunct="0">
              <a:spcBef>
                <a:spcPct val="20000"/>
              </a:spcBef>
              <a:spcAft>
                <a:spcPct val="0"/>
              </a:spcAft>
              <a:tabLst>
                <a:tab pos="915988" algn="l"/>
              </a:tabLst>
              <a:defRPr sz="2400" b="1">
                <a:solidFill>
                  <a:schemeClr val="accent1"/>
                </a:solidFill>
                <a:latin typeface="Arial" pitchFamily="34" charset="0"/>
              </a:defRPr>
            </a:lvl8pPr>
            <a:lvl9pPr marL="1828800" algn="l" rtl="0" eaLnBrk="0" fontAlgn="base" hangingPunct="0">
              <a:spcBef>
                <a:spcPct val="20000"/>
              </a:spcBef>
              <a:spcAft>
                <a:spcPct val="0"/>
              </a:spcAft>
              <a:tabLst>
                <a:tab pos="915988" algn="l"/>
              </a:tabLst>
              <a:defRPr sz="2400" b="1">
                <a:solidFill>
                  <a:schemeClr val="accent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sz="35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altLang="en-US" sz="35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Content Placeholder 2"/>
          <p:cNvSpPr txBox="1">
            <a:spLocks/>
          </p:cNvSpPr>
          <p:nvPr/>
        </p:nvSpPr>
        <p:spPr>
          <a:xfrm>
            <a:off x="260142" y="4799067"/>
            <a:ext cx="5943602" cy="168630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en-US" sz="2200" dirty="0" smtClean="0"/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418895" y="-26217"/>
            <a:ext cx="7340600" cy="762000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20000"/>
              </a:spcBef>
              <a:spcAft>
                <a:spcPct val="0"/>
              </a:spcAft>
              <a:tabLst>
                <a:tab pos="915988" algn="l"/>
              </a:tabLst>
              <a:defRPr sz="2400" b="1">
                <a:solidFill>
                  <a:srgbClr val="FFC000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20000"/>
              </a:spcBef>
              <a:spcAft>
                <a:spcPct val="0"/>
              </a:spcAft>
              <a:tabLst>
                <a:tab pos="915988" algn="l"/>
              </a:tabLst>
              <a:defRPr sz="2400" b="1">
                <a:solidFill>
                  <a:srgbClr val="FFC000"/>
                </a:solidFill>
                <a:latin typeface="Arial" pitchFamily="34" charset="0"/>
              </a:defRPr>
            </a:lvl2pPr>
            <a:lvl3pPr algn="l" rtl="0" eaLnBrk="0" fontAlgn="base" hangingPunct="0">
              <a:spcBef>
                <a:spcPct val="20000"/>
              </a:spcBef>
              <a:spcAft>
                <a:spcPct val="0"/>
              </a:spcAft>
              <a:tabLst>
                <a:tab pos="915988" algn="l"/>
              </a:tabLst>
              <a:defRPr sz="2400" b="1">
                <a:solidFill>
                  <a:srgbClr val="FFC000"/>
                </a:solidFill>
                <a:latin typeface="Arial" pitchFamily="34" charset="0"/>
              </a:defRPr>
            </a:lvl3pPr>
            <a:lvl4pPr algn="l" rtl="0" eaLnBrk="0" fontAlgn="base" hangingPunct="0">
              <a:spcBef>
                <a:spcPct val="20000"/>
              </a:spcBef>
              <a:spcAft>
                <a:spcPct val="0"/>
              </a:spcAft>
              <a:tabLst>
                <a:tab pos="915988" algn="l"/>
              </a:tabLst>
              <a:defRPr sz="2400" b="1">
                <a:solidFill>
                  <a:srgbClr val="FFC000"/>
                </a:solidFill>
                <a:latin typeface="Arial" pitchFamily="34" charset="0"/>
              </a:defRPr>
            </a:lvl4pPr>
            <a:lvl5pPr algn="l" rtl="0" eaLnBrk="0" fontAlgn="base" hangingPunct="0">
              <a:spcBef>
                <a:spcPct val="20000"/>
              </a:spcBef>
              <a:spcAft>
                <a:spcPct val="0"/>
              </a:spcAft>
              <a:tabLst>
                <a:tab pos="915988" algn="l"/>
              </a:tabLst>
              <a:defRPr sz="2400" b="1">
                <a:solidFill>
                  <a:srgbClr val="FFC000"/>
                </a:solidFill>
                <a:latin typeface="Arial" pitchFamily="34" charset="0"/>
              </a:defRPr>
            </a:lvl5pPr>
            <a:lvl6pPr marL="457200" algn="l" rtl="0" eaLnBrk="0" fontAlgn="base" hangingPunct="0">
              <a:spcBef>
                <a:spcPct val="20000"/>
              </a:spcBef>
              <a:spcAft>
                <a:spcPct val="0"/>
              </a:spcAft>
              <a:tabLst>
                <a:tab pos="915988" algn="l"/>
              </a:tabLst>
              <a:defRPr sz="2400" b="1">
                <a:solidFill>
                  <a:schemeClr val="accent1"/>
                </a:solidFill>
                <a:latin typeface="Arial" pitchFamily="34" charset="0"/>
              </a:defRPr>
            </a:lvl6pPr>
            <a:lvl7pPr marL="914400" algn="l" rtl="0" eaLnBrk="0" fontAlgn="base" hangingPunct="0">
              <a:spcBef>
                <a:spcPct val="20000"/>
              </a:spcBef>
              <a:spcAft>
                <a:spcPct val="0"/>
              </a:spcAft>
              <a:tabLst>
                <a:tab pos="915988" algn="l"/>
              </a:tabLst>
              <a:defRPr sz="2400" b="1">
                <a:solidFill>
                  <a:schemeClr val="accent1"/>
                </a:solidFill>
                <a:latin typeface="Arial" pitchFamily="34" charset="0"/>
              </a:defRPr>
            </a:lvl7pPr>
            <a:lvl8pPr marL="1371600" algn="l" rtl="0" eaLnBrk="0" fontAlgn="base" hangingPunct="0">
              <a:spcBef>
                <a:spcPct val="20000"/>
              </a:spcBef>
              <a:spcAft>
                <a:spcPct val="0"/>
              </a:spcAft>
              <a:tabLst>
                <a:tab pos="915988" algn="l"/>
              </a:tabLst>
              <a:defRPr sz="2400" b="1">
                <a:solidFill>
                  <a:schemeClr val="accent1"/>
                </a:solidFill>
                <a:latin typeface="Arial" pitchFamily="34" charset="0"/>
              </a:defRPr>
            </a:lvl8pPr>
            <a:lvl9pPr marL="1828800" algn="l" rtl="0" eaLnBrk="0" fontAlgn="base" hangingPunct="0">
              <a:spcBef>
                <a:spcPct val="20000"/>
              </a:spcBef>
              <a:spcAft>
                <a:spcPct val="0"/>
              </a:spcAft>
              <a:tabLst>
                <a:tab pos="915988" algn="l"/>
              </a:tabLst>
              <a:defRPr sz="2400" b="1">
                <a:solidFill>
                  <a:schemeClr val="accent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Migrant 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Seasonal Farmworkers</a:t>
            </a:r>
            <a:b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(MSFWs) </a:t>
            </a:r>
            <a:r>
              <a:rPr lang="en-US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&amp; 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Agricultural Employers</a:t>
            </a:r>
            <a:endParaRPr lang="en-US" altLang="en-US" sz="3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Content Placeholder 8"/>
          <p:cNvSpPr txBox="1">
            <a:spLocks/>
          </p:cNvSpPr>
          <p:nvPr/>
        </p:nvSpPr>
        <p:spPr>
          <a:xfrm>
            <a:off x="4652663" y="1470663"/>
            <a:ext cx="4353338" cy="5014706"/>
          </a:xfrm>
          <a:prstGeom prst="rect">
            <a:avLst/>
          </a:prstGeom>
          <a:ln w="57150">
            <a:solidFill>
              <a:srgbClr val="FFC000"/>
            </a:solidFill>
          </a:ln>
        </p:spPr>
        <p:txBody>
          <a:bodyPr wrap="square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endParaRPr lang="en-US" altLang="en-US" sz="400" b="1" u="sng" dirty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n-US" altLang="en-US" sz="2200" b="1" u="sng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Staff Assisted</a:t>
            </a:r>
            <a:r>
              <a:rPr lang="en-US" altLang="en-US" sz="2200" b="1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0" indent="0" algn="ctr">
              <a:buFont typeface="Arial" panose="020B0604020202020204" pitchFamily="34" charset="0"/>
              <a:buNone/>
            </a:pPr>
            <a:endParaRPr lang="en-US" altLang="en-US" sz="1000" b="1" dirty="0" smtClean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Font typeface="Arial" panose="020B0604020202020204" pitchFamily="34" charset="0"/>
              <a:buNone/>
            </a:pPr>
            <a:endParaRPr lang="en-US" altLang="en-US" sz="1000" b="1" dirty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Font typeface="Arial" panose="020B0604020202020204" pitchFamily="34" charset="0"/>
              <a:buNone/>
            </a:pPr>
            <a:endParaRPr lang="en-US" altLang="en-US" sz="1000" b="1" dirty="0" smtClean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Font typeface="Arial" panose="020B0604020202020204" pitchFamily="34" charset="0"/>
              <a:buNone/>
            </a:pPr>
            <a:endParaRPr lang="en-US" altLang="en-US" sz="1000" b="1" dirty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Font typeface="Arial" panose="020B0604020202020204" pitchFamily="34" charset="0"/>
              <a:buNone/>
            </a:pPr>
            <a:endParaRPr lang="en-US" altLang="en-US" sz="1000" b="1" dirty="0" smtClean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Font typeface="Arial" panose="020B0604020202020204" pitchFamily="34" charset="0"/>
              <a:buNone/>
            </a:pPr>
            <a:endParaRPr lang="en-US" altLang="en-US" sz="1000" b="1" dirty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Font typeface="Arial" panose="020B0604020202020204" pitchFamily="34" charset="0"/>
              <a:buNone/>
            </a:pPr>
            <a:endParaRPr lang="en-US" altLang="en-US" sz="1000" b="1" dirty="0" smtClean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Font typeface="Arial" panose="020B0604020202020204" pitchFamily="34" charset="0"/>
              <a:buNone/>
            </a:pPr>
            <a:endParaRPr lang="en-US" altLang="en-US" sz="1000" b="1" dirty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Font typeface="Arial" panose="020B0604020202020204" pitchFamily="34" charset="0"/>
              <a:buNone/>
            </a:pPr>
            <a:endParaRPr lang="en-US" altLang="en-US" sz="1000" b="1" dirty="0" smtClean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Font typeface="Arial" panose="020B0604020202020204" pitchFamily="34" charset="0"/>
              <a:buNone/>
            </a:pPr>
            <a:endParaRPr lang="en-US" altLang="en-US" sz="1000" b="1" dirty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Font typeface="Arial" panose="020B0604020202020204" pitchFamily="34" charset="0"/>
              <a:buNone/>
            </a:pPr>
            <a:endParaRPr lang="en-US" altLang="en-US" sz="1000" b="1" dirty="0" smtClean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Font typeface="Arial" panose="020B0604020202020204" pitchFamily="34" charset="0"/>
              <a:buNone/>
            </a:pPr>
            <a:endParaRPr lang="en-US" altLang="en-US" sz="1000" b="1" dirty="0" smtClean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Font typeface="Arial" panose="020B0604020202020204" pitchFamily="34" charset="0"/>
              <a:buNone/>
            </a:pPr>
            <a:endParaRPr lang="en-US" altLang="en-US" sz="1000" b="1" dirty="0" smtClean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Font typeface="Arial" panose="020B0604020202020204" pitchFamily="34" charset="0"/>
              <a:buNone/>
            </a:pPr>
            <a:endParaRPr lang="en-US" altLang="en-US" sz="1000" b="1" dirty="0" smtClean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Font typeface="Arial" panose="020B0604020202020204" pitchFamily="34" charset="0"/>
              <a:buNone/>
            </a:pPr>
            <a:endParaRPr lang="en-US" altLang="en-US" sz="500" b="1" dirty="0" smtClean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Font typeface="Arial" panose="020B0604020202020204" pitchFamily="34" charset="0"/>
              <a:buNone/>
            </a:pPr>
            <a:endParaRPr lang="en-US" altLang="en-US" sz="500" b="1" dirty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spcBef>
                <a:spcPts val="0"/>
              </a:spcBef>
              <a:buNone/>
            </a:pPr>
            <a:endParaRPr lang="en-US" altLang="en-US" sz="300" b="1" dirty="0" smtClean="0">
              <a:solidFill>
                <a:schemeClr val="accent5">
                  <a:lumMod val="50000"/>
                </a:schemeClr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endParaRPr lang="en-US" altLang="en-US" sz="300" b="1" dirty="0">
              <a:solidFill>
                <a:schemeClr val="accent5">
                  <a:lumMod val="50000"/>
                </a:schemeClr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endParaRPr lang="en-US" altLang="en-US" sz="300" b="1" dirty="0" smtClean="0">
              <a:solidFill>
                <a:schemeClr val="accent5">
                  <a:lumMod val="50000"/>
                </a:schemeClr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endParaRPr lang="en-US" altLang="en-US" sz="300" b="1" dirty="0">
              <a:solidFill>
                <a:schemeClr val="accent5">
                  <a:lumMod val="50000"/>
                </a:schemeClr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endParaRPr lang="en-US" altLang="en-US" sz="300" b="1" dirty="0" smtClean="0">
              <a:solidFill>
                <a:schemeClr val="accent5">
                  <a:lumMod val="50000"/>
                </a:schemeClr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endParaRPr lang="en-US" altLang="en-US" sz="500" b="1" dirty="0" smtClean="0">
              <a:solidFill>
                <a:schemeClr val="accent5">
                  <a:lumMod val="50000"/>
                </a:schemeClr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endParaRPr lang="en-US" altLang="en-US" sz="2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13" name="Text Box 4"/>
          <p:cNvSpPr txBox="1">
            <a:spLocks noChangeArrowheads="1"/>
          </p:cNvSpPr>
          <p:nvPr/>
        </p:nvSpPr>
        <p:spPr bwMode="auto">
          <a:xfrm>
            <a:off x="115679" y="1462554"/>
            <a:ext cx="4370708" cy="5009039"/>
          </a:xfrm>
          <a:prstGeom prst="rect">
            <a:avLst/>
          </a:prstGeom>
          <a:noFill/>
          <a:ln w="57150">
            <a:solidFill>
              <a:srgbClr val="FFC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lIns="91416" tIns="45708" rIns="91416" bIns="45708">
            <a:spAutoFit/>
          </a:bodyPr>
          <a:lstStyle>
            <a:lvl1pPr marL="228600" indent="-228600" algn="l" defTabSz="914400" rtl="0" eaLnBrk="0" latinLnBrk="0" hangingPunct="0">
              <a:lnSpc>
                <a:spcPct val="90000"/>
              </a:lnSpc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accent2"/>
                </a:solidFill>
                <a:latin typeface="Arial" charset="0"/>
                <a:ea typeface="+mn-ea"/>
                <a:cs typeface="+mn-cs"/>
              </a:defRPr>
            </a:lvl1pPr>
            <a:lvl2pPr marL="742950" indent="-285750" algn="l" defTabSz="914400" rtl="0" eaLnBrk="0" latinLnBrk="0" hangingPunct="0">
              <a:lnSpc>
                <a:spcPct val="90000"/>
              </a:lnSpc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accent2"/>
                </a:solidFill>
                <a:latin typeface="Arial" charset="0"/>
                <a:ea typeface="+mn-ea"/>
                <a:cs typeface="+mn-cs"/>
              </a:defRPr>
            </a:lvl2pPr>
            <a:lvl3pPr marL="1143000" indent="-228600" algn="l" defTabSz="914400" rtl="0" eaLnBrk="0" latinLnBrk="0" hangingPunct="0">
              <a:lnSpc>
                <a:spcPct val="90000"/>
              </a:lnSpc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accent2"/>
                </a:solidFill>
                <a:latin typeface="Arial" charset="0"/>
                <a:ea typeface="+mn-ea"/>
                <a:cs typeface="+mn-cs"/>
              </a:defRPr>
            </a:lvl3pPr>
            <a:lvl4pPr marL="1600200" indent="-228600" algn="l" defTabSz="914400" rtl="0" eaLnBrk="0" latinLnBrk="0" hangingPunct="0">
              <a:lnSpc>
                <a:spcPct val="90000"/>
              </a:lnSpc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accent2"/>
                </a:solidFill>
                <a:latin typeface="Arial" charset="0"/>
                <a:ea typeface="+mn-ea"/>
                <a:cs typeface="+mn-cs"/>
              </a:defRPr>
            </a:lvl4pPr>
            <a:lvl5pPr marL="2057400" indent="-228600" algn="l" defTabSz="914400" rtl="0" eaLnBrk="0" latinLnBrk="0" hangingPunct="0">
              <a:lnSpc>
                <a:spcPct val="90000"/>
              </a:lnSpc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accent2"/>
                </a:solidFill>
                <a:latin typeface="Arial" charset="0"/>
                <a:ea typeface="+mn-ea"/>
                <a:cs typeface="+mn-cs"/>
              </a:defRPr>
            </a:lvl5pPr>
            <a:lvl6pPr marL="2514600" indent="-228600" algn="l" defTabSz="914400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accent2"/>
                </a:solidFill>
                <a:latin typeface="Arial" charset="0"/>
                <a:ea typeface="+mn-ea"/>
                <a:cs typeface="+mn-cs"/>
              </a:defRPr>
            </a:lvl6pPr>
            <a:lvl7pPr marL="2971800" indent="-228600" algn="l" defTabSz="914400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accent2"/>
                </a:solidFill>
                <a:latin typeface="Arial" charset="0"/>
                <a:ea typeface="+mn-ea"/>
                <a:cs typeface="+mn-cs"/>
              </a:defRPr>
            </a:lvl7pPr>
            <a:lvl8pPr marL="3429000" indent="-228600" algn="l" defTabSz="914400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accent2"/>
                </a:solidFill>
                <a:latin typeface="Arial" charset="0"/>
                <a:ea typeface="+mn-ea"/>
                <a:cs typeface="+mn-cs"/>
              </a:defRPr>
            </a:lvl8pPr>
            <a:lvl9pPr marL="3886200" indent="-228600" algn="l" defTabSz="914400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accent2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eaLnBrk="1" hangingPunct="1">
              <a:spcBef>
                <a:spcPct val="0"/>
              </a:spcBef>
              <a:buClr>
                <a:srgbClr val="C0504D"/>
              </a:buClr>
              <a:buSzPct val="105000"/>
              <a:buFont typeface="Arial" panose="020B0604020202020204" pitchFamily="34" charset="0"/>
              <a:buNone/>
            </a:pPr>
            <a:endParaRPr lang="en-US" altLang="en-US" sz="1000" b="1" u="sng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eaLnBrk="1" hangingPunct="1">
              <a:spcBef>
                <a:spcPct val="0"/>
              </a:spcBef>
              <a:buClr>
                <a:srgbClr val="C0504D"/>
              </a:buClr>
              <a:buSzPct val="105000"/>
              <a:buFont typeface="Arial" panose="020B0604020202020204" pitchFamily="34" charset="0"/>
              <a:buNone/>
            </a:pPr>
            <a:r>
              <a:rPr lang="en-US" altLang="en-US" sz="2200" b="1" u="sng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Referrals to Support Services</a:t>
            </a:r>
            <a:r>
              <a:rPr lang="en-US" altLang="en-US" sz="22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eaLnBrk="1" hangingPunct="1">
              <a:spcBef>
                <a:spcPct val="0"/>
              </a:spcBef>
              <a:buClr>
                <a:srgbClr val="C0504D"/>
              </a:buClr>
              <a:buSzPct val="105000"/>
              <a:buFont typeface="Arial" panose="020B0604020202020204" pitchFamily="34" charset="0"/>
              <a:buNone/>
            </a:pPr>
            <a:endParaRPr lang="en-US" altLang="en-US" sz="22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Clr>
                <a:srgbClr val="C0504D"/>
              </a:buClr>
              <a:buSzPct val="105000"/>
              <a:buFont typeface="Arial" panose="020B0604020202020204" pitchFamily="34" charset="0"/>
              <a:buNone/>
            </a:pPr>
            <a:endParaRPr lang="en-US" altLang="en-US" sz="2200" b="1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Clr>
                <a:srgbClr val="C0504D"/>
              </a:buClr>
              <a:buSzPct val="105000"/>
              <a:buFont typeface="Arial" panose="020B0604020202020204" pitchFamily="34" charset="0"/>
              <a:buNone/>
            </a:pPr>
            <a:endParaRPr lang="en-US" altLang="en-US" sz="22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Clr>
                <a:srgbClr val="C0504D"/>
              </a:buClr>
              <a:buSzPct val="105000"/>
              <a:buFont typeface="Arial" panose="020B0604020202020204" pitchFamily="34" charset="0"/>
              <a:buNone/>
            </a:pPr>
            <a:endParaRPr lang="en-US" altLang="en-US" sz="2200" b="1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Clr>
                <a:srgbClr val="C0504D"/>
              </a:buClr>
              <a:buSzPct val="105000"/>
              <a:buFont typeface="Arial" panose="020B0604020202020204" pitchFamily="34" charset="0"/>
              <a:buNone/>
            </a:pPr>
            <a:endParaRPr lang="en-US" altLang="en-US" sz="22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Clr>
                <a:srgbClr val="C0504D"/>
              </a:buClr>
              <a:buSzPct val="105000"/>
              <a:buFont typeface="Arial" panose="020B0604020202020204" pitchFamily="34" charset="0"/>
              <a:buNone/>
            </a:pPr>
            <a:endParaRPr lang="en-US" altLang="en-US" sz="2200" b="1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Clr>
                <a:srgbClr val="C0504D"/>
              </a:buClr>
              <a:buSzPct val="105000"/>
              <a:buFont typeface="Arial" panose="020B0604020202020204" pitchFamily="34" charset="0"/>
              <a:buNone/>
            </a:pPr>
            <a:endParaRPr lang="en-US" altLang="en-US" sz="22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Clr>
                <a:srgbClr val="C0504D"/>
              </a:buClr>
              <a:buSzPct val="105000"/>
              <a:buFont typeface="Arial" panose="020B0604020202020204" pitchFamily="34" charset="0"/>
              <a:buNone/>
            </a:pPr>
            <a:endParaRPr lang="en-US" altLang="en-US" sz="2200" b="1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Clr>
                <a:srgbClr val="C0504D"/>
              </a:buClr>
              <a:buSzPct val="105000"/>
              <a:buFont typeface="Arial" panose="020B0604020202020204" pitchFamily="34" charset="0"/>
              <a:buNone/>
            </a:pPr>
            <a:endParaRPr lang="en-US" altLang="en-US" sz="22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Clr>
                <a:srgbClr val="C0504D"/>
              </a:buClr>
              <a:buSzPct val="105000"/>
              <a:buFont typeface="Arial" panose="020B0604020202020204" pitchFamily="34" charset="0"/>
              <a:buNone/>
            </a:pPr>
            <a:endParaRPr lang="en-US" altLang="en-US" sz="2200" b="1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Clr>
                <a:srgbClr val="C0504D"/>
              </a:buClr>
              <a:buSzPct val="105000"/>
              <a:buFont typeface="Arial" panose="020B0604020202020204" pitchFamily="34" charset="0"/>
              <a:buNone/>
            </a:pPr>
            <a:endParaRPr lang="en-US" altLang="en-US" sz="22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Clr>
                <a:srgbClr val="C0504D"/>
              </a:buClr>
              <a:buSzPct val="105000"/>
              <a:buFont typeface="Arial" panose="020B0604020202020204" pitchFamily="34" charset="0"/>
              <a:buNone/>
            </a:pPr>
            <a:endParaRPr lang="en-US" altLang="en-US" sz="2200" b="1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Clr>
                <a:srgbClr val="C0504D"/>
              </a:buClr>
              <a:buSzPct val="105000"/>
              <a:buFont typeface="Arial" panose="020B0604020202020204" pitchFamily="34" charset="0"/>
              <a:buNone/>
            </a:pPr>
            <a:endParaRPr lang="en-US" altLang="en-US" sz="22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Clr>
                <a:srgbClr val="C0504D"/>
              </a:buClr>
              <a:buSzPct val="105000"/>
              <a:buFont typeface="Arial" panose="020B0604020202020204" pitchFamily="34" charset="0"/>
              <a:buNone/>
            </a:pPr>
            <a:endParaRPr lang="en-US" altLang="en-US" sz="2200" b="1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eaLnBrk="1" hangingPunct="1">
              <a:spcBef>
                <a:spcPct val="0"/>
              </a:spcBef>
              <a:buClr>
                <a:srgbClr val="C0504D"/>
              </a:buClr>
              <a:buSzPct val="105000"/>
              <a:buFont typeface="Arial" panose="020B0604020202020204" pitchFamily="34" charset="0"/>
              <a:buNone/>
            </a:pPr>
            <a:endParaRPr lang="en-US" altLang="en-US" sz="1500" b="1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-1739348" y="1008255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4740804" y="2102526"/>
            <a:ext cx="4431473" cy="34624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altLang="en-US" sz="230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Program </a:t>
            </a:r>
            <a:r>
              <a:rPr lang="en-US" altLang="en-US" sz="2300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Registration</a:t>
            </a:r>
          </a:p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en-US" altLang="en-US" sz="500" dirty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altLang="en-US" sz="230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Job </a:t>
            </a:r>
            <a:r>
              <a:rPr lang="en-US" altLang="en-US" sz="2300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Referrals</a:t>
            </a:r>
          </a:p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en-US" altLang="en-US" sz="500" dirty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altLang="en-US" sz="230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Job </a:t>
            </a:r>
            <a:r>
              <a:rPr lang="en-US" altLang="en-US" sz="2300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Development/Training</a:t>
            </a:r>
          </a:p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en-US" altLang="en-US" sz="500" dirty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altLang="en-US" sz="230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Job </a:t>
            </a:r>
            <a:r>
              <a:rPr lang="en-US" altLang="en-US" sz="2300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Placement</a:t>
            </a:r>
          </a:p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en-US" altLang="en-US" sz="500" dirty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altLang="en-US" sz="230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Career </a:t>
            </a:r>
            <a:r>
              <a:rPr lang="en-US" altLang="en-US" sz="2300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Guidance/</a:t>
            </a:r>
            <a:r>
              <a:rPr lang="en-US" altLang="en-US" sz="2200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Counseling</a:t>
            </a:r>
          </a:p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en-US" altLang="en-US" sz="500" dirty="0" smtClean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altLang="en-US" sz="2300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Complaint System</a:t>
            </a:r>
          </a:p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en-US" altLang="en-US" sz="500" dirty="0" smtClean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altLang="en-US" sz="2300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Job </a:t>
            </a:r>
            <a:r>
              <a:rPr lang="en-US" altLang="en-US" sz="230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Order </a:t>
            </a:r>
            <a:r>
              <a:rPr lang="en-US" altLang="en-US" sz="2300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Posting</a:t>
            </a:r>
          </a:p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en-US" altLang="en-US" sz="500" dirty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altLang="en-US" sz="230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Recruitment Assistance</a:t>
            </a:r>
            <a:endParaRPr lang="en-US" altLang="en-US" sz="2300" b="1" dirty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60142" y="2102526"/>
            <a:ext cx="4001052" cy="39395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en-US" sz="2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Child Care </a:t>
            </a:r>
            <a:r>
              <a:rPr lang="en-US" altLang="en-US" sz="2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Information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en-US" sz="5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en-US" sz="2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Educational </a:t>
            </a:r>
            <a:r>
              <a:rPr lang="en-US" altLang="en-US" sz="2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Resources </a:t>
            </a:r>
            <a:r>
              <a:rPr lang="en-US" altLang="en-US" sz="2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&amp; </a:t>
            </a:r>
            <a:endParaRPr lang="en-US" altLang="en-US" sz="2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altLang="en-US" sz="2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Training Programs</a:t>
            </a:r>
          </a:p>
          <a:p>
            <a:endParaRPr lang="en-US" altLang="en-US" sz="5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en-US" sz="2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Healthcare Service </a:t>
            </a:r>
            <a:r>
              <a:rPr lang="en-US" altLang="en-US" sz="2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Providers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en-US" sz="5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en-US" sz="2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Legal </a:t>
            </a:r>
            <a:r>
              <a:rPr lang="en-US" altLang="en-US" sz="2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Assistance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en-US" sz="5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en-US" sz="2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Emergency </a:t>
            </a:r>
            <a:r>
              <a:rPr lang="en-US" altLang="en-US" sz="2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Resources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en-US" sz="5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en-US" sz="5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en-US" sz="2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Compliance </a:t>
            </a:r>
            <a:r>
              <a:rPr lang="en-US" altLang="en-US" sz="2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Administrators </a:t>
            </a:r>
            <a:r>
              <a:rPr lang="en-US" altLang="en-US" sz="2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&amp; Enforcement Agencies</a:t>
            </a:r>
          </a:p>
          <a:p>
            <a:r>
              <a:rPr lang="en-US" altLang="en-US" sz="2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en-US" altLang="en-US" sz="2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(</a:t>
            </a:r>
            <a:r>
              <a:rPr lang="en-US" altLang="en-US" sz="2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Federal, State &amp; Local)</a:t>
            </a:r>
          </a:p>
        </p:txBody>
      </p:sp>
    </p:spTree>
    <p:extLst>
      <p:ext uri="{BB962C8B-B14F-4D97-AF65-F5344CB8AC3E}">
        <p14:creationId xmlns:p14="http://schemas.microsoft.com/office/powerpoint/2010/main" val="1874078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30605"/>
            <a:ext cx="9143999" cy="950842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 bwMode="gray">
          <a:xfrm>
            <a:off x="4406900" y="6471593"/>
            <a:ext cx="368300" cy="230832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45720" tIns="45720" rIns="4572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Aft>
                <a:spcPct val="0"/>
              </a:spcAft>
              <a:defRPr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Draft for Policy Development Purposes Only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8359" y="334273"/>
            <a:ext cx="1676400" cy="585964"/>
          </a:xfrm>
          <a:prstGeom prst="rect">
            <a:avLst/>
          </a:prstGeom>
        </p:spPr>
      </p:pic>
      <p:sp>
        <p:nvSpPr>
          <p:cNvPr id="9" name="Title 1"/>
          <p:cNvSpPr txBox="1">
            <a:spLocks/>
          </p:cNvSpPr>
          <p:nvPr/>
        </p:nvSpPr>
        <p:spPr>
          <a:xfrm>
            <a:off x="548103" y="246255"/>
            <a:ext cx="7340600" cy="762000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20000"/>
              </a:spcBef>
              <a:spcAft>
                <a:spcPct val="0"/>
              </a:spcAft>
              <a:tabLst>
                <a:tab pos="915988" algn="l"/>
              </a:tabLst>
              <a:defRPr sz="2400" b="1">
                <a:solidFill>
                  <a:srgbClr val="FFC000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20000"/>
              </a:spcBef>
              <a:spcAft>
                <a:spcPct val="0"/>
              </a:spcAft>
              <a:tabLst>
                <a:tab pos="915988" algn="l"/>
              </a:tabLst>
              <a:defRPr sz="2400" b="1">
                <a:solidFill>
                  <a:srgbClr val="FFC000"/>
                </a:solidFill>
                <a:latin typeface="Arial" pitchFamily="34" charset="0"/>
              </a:defRPr>
            </a:lvl2pPr>
            <a:lvl3pPr algn="l" rtl="0" eaLnBrk="0" fontAlgn="base" hangingPunct="0">
              <a:spcBef>
                <a:spcPct val="20000"/>
              </a:spcBef>
              <a:spcAft>
                <a:spcPct val="0"/>
              </a:spcAft>
              <a:tabLst>
                <a:tab pos="915988" algn="l"/>
              </a:tabLst>
              <a:defRPr sz="2400" b="1">
                <a:solidFill>
                  <a:srgbClr val="FFC000"/>
                </a:solidFill>
                <a:latin typeface="Arial" pitchFamily="34" charset="0"/>
              </a:defRPr>
            </a:lvl3pPr>
            <a:lvl4pPr algn="l" rtl="0" eaLnBrk="0" fontAlgn="base" hangingPunct="0">
              <a:spcBef>
                <a:spcPct val="20000"/>
              </a:spcBef>
              <a:spcAft>
                <a:spcPct val="0"/>
              </a:spcAft>
              <a:tabLst>
                <a:tab pos="915988" algn="l"/>
              </a:tabLst>
              <a:defRPr sz="2400" b="1">
                <a:solidFill>
                  <a:srgbClr val="FFC000"/>
                </a:solidFill>
                <a:latin typeface="Arial" pitchFamily="34" charset="0"/>
              </a:defRPr>
            </a:lvl4pPr>
            <a:lvl5pPr algn="l" rtl="0" eaLnBrk="0" fontAlgn="base" hangingPunct="0">
              <a:spcBef>
                <a:spcPct val="20000"/>
              </a:spcBef>
              <a:spcAft>
                <a:spcPct val="0"/>
              </a:spcAft>
              <a:tabLst>
                <a:tab pos="915988" algn="l"/>
              </a:tabLst>
              <a:defRPr sz="2400" b="1">
                <a:solidFill>
                  <a:srgbClr val="FFC000"/>
                </a:solidFill>
                <a:latin typeface="Arial" pitchFamily="34" charset="0"/>
              </a:defRPr>
            </a:lvl5pPr>
            <a:lvl6pPr marL="457200" algn="l" rtl="0" eaLnBrk="0" fontAlgn="base" hangingPunct="0">
              <a:spcBef>
                <a:spcPct val="20000"/>
              </a:spcBef>
              <a:spcAft>
                <a:spcPct val="0"/>
              </a:spcAft>
              <a:tabLst>
                <a:tab pos="915988" algn="l"/>
              </a:tabLst>
              <a:defRPr sz="2400" b="1">
                <a:solidFill>
                  <a:schemeClr val="accent1"/>
                </a:solidFill>
                <a:latin typeface="Arial" pitchFamily="34" charset="0"/>
              </a:defRPr>
            </a:lvl6pPr>
            <a:lvl7pPr marL="914400" algn="l" rtl="0" eaLnBrk="0" fontAlgn="base" hangingPunct="0">
              <a:spcBef>
                <a:spcPct val="20000"/>
              </a:spcBef>
              <a:spcAft>
                <a:spcPct val="0"/>
              </a:spcAft>
              <a:tabLst>
                <a:tab pos="915988" algn="l"/>
              </a:tabLst>
              <a:defRPr sz="2400" b="1">
                <a:solidFill>
                  <a:schemeClr val="accent1"/>
                </a:solidFill>
                <a:latin typeface="Arial" pitchFamily="34" charset="0"/>
              </a:defRPr>
            </a:lvl7pPr>
            <a:lvl8pPr marL="1371600" algn="l" rtl="0" eaLnBrk="0" fontAlgn="base" hangingPunct="0">
              <a:spcBef>
                <a:spcPct val="20000"/>
              </a:spcBef>
              <a:spcAft>
                <a:spcPct val="0"/>
              </a:spcAft>
              <a:tabLst>
                <a:tab pos="915988" algn="l"/>
              </a:tabLst>
              <a:defRPr sz="2400" b="1">
                <a:solidFill>
                  <a:schemeClr val="accent1"/>
                </a:solidFill>
                <a:latin typeface="Arial" pitchFamily="34" charset="0"/>
              </a:defRPr>
            </a:lvl8pPr>
            <a:lvl9pPr marL="1828800" algn="l" rtl="0" eaLnBrk="0" fontAlgn="base" hangingPunct="0">
              <a:spcBef>
                <a:spcPct val="20000"/>
              </a:spcBef>
              <a:spcAft>
                <a:spcPct val="0"/>
              </a:spcAft>
              <a:tabLst>
                <a:tab pos="915988" algn="l"/>
              </a:tabLst>
              <a:defRPr sz="2400" b="1">
                <a:solidFill>
                  <a:schemeClr val="accent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sz="35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altLang="en-US" sz="35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Content Placeholder 2"/>
          <p:cNvSpPr txBox="1">
            <a:spLocks/>
          </p:cNvSpPr>
          <p:nvPr/>
        </p:nvSpPr>
        <p:spPr>
          <a:xfrm>
            <a:off x="260142" y="4799067"/>
            <a:ext cx="5943602" cy="168630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en-US" sz="2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448712" y="-135558"/>
            <a:ext cx="7340600" cy="762000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20000"/>
              </a:spcBef>
              <a:spcAft>
                <a:spcPct val="0"/>
              </a:spcAft>
              <a:tabLst>
                <a:tab pos="915988" algn="l"/>
              </a:tabLst>
              <a:defRPr sz="2400" b="1">
                <a:solidFill>
                  <a:srgbClr val="FFC000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20000"/>
              </a:spcBef>
              <a:spcAft>
                <a:spcPct val="0"/>
              </a:spcAft>
              <a:tabLst>
                <a:tab pos="915988" algn="l"/>
              </a:tabLst>
              <a:defRPr sz="2400" b="1">
                <a:solidFill>
                  <a:srgbClr val="FFC000"/>
                </a:solidFill>
                <a:latin typeface="Arial" pitchFamily="34" charset="0"/>
              </a:defRPr>
            </a:lvl2pPr>
            <a:lvl3pPr algn="l" rtl="0" eaLnBrk="0" fontAlgn="base" hangingPunct="0">
              <a:spcBef>
                <a:spcPct val="20000"/>
              </a:spcBef>
              <a:spcAft>
                <a:spcPct val="0"/>
              </a:spcAft>
              <a:tabLst>
                <a:tab pos="915988" algn="l"/>
              </a:tabLst>
              <a:defRPr sz="2400" b="1">
                <a:solidFill>
                  <a:srgbClr val="FFC000"/>
                </a:solidFill>
                <a:latin typeface="Arial" pitchFamily="34" charset="0"/>
              </a:defRPr>
            </a:lvl3pPr>
            <a:lvl4pPr algn="l" rtl="0" eaLnBrk="0" fontAlgn="base" hangingPunct="0">
              <a:spcBef>
                <a:spcPct val="20000"/>
              </a:spcBef>
              <a:spcAft>
                <a:spcPct val="0"/>
              </a:spcAft>
              <a:tabLst>
                <a:tab pos="915988" algn="l"/>
              </a:tabLst>
              <a:defRPr sz="2400" b="1">
                <a:solidFill>
                  <a:srgbClr val="FFC000"/>
                </a:solidFill>
                <a:latin typeface="Arial" pitchFamily="34" charset="0"/>
              </a:defRPr>
            </a:lvl4pPr>
            <a:lvl5pPr algn="l" rtl="0" eaLnBrk="0" fontAlgn="base" hangingPunct="0">
              <a:spcBef>
                <a:spcPct val="20000"/>
              </a:spcBef>
              <a:spcAft>
                <a:spcPct val="0"/>
              </a:spcAft>
              <a:tabLst>
                <a:tab pos="915988" algn="l"/>
              </a:tabLst>
              <a:defRPr sz="2400" b="1">
                <a:solidFill>
                  <a:srgbClr val="FFC000"/>
                </a:solidFill>
                <a:latin typeface="Arial" pitchFamily="34" charset="0"/>
              </a:defRPr>
            </a:lvl5pPr>
            <a:lvl6pPr marL="457200" algn="l" rtl="0" eaLnBrk="0" fontAlgn="base" hangingPunct="0">
              <a:spcBef>
                <a:spcPct val="20000"/>
              </a:spcBef>
              <a:spcAft>
                <a:spcPct val="0"/>
              </a:spcAft>
              <a:tabLst>
                <a:tab pos="915988" algn="l"/>
              </a:tabLst>
              <a:defRPr sz="2400" b="1">
                <a:solidFill>
                  <a:schemeClr val="accent1"/>
                </a:solidFill>
                <a:latin typeface="Arial" pitchFamily="34" charset="0"/>
              </a:defRPr>
            </a:lvl6pPr>
            <a:lvl7pPr marL="914400" algn="l" rtl="0" eaLnBrk="0" fontAlgn="base" hangingPunct="0">
              <a:spcBef>
                <a:spcPct val="20000"/>
              </a:spcBef>
              <a:spcAft>
                <a:spcPct val="0"/>
              </a:spcAft>
              <a:tabLst>
                <a:tab pos="915988" algn="l"/>
              </a:tabLst>
              <a:defRPr sz="2400" b="1">
                <a:solidFill>
                  <a:schemeClr val="accent1"/>
                </a:solidFill>
                <a:latin typeface="Arial" pitchFamily="34" charset="0"/>
              </a:defRPr>
            </a:lvl7pPr>
            <a:lvl8pPr marL="1371600" algn="l" rtl="0" eaLnBrk="0" fontAlgn="base" hangingPunct="0">
              <a:spcBef>
                <a:spcPct val="20000"/>
              </a:spcBef>
              <a:spcAft>
                <a:spcPct val="0"/>
              </a:spcAft>
              <a:tabLst>
                <a:tab pos="915988" algn="l"/>
              </a:tabLst>
              <a:defRPr sz="2400" b="1">
                <a:solidFill>
                  <a:schemeClr val="accent1"/>
                </a:solidFill>
                <a:latin typeface="Arial" pitchFamily="34" charset="0"/>
              </a:defRPr>
            </a:lvl8pPr>
            <a:lvl9pPr marL="1828800" algn="l" rtl="0" eaLnBrk="0" fontAlgn="base" hangingPunct="0">
              <a:spcBef>
                <a:spcPct val="20000"/>
              </a:spcBef>
              <a:spcAft>
                <a:spcPct val="0"/>
              </a:spcAft>
              <a:tabLst>
                <a:tab pos="915988" algn="l"/>
              </a:tabLst>
              <a:defRPr sz="2400" b="1">
                <a:solidFill>
                  <a:schemeClr val="accent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sz="3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Work Opportunity Tax Credit (WOTC)</a:t>
            </a:r>
            <a:endParaRPr lang="en-US" altLang="en-US" sz="35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49122" y="1272062"/>
            <a:ext cx="8883856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14300" indent="0" algn="ctr">
              <a:buNone/>
              <a:defRPr/>
            </a:pPr>
            <a:r>
              <a:rPr lang="en-US" sz="2500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Program </a:t>
            </a:r>
            <a:r>
              <a:rPr lang="en-US" sz="250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provides money to companies that hire jobseekers from nine targeted groups </a:t>
            </a:r>
            <a:r>
              <a:rPr lang="en-US" sz="2500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facing barriers </a:t>
            </a:r>
            <a:r>
              <a:rPr lang="en-US" sz="250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employment</a:t>
            </a:r>
          </a:p>
        </p:txBody>
      </p:sp>
      <p:sp>
        <p:nvSpPr>
          <p:cNvPr id="12" name="Rectangle 11"/>
          <p:cNvSpPr/>
          <p:nvPr/>
        </p:nvSpPr>
        <p:spPr>
          <a:xfrm>
            <a:off x="548103" y="2565538"/>
            <a:ext cx="8307662" cy="24468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14300" indent="0">
              <a:buNone/>
              <a:defRPr/>
            </a:pPr>
            <a:r>
              <a:rPr lang="en-US" sz="2500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Targeted jobseeker </a:t>
            </a:r>
            <a:r>
              <a:rPr lang="en-US" sz="250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groups </a:t>
            </a:r>
            <a:r>
              <a:rPr lang="en-US" sz="2500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include, but not limited to:</a:t>
            </a:r>
          </a:p>
          <a:p>
            <a:pPr marL="114300" indent="0">
              <a:buNone/>
              <a:defRPr/>
            </a:pPr>
            <a:endParaRPr lang="en-US" sz="1000" dirty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71500" indent="-457200">
              <a:buFont typeface="Arial" panose="020B0604020202020204" pitchFamily="34" charset="0"/>
              <a:buChar char="•"/>
              <a:defRPr/>
            </a:pPr>
            <a:r>
              <a:rPr lang="en-US" sz="240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Qualified Veterans</a:t>
            </a:r>
          </a:p>
          <a:p>
            <a:pPr marL="571500" indent="-457200">
              <a:buFont typeface="Arial" panose="020B0604020202020204" pitchFamily="34" charset="0"/>
              <a:buChar char="•"/>
              <a:defRPr/>
            </a:pPr>
            <a:r>
              <a:rPr lang="en-US" sz="240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People with Disabilities</a:t>
            </a:r>
          </a:p>
          <a:p>
            <a:pPr marL="571500" indent="-457200">
              <a:buFont typeface="Arial" panose="020B0604020202020204" pitchFamily="34" charset="0"/>
              <a:buChar char="•"/>
              <a:defRPr/>
            </a:pPr>
            <a:r>
              <a:rPr lang="en-US" sz="240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Qualified long-term unemployed jobseekers</a:t>
            </a:r>
          </a:p>
          <a:p>
            <a:pPr marL="571500" indent="-457200">
              <a:buFont typeface="Arial" panose="020B0604020202020204" pitchFamily="34" charset="0"/>
              <a:buChar char="•"/>
              <a:defRPr/>
            </a:pPr>
            <a:r>
              <a:rPr lang="en-US" sz="240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Recipients of Temporary Assistance for Needy Families </a:t>
            </a:r>
          </a:p>
          <a:p>
            <a:pPr marL="114300" indent="0">
              <a:buNone/>
              <a:defRPr/>
            </a:pPr>
            <a:endParaRPr lang="en-US" sz="2200" dirty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6" name="Picture 15" descr="Work Opportunity Tax Credit image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309473" y="5134925"/>
            <a:ext cx="1652588" cy="149896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875265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30605"/>
            <a:ext cx="9143999" cy="950842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 bwMode="gray">
          <a:xfrm>
            <a:off x="4406900" y="6471593"/>
            <a:ext cx="368300" cy="230832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45720" tIns="45720" rIns="4572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dirty="0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Aft>
                <a:spcPct val="0"/>
              </a:spcAft>
              <a:defRPr/>
            </a:pPr>
            <a:r>
              <a:rPr lang="en-US" dirty="0" smtClean="0"/>
              <a:t>Draft for Policy Development Purposes Only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8695" y="304727"/>
            <a:ext cx="1676400" cy="615509"/>
          </a:xfrm>
          <a:prstGeom prst="rect">
            <a:avLst/>
          </a:prstGeom>
        </p:spPr>
      </p:pic>
      <p:sp>
        <p:nvSpPr>
          <p:cNvPr id="13" name="Title 1"/>
          <p:cNvSpPr txBox="1">
            <a:spLocks/>
          </p:cNvSpPr>
          <p:nvPr/>
        </p:nvSpPr>
        <p:spPr>
          <a:xfrm>
            <a:off x="0" y="324206"/>
            <a:ext cx="7340600" cy="762000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20000"/>
              </a:spcBef>
              <a:spcAft>
                <a:spcPct val="0"/>
              </a:spcAft>
              <a:tabLst>
                <a:tab pos="915988" algn="l"/>
              </a:tabLst>
              <a:defRPr sz="2400" b="1">
                <a:solidFill>
                  <a:srgbClr val="FFC000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20000"/>
              </a:spcBef>
              <a:spcAft>
                <a:spcPct val="0"/>
              </a:spcAft>
              <a:tabLst>
                <a:tab pos="915988" algn="l"/>
              </a:tabLst>
              <a:defRPr sz="2400" b="1">
                <a:solidFill>
                  <a:srgbClr val="FFC000"/>
                </a:solidFill>
                <a:latin typeface="Arial" pitchFamily="34" charset="0"/>
              </a:defRPr>
            </a:lvl2pPr>
            <a:lvl3pPr algn="l" rtl="0" eaLnBrk="0" fontAlgn="base" hangingPunct="0">
              <a:spcBef>
                <a:spcPct val="20000"/>
              </a:spcBef>
              <a:spcAft>
                <a:spcPct val="0"/>
              </a:spcAft>
              <a:tabLst>
                <a:tab pos="915988" algn="l"/>
              </a:tabLst>
              <a:defRPr sz="2400" b="1">
                <a:solidFill>
                  <a:srgbClr val="FFC000"/>
                </a:solidFill>
                <a:latin typeface="Arial" pitchFamily="34" charset="0"/>
              </a:defRPr>
            </a:lvl3pPr>
            <a:lvl4pPr algn="l" rtl="0" eaLnBrk="0" fontAlgn="base" hangingPunct="0">
              <a:spcBef>
                <a:spcPct val="20000"/>
              </a:spcBef>
              <a:spcAft>
                <a:spcPct val="0"/>
              </a:spcAft>
              <a:tabLst>
                <a:tab pos="915988" algn="l"/>
              </a:tabLst>
              <a:defRPr sz="2400" b="1">
                <a:solidFill>
                  <a:srgbClr val="FFC000"/>
                </a:solidFill>
                <a:latin typeface="Arial" pitchFamily="34" charset="0"/>
              </a:defRPr>
            </a:lvl4pPr>
            <a:lvl5pPr algn="l" rtl="0" eaLnBrk="0" fontAlgn="base" hangingPunct="0">
              <a:spcBef>
                <a:spcPct val="20000"/>
              </a:spcBef>
              <a:spcAft>
                <a:spcPct val="0"/>
              </a:spcAft>
              <a:tabLst>
                <a:tab pos="915988" algn="l"/>
              </a:tabLst>
              <a:defRPr sz="2400" b="1">
                <a:solidFill>
                  <a:srgbClr val="FFC000"/>
                </a:solidFill>
                <a:latin typeface="Arial" pitchFamily="34" charset="0"/>
              </a:defRPr>
            </a:lvl5pPr>
            <a:lvl6pPr marL="457200" algn="l" rtl="0" eaLnBrk="0" fontAlgn="base" hangingPunct="0">
              <a:spcBef>
                <a:spcPct val="20000"/>
              </a:spcBef>
              <a:spcAft>
                <a:spcPct val="0"/>
              </a:spcAft>
              <a:tabLst>
                <a:tab pos="915988" algn="l"/>
              </a:tabLst>
              <a:defRPr sz="2400" b="1">
                <a:solidFill>
                  <a:schemeClr val="accent1"/>
                </a:solidFill>
                <a:latin typeface="Arial" pitchFamily="34" charset="0"/>
              </a:defRPr>
            </a:lvl6pPr>
            <a:lvl7pPr marL="914400" algn="l" rtl="0" eaLnBrk="0" fontAlgn="base" hangingPunct="0">
              <a:spcBef>
                <a:spcPct val="20000"/>
              </a:spcBef>
              <a:spcAft>
                <a:spcPct val="0"/>
              </a:spcAft>
              <a:tabLst>
                <a:tab pos="915988" algn="l"/>
              </a:tabLst>
              <a:defRPr sz="2400" b="1">
                <a:solidFill>
                  <a:schemeClr val="accent1"/>
                </a:solidFill>
                <a:latin typeface="Arial" pitchFamily="34" charset="0"/>
              </a:defRPr>
            </a:lvl7pPr>
            <a:lvl8pPr marL="1371600" algn="l" rtl="0" eaLnBrk="0" fontAlgn="base" hangingPunct="0">
              <a:spcBef>
                <a:spcPct val="20000"/>
              </a:spcBef>
              <a:spcAft>
                <a:spcPct val="0"/>
              </a:spcAft>
              <a:tabLst>
                <a:tab pos="915988" algn="l"/>
              </a:tabLst>
              <a:defRPr sz="2400" b="1">
                <a:solidFill>
                  <a:schemeClr val="accent1"/>
                </a:solidFill>
                <a:latin typeface="Arial" pitchFamily="34" charset="0"/>
              </a:defRPr>
            </a:lvl8pPr>
            <a:lvl9pPr marL="1828800" algn="l" rtl="0" eaLnBrk="0" fontAlgn="base" hangingPunct="0">
              <a:spcBef>
                <a:spcPct val="20000"/>
              </a:spcBef>
              <a:spcAft>
                <a:spcPct val="0"/>
              </a:spcAft>
              <a:tabLst>
                <a:tab pos="915988" algn="l"/>
              </a:tabLst>
              <a:defRPr sz="2400" b="1">
                <a:solidFill>
                  <a:schemeClr val="accent1"/>
                </a:solidFill>
                <a:latin typeface="Arial" pitchFamily="34" charset="0"/>
              </a:defRPr>
            </a:lvl9pPr>
          </a:lstStyle>
          <a:p>
            <a:pPr algn="ctr" eaLnBrk="1" hangingPunct="1">
              <a:lnSpc>
                <a:spcPts val="2863"/>
              </a:lnSpc>
              <a:spcBef>
                <a:spcPct val="0"/>
              </a:spcBef>
              <a:buFontTx/>
              <a:buNone/>
            </a:pPr>
            <a:r>
              <a:rPr lang="en-US" altLang="en-US" sz="4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        Business Services</a:t>
            </a:r>
            <a:endParaRPr lang="en-US" altLang="en-US" sz="4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Picture 8" descr="cid:image001.png@01D2CB0F.39FAEE60"/>
          <p:cNvPicPr/>
          <p:nvPr/>
        </p:nvPicPr>
        <p:blipFill rotWithShape="1">
          <a:blip r:embed="rId5" r:link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77"/>
          <a:stretch/>
        </p:blipFill>
        <p:spPr bwMode="auto">
          <a:xfrm>
            <a:off x="176645" y="1441018"/>
            <a:ext cx="6742288" cy="4939000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</p:pic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57048397"/>
              </p:ext>
            </p:extLst>
          </p:nvPr>
        </p:nvGraphicFramePr>
        <p:xfrm>
          <a:off x="7049786" y="1474568"/>
          <a:ext cx="2000696" cy="4905450"/>
        </p:xfrm>
        <a:graphic>
          <a:graphicData uri="http://schemas.openxmlformats.org/drawingml/2006/table">
            <a:tbl>
              <a:tblPr firstRow="1" firstCol="1" bandRow="1"/>
              <a:tblGrid>
                <a:gridCol w="1241852">
                  <a:extLst>
                    <a:ext uri="{9D8B030D-6E8A-4147-A177-3AD203B41FA5}">
                      <a16:colId xmlns:a16="http://schemas.microsoft.com/office/drawing/2014/main" val="1144403949"/>
                    </a:ext>
                  </a:extLst>
                </a:gridCol>
                <a:gridCol w="162560">
                  <a:extLst>
                    <a:ext uri="{9D8B030D-6E8A-4147-A177-3AD203B41FA5}">
                      <a16:colId xmlns:a16="http://schemas.microsoft.com/office/drawing/2014/main" val="2196760436"/>
                    </a:ext>
                  </a:extLst>
                </a:gridCol>
                <a:gridCol w="596284">
                  <a:extLst>
                    <a:ext uri="{9D8B030D-6E8A-4147-A177-3AD203B41FA5}">
                      <a16:colId xmlns:a16="http://schemas.microsoft.com/office/drawing/2014/main" val="1858925763"/>
                    </a:ext>
                  </a:extLst>
                </a:gridCol>
              </a:tblGrid>
              <a:tr h="272525">
                <a:tc gridSpan="2"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short term TANF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4,642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77705524"/>
                  </a:ext>
                </a:extLst>
              </a:tr>
              <a:tr h="272525">
                <a:tc gridSpan="2"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veterans-SNAP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25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78917854"/>
                  </a:ext>
                </a:extLst>
              </a:tr>
              <a:tr h="272525">
                <a:tc gridSpan="2"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dis vet (dv)-recent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80989446"/>
                  </a:ext>
                </a:extLst>
              </a:tr>
              <a:tr h="272525">
                <a:tc gridSpan="2"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dv-unemployed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24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23056507"/>
                  </a:ext>
                </a:extLst>
              </a:tr>
              <a:tr h="272525">
                <a:tc gridSpan="2"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ui vet &gt;4 wks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401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7530359"/>
                  </a:ext>
                </a:extLst>
              </a:tr>
              <a:tr h="272525">
                <a:tc gridSpan="2"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ui vet &gt;6 mos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831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32803030"/>
                  </a:ext>
                </a:extLst>
              </a:tr>
              <a:tr h="272525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ex felon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643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96529963"/>
                  </a:ext>
                </a:extLst>
              </a:tr>
              <a:tr h="272525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zone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1,644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6708262"/>
                  </a:ext>
                </a:extLst>
              </a:tr>
              <a:tr h="272525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voc-rehab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140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76119917"/>
                  </a:ext>
                </a:extLst>
              </a:tr>
              <a:tr h="272525">
                <a:tc gridSpan="2"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ticket to work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49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46238755"/>
                  </a:ext>
                </a:extLst>
              </a:tr>
              <a:tr h="272525">
                <a:tc gridSpan="2"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summer youth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21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2934518"/>
                  </a:ext>
                </a:extLst>
              </a:tr>
              <a:tr h="272525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SNAP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23,726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48105028"/>
                  </a:ext>
                </a:extLst>
              </a:tr>
              <a:tr h="272525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SSI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120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7250726"/>
                  </a:ext>
                </a:extLst>
              </a:tr>
              <a:tr h="272525">
                <a:tc gridSpan="2"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long term TANF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5,729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29433945"/>
                  </a:ext>
                </a:extLst>
              </a:tr>
              <a:tr h="272525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UV-ARRA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16488067"/>
                  </a:ext>
                </a:extLst>
              </a:tr>
              <a:tr h="272525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DY-ARRA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39516669"/>
                  </a:ext>
                </a:extLst>
              </a:tr>
              <a:tr h="272525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07449282"/>
                  </a:ext>
                </a:extLst>
              </a:tr>
              <a:tr h="272525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38,000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6023011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83644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30605"/>
            <a:ext cx="9143999" cy="950842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 bwMode="gray">
          <a:xfrm>
            <a:off x="4406900" y="6471593"/>
            <a:ext cx="368300" cy="230832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45720" tIns="45720" rIns="4572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Aft>
                <a:spcPct val="0"/>
              </a:spcAft>
              <a:defRPr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Draft for Policy Development Purposes Only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8359" y="334273"/>
            <a:ext cx="1676400" cy="585964"/>
          </a:xfrm>
          <a:prstGeom prst="rect">
            <a:avLst/>
          </a:prstGeom>
        </p:spPr>
      </p:pic>
      <p:sp>
        <p:nvSpPr>
          <p:cNvPr id="9" name="Title 1"/>
          <p:cNvSpPr txBox="1">
            <a:spLocks/>
          </p:cNvSpPr>
          <p:nvPr/>
        </p:nvSpPr>
        <p:spPr>
          <a:xfrm>
            <a:off x="548103" y="246255"/>
            <a:ext cx="7340600" cy="762000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20000"/>
              </a:spcBef>
              <a:spcAft>
                <a:spcPct val="0"/>
              </a:spcAft>
              <a:tabLst>
                <a:tab pos="915988" algn="l"/>
              </a:tabLst>
              <a:defRPr sz="2400" b="1">
                <a:solidFill>
                  <a:srgbClr val="FFC000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20000"/>
              </a:spcBef>
              <a:spcAft>
                <a:spcPct val="0"/>
              </a:spcAft>
              <a:tabLst>
                <a:tab pos="915988" algn="l"/>
              </a:tabLst>
              <a:defRPr sz="2400" b="1">
                <a:solidFill>
                  <a:srgbClr val="FFC000"/>
                </a:solidFill>
                <a:latin typeface="Arial" pitchFamily="34" charset="0"/>
              </a:defRPr>
            </a:lvl2pPr>
            <a:lvl3pPr algn="l" rtl="0" eaLnBrk="0" fontAlgn="base" hangingPunct="0">
              <a:spcBef>
                <a:spcPct val="20000"/>
              </a:spcBef>
              <a:spcAft>
                <a:spcPct val="0"/>
              </a:spcAft>
              <a:tabLst>
                <a:tab pos="915988" algn="l"/>
              </a:tabLst>
              <a:defRPr sz="2400" b="1">
                <a:solidFill>
                  <a:srgbClr val="FFC000"/>
                </a:solidFill>
                <a:latin typeface="Arial" pitchFamily="34" charset="0"/>
              </a:defRPr>
            </a:lvl3pPr>
            <a:lvl4pPr algn="l" rtl="0" eaLnBrk="0" fontAlgn="base" hangingPunct="0">
              <a:spcBef>
                <a:spcPct val="20000"/>
              </a:spcBef>
              <a:spcAft>
                <a:spcPct val="0"/>
              </a:spcAft>
              <a:tabLst>
                <a:tab pos="915988" algn="l"/>
              </a:tabLst>
              <a:defRPr sz="2400" b="1">
                <a:solidFill>
                  <a:srgbClr val="FFC000"/>
                </a:solidFill>
                <a:latin typeface="Arial" pitchFamily="34" charset="0"/>
              </a:defRPr>
            </a:lvl4pPr>
            <a:lvl5pPr algn="l" rtl="0" eaLnBrk="0" fontAlgn="base" hangingPunct="0">
              <a:spcBef>
                <a:spcPct val="20000"/>
              </a:spcBef>
              <a:spcAft>
                <a:spcPct val="0"/>
              </a:spcAft>
              <a:tabLst>
                <a:tab pos="915988" algn="l"/>
              </a:tabLst>
              <a:defRPr sz="2400" b="1">
                <a:solidFill>
                  <a:srgbClr val="FFC000"/>
                </a:solidFill>
                <a:latin typeface="Arial" pitchFamily="34" charset="0"/>
              </a:defRPr>
            </a:lvl5pPr>
            <a:lvl6pPr marL="457200" algn="l" rtl="0" eaLnBrk="0" fontAlgn="base" hangingPunct="0">
              <a:spcBef>
                <a:spcPct val="20000"/>
              </a:spcBef>
              <a:spcAft>
                <a:spcPct val="0"/>
              </a:spcAft>
              <a:tabLst>
                <a:tab pos="915988" algn="l"/>
              </a:tabLst>
              <a:defRPr sz="2400" b="1">
                <a:solidFill>
                  <a:schemeClr val="accent1"/>
                </a:solidFill>
                <a:latin typeface="Arial" pitchFamily="34" charset="0"/>
              </a:defRPr>
            </a:lvl6pPr>
            <a:lvl7pPr marL="914400" algn="l" rtl="0" eaLnBrk="0" fontAlgn="base" hangingPunct="0">
              <a:spcBef>
                <a:spcPct val="20000"/>
              </a:spcBef>
              <a:spcAft>
                <a:spcPct val="0"/>
              </a:spcAft>
              <a:tabLst>
                <a:tab pos="915988" algn="l"/>
              </a:tabLst>
              <a:defRPr sz="2400" b="1">
                <a:solidFill>
                  <a:schemeClr val="accent1"/>
                </a:solidFill>
                <a:latin typeface="Arial" pitchFamily="34" charset="0"/>
              </a:defRPr>
            </a:lvl7pPr>
            <a:lvl8pPr marL="1371600" algn="l" rtl="0" eaLnBrk="0" fontAlgn="base" hangingPunct="0">
              <a:spcBef>
                <a:spcPct val="20000"/>
              </a:spcBef>
              <a:spcAft>
                <a:spcPct val="0"/>
              </a:spcAft>
              <a:tabLst>
                <a:tab pos="915988" algn="l"/>
              </a:tabLst>
              <a:defRPr sz="2400" b="1">
                <a:solidFill>
                  <a:schemeClr val="accent1"/>
                </a:solidFill>
                <a:latin typeface="Arial" pitchFamily="34" charset="0"/>
              </a:defRPr>
            </a:lvl8pPr>
            <a:lvl9pPr marL="1828800" algn="l" rtl="0" eaLnBrk="0" fontAlgn="base" hangingPunct="0">
              <a:spcBef>
                <a:spcPct val="20000"/>
              </a:spcBef>
              <a:spcAft>
                <a:spcPct val="0"/>
              </a:spcAft>
              <a:tabLst>
                <a:tab pos="915988" algn="l"/>
              </a:tabLst>
              <a:defRPr sz="2400" b="1">
                <a:solidFill>
                  <a:schemeClr val="accent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sz="35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altLang="en-US" sz="35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Content Placeholder 2"/>
          <p:cNvSpPr txBox="1">
            <a:spLocks/>
          </p:cNvSpPr>
          <p:nvPr/>
        </p:nvSpPr>
        <p:spPr>
          <a:xfrm>
            <a:off x="260142" y="4799067"/>
            <a:ext cx="5943602" cy="168630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en-US" sz="2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795167" y="167762"/>
            <a:ext cx="7340600" cy="762000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20000"/>
              </a:spcBef>
              <a:spcAft>
                <a:spcPct val="0"/>
              </a:spcAft>
              <a:tabLst>
                <a:tab pos="915988" algn="l"/>
              </a:tabLst>
              <a:defRPr sz="2400" b="1">
                <a:solidFill>
                  <a:srgbClr val="FFC000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20000"/>
              </a:spcBef>
              <a:spcAft>
                <a:spcPct val="0"/>
              </a:spcAft>
              <a:tabLst>
                <a:tab pos="915988" algn="l"/>
              </a:tabLst>
              <a:defRPr sz="2400" b="1">
                <a:solidFill>
                  <a:srgbClr val="FFC000"/>
                </a:solidFill>
                <a:latin typeface="Arial" pitchFamily="34" charset="0"/>
              </a:defRPr>
            </a:lvl2pPr>
            <a:lvl3pPr algn="l" rtl="0" eaLnBrk="0" fontAlgn="base" hangingPunct="0">
              <a:spcBef>
                <a:spcPct val="20000"/>
              </a:spcBef>
              <a:spcAft>
                <a:spcPct val="0"/>
              </a:spcAft>
              <a:tabLst>
                <a:tab pos="915988" algn="l"/>
              </a:tabLst>
              <a:defRPr sz="2400" b="1">
                <a:solidFill>
                  <a:srgbClr val="FFC000"/>
                </a:solidFill>
                <a:latin typeface="Arial" pitchFamily="34" charset="0"/>
              </a:defRPr>
            </a:lvl3pPr>
            <a:lvl4pPr algn="l" rtl="0" eaLnBrk="0" fontAlgn="base" hangingPunct="0">
              <a:spcBef>
                <a:spcPct val="20000"/>
              </a:spcBef>
              <a:spcAft>
                <a:spcPct val="0"/>
              </a:spcAft>
              <a:tabLst>
                <a:tab pos="915988" algn="l"/>
              </a:tabLst>
              <a:defRPr sz="2400" b="1">
                <a:solidFill>
                  <a:srgbClr val="FFC000"/>
                </a:solidFill>
                <a:latin typeface="Arial" pitchFamily="34" charset="0"/>
              </a:defRPr>
            </a:lvl4pPr>
            <a:lvl5pPr algn="l" rtl="0" eaLnBrk="0" fontAlgn="base" hangingPunct="0">
              <a:spcBef>
                <a:spcPct val="20000"/>
              </a:spcBef>
              <a:spcAft>
                <a:spcPct val="0"/>
              </a:spcAft>
              <a:tabLst>
                <a:tab pos="915988" algn="l"/>
              </a:tabLst>
              <a:defRPr sz="2400" b="1">
                <a:solidFill>
                  <a:srgbClr val="FFC000"/>
                </a:solidFill>
                <a:latin typeface="Arial" pitchFamily="34" charset="0"/>
              </a:defRPr>
            </a:lvl5pPr>
            <a:lvl6pPr marL="457200" algn="l" rtl="0" eaLnBrk="0" fontAlgn="base" hangingPunct="0">
              <a:spcBef>
                <a:spcPct val="20000"/>
              </a:spcBef>
              <a:spcAft>
                <a:spcPct val="0"/>
              </a:spcAft>
              <a:tabLst>
                <a:tab pos="915988" algn="l"/>
              </a:tabLst>
              <a:defRPr sz="2400" b="1">
                <a:solidFill>
                  <a:schemeClr val="accent1"/>
                </a:solidFill>
                <a:latin typeface="Arial" pitchFamily="34" charset="0"/>
              </a:defRPr>
            </a:lvl6pPr>
            <a:lvl7pPr marL="914400" algn="l" rtl="0" eaLnBrk="0" fontAlgn="base" hangingPunct="0">
              <a:spcBef>
                <a:spcPct val="20000"/>
              </a:spcBef>
              <a:spcAft>
                <a:spcPct val="0"/>
              </a:spcAft>
              <a:tabLst>
                <a:tab pos="915988" algn="l"/>
              </a:tabLst>
              <a:defRPr sz="2400" b="1">
                <a:solidFill>
                  <a:schemeClr val="accent1"/>
                </a:solidFill>
                <a:latin typeface="Arial" pitchFamily="34" charset="0"/>
              </a:defRPr>
            </a:lvl7pPr>
            <a:lvl8pPr marL="1371600" algn="l" rtl="0" eaLnBrk="0" fontAlgn="base" hangingPunct="0">
              <a:spcBef>
                <a:spcPct val="20000"/>
              </a:spcBef>
              <a:spcAft>
                <a:spcPct val="0"/>
              </a:spcAft>
              <a:tabLst>
                <a:tab pos="915988" algn="l"/>
              </a:tabLst>
              <a:defRPr sz="2400" b="1">
                <a:solidFill>
                  <a:schemeClr val="accent1"/>
                </a:solidFill>
                <a:latin typeface="Arial" pitchFamily="34" charset="0"/>
              </a:defRPr>
            </a:lvl8pPr>
            <a:lvl9pPr marL="1828800" algn="l" rtl="0" eaLnBrk="0" fontAlgn="base" hangingPunct="0">
              <a:spcBef>
                <a:spcPct val="20000"/>
              </a:spcBef>
              <a:spcAft>
                <a:spcPct val="0"/>
              </a:spcAft>
              <a:tabLst>
                <a:tab pos="915988" algn="l"/>
              </a:tabLst>
              <a:defRPr sz="2400" b="1">
                <a:solidFill>
                  <a:schemeClr val="accent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Trade Programs</a:t>
            </a:r>
            <a:endParaRPr lang="en-US" alt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Content Placeholder 2"/>
          <p:cNvSpPr txBox="1">
            <a:spLocks/>
          </p:cNvSpPr>
          <p:nvPr/>
        </p:nvSpPr>
        <p:spPr>
          <a:xfrm>
            <a:off x="279055" y="1285115"/>
            <a:ext cx="8623990" cy="56388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eaLnBrk="0" hangingPunct="0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altLang="en-US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customers adversely affected by:</a:t>
            </a:r>
          </a:p>
          <a:p>
            <a:pPr marL="0" indent="0" eaLnBrk="0" hangingPunct="0">
              <a:spcBef>
                <a:spcPts val="0"/>
              </a:spcBef>
              <a:buFont typeface="Arial" panose="020B0604020202020204" pitchFamily="34" charset="0"/>
              <a:buNone/>
            </a:pPr>
            <a:endParaRPr lang="en-US" altLang="en-US" sz="500" dirty="0" smtClean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eaLnBrk="0" hangingPunct="0">
              <a:spcBef>
                <a:spcPts val="0"/>
              </a:spcBef>
            </a:pPr>
            <a:r>
              <a:rPr lang="en-US" altLang="en-US" sz="2500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Service provided moved overseas</a:t>
            </a:r>
          </a:p>
          <a:p>
            <a:pPr lvl="1" eaLnBrk="0" hangingPunct="0">
              <a:spcBef>
                <a:spcPts val="0"/>
              </a:spcBef>
            </a:pPr>
            <a:r>
              <a:rPr lang="en-US" altLang="en-US" sz="250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r>
              <a:rPr lang="en-US" altLang="en-US" sz="2500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ours reduced </a:t>
            </a:r>
            <a:r>
              <a:rPr lang="en-US" altLang="en-US" sz="250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due to international </a:t>
            </a:r>
            <a:r>
              <a:rPr lang="en-US" altLang="en-US" sz="2500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trade</a:t>
            </a:r>
            <a:endParaRPr lang="en-US" altLang="en-US" sz="2500" dirty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eaLnBrk="0" hangingPunct="0">
              <a:spcBef>
                <a:spcPts val="0"/>
              </a:spcBef>
            </a:pPr>
            <a:r>
              <a:rPr lang="en-US" altLang="en-US" sz="2500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International </a:t>
            </a:r>
            <a:r>
              <a:rPr lang="en-US" altLang="en-US" sz="250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trade caused or will </a:t>
            </a:r>
            <a:r>
              <a:rPr lang="en-US" altLang="en-US" sz="2500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cause layoffs </a:t>
            </a:r>
          </a:p>
          <a:p>
            <a:pPr lvl="1" eaLnBrk="0" hangingPunct="0">
              <a:spcBef>
                <a:spcPts val="0"/>
              </a:spcBef>
            </a:pPr>
            <a:r>
              <a:rPr lang="en-US" altLang="en-US" sz="250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</a:t>
            </a:r>
            <a:r>
              <a:rPr lang="en-US" altLang="en-US" sz="2500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ost job as </a:t>
            </a:r>
            <a:r>
              <a:rPr lang="en-US" altLang="en-US" sz="250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result of foreign </a:t>
            </a:r>
            <a:r>
              <a:rPr lang="en-US" altLang="en-US" sz="2500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competition</a:t>
            </a:r>
            <a:endParaRPr lang="en-US" altLang="en-US" sz="2500" dirty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0" hangingPunct="0">
              <a:spcBef>
                <a:spcPts val="0"/>
              </a:spcBef>
            </a:pPr>
            <a:endParaRPr lang="en-US" altLang="en-US" sz="2500" dirty="0" smtClean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eaLnBrk="0" hangingPunct="0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altLang="en-US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Benefits include:</a:t>
            </a:r>
          </a:p>
          <a:p>
            <a:pPr marL="0" indent="0" eaLnBrk="0" hangingPunct="0">
              <a:spcBef>
                <a:spcPts val="0"/>
              </a:spcBef>
              <a:buFont typeface="Arial" panose="020B0604020202020204" pitchFamily="34" charset="0"/>
              <a:buNone/>
            </a:pPr>
            <a:endParaRPr lang="en-US" altLang="en-US" sz="500" dirty="0" smtClean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eaLnBrk="0" hangingPunct="0">
              <a:spcBef>
                <a:spcPts val="0"/>
              </a:spcBef>
            </a:pPr>
            <a:r>
              <a:rPr lang="en-US" altLang="en-US" sz="2500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Financial assistance for job training</a:t>
            </a:r>
          </a:p>
          <a:p>
            <a:pPr lvl="1" eaLnBrk="0" hangingPunct="0">
              <a:spcBef>
                <a:spcPts val="0"/>
              </a:spcBef>
            </a:pPr>
            <a:r>
              <a:rPr lang="en-US" altLang="en-US" sz="2500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Extension of Unemployment Benefits (TRA) </a:t>
            </a:r>
          </a:p>
          <a:p>
            <a:pPr marL="0" lvl="1" indent="0" algn="just" eaLnBrk="0" hangingPunct="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None/>
            </a:pPr>
            <a:endParaRPr lang="en-US" altLang="en-US" sz="2500" i="1" u="sng" dirty="0" smtClean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1" indent="0" algn="just" eaLnBrk="0" hangingPunct="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en-US" altLang="en-US" sz="2800" i="1" u="sng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Strict Deadlines for obtaining some benefits:</a:t>
            </a:r>
          </a:p>
          <a:p>
            <a:pPr marL="800100" lvl="2" indent="-342900" algn="just" eaLnBrk="0" hangingPunct="0">
              <a:spcBef>
                <a:spcPts val="600"/>
              </a:spcBef>
              <a:spcAft>
                <a:spcPts val="600"/>
              </a:spcAft>
            </a:pPr>
            <a:r>
              <a:rPr lang="en-US" altLang="en-US" sz="2500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Trade Readjustment Allowance (TRA) cash benefits  </a:t>
            </a:r>
          </a:p>
          <a:p>
            <a:pPr marL="0" lvl="1" indent="0" eaLnBrk="0" hangingPunct="0">
              <a:spcBef>
                <a:spcPts val="600"/>
              </a:spcBef>
              <a:spcAft>
                <a:spcPts val="1200"/>
              </a:spcAft>
              <a:buFont typeface="Arial" panose="020B0604020202020204" pitchFamily="34" charset="0"/>
              <a:buNone/>
            </a:pPr>
            <a:endParaRPr lang="en-US" sz="1800" kern="0" dirty="0">
              <a:solidFill>
                <a:srgbClr val="00B050"/>
              </a:solidFill>
            </a:endParaRPr>
          </a:p>
        </p:txBody>
      </p:sp>
      <p:pic>
        <p:nvPicPr>
          <p:cNvPr id="14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453226" y="3104322"/>
            <a:ext cx="1365081" cy="115887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8050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30605"/>
            <a:ext cx="9143999" cy="950842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 bwMode="gray">
          <a:xfrm>
            <a:off x="4406900" y="6471593"/>
            <a:ext cx="368300" cy="230832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45720" tIns="45720" rIns="4572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Aft>
                <a:spcPct val="0"/>
              </a:spcAft>
              <a:defRPr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Draft for Policy Development Purposes Only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8359" y="334273"/>
            <a:ext cx="1676400" cy="585964"/>
          </a:xfrm>
          <a:prstGeom prst="rect">
            <a:avLst/>
          </a:prstGeom>
        </p:spPr>
      </p:pic>
      <p:sp>
        <p:nvSpPr>
          <p:cNvPr id="9" name="Title 1"/>
          <p:cNvSpPr txBox="1">
            <a:spLocks/>
          </p:cNvSpPr>
          <p:nvPr/>
        </p:nvSpPr>
        <p:spPr>
          <a:xfrm>
            <a:off x="548103" y="246255"/>
            <a:ext cx="7340600" cy="762000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20000"/>
              </a:spcBef>
              <a:spcAft>
                <a:spcPct val="0"/>
              </a:spcAft>
              <a:tabLst>
                <a:tab pos="915988" algn="l"/>
              </a:tabLst>
              <a:defRPr sz="2400" b="1">
                <a:solidFill>
                  <a:srgbClr val="FFC000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20000"/>
              </a:spcBef>
              <a:spcAft>
                <a:spcPct val="0"/>
              </a:spcAft>
              <a:tabLst>
                <a:tab pos="915988" algn="l"/>
              </a:tabLst>
              <a:defRPr sz="2400" b="1">
                <a:solidFill>
                  <a:srgbClr val="FFC000"/>
                </a:solidFill>
                <a:latin typeface="Arial" pitchFamily="34" charset="0"/>
              </a:defRPr>
            </a:lvl2pPr>
            <a:lvl3pPr algn="l" rtl="0" eaLnBrk="0" fontAlgn="base" hangingPunct="0">
              <a:spcBef>
                <a:spcPct val="20000"/>
              </a:spcBef>
              <a:spcAft>
                <a:spcPct val="0"/>
              </a:spcAft>
              <a:tabLst>
                <a:tab pos="915988" algn="l"/>
              </a:tabLst>
              <a:defRPr sz="2400" b="1">
                <a:solidFill>
                  <a:srgbClr val="FFC000"/>
                </a:solidFill>
                <a:latin typeface="Arial" pitchFamily="34" charset="0"/>
              </a:defRPr>
            </a:lvl3pPr>
            <a:lvl4pPr algn="l" rtl="0" eaLnBrk="0" fontAlgn="base" hangingPunct="0">
              <a:spcBef>
                <a:spcPct val="20000"/>
              </a:spcBef>
              <a:spcAft>
                <a:spcPct val="0"/>
              </a:spcAft>
              <a:tabLst>
                <a:tab pos="915988" algn="l"/>
              </a:tabLst>
              <a:defRPr sz="2400" b="1">
                <a:solidFill>
                  <a:srgbClr val="FFC000"/>
                </a:solidFill>
                <a:latin typeface="Arial" pitchFamily="34" charset="0"/>
              </a:defRPr>
            </a:lvl4pPr>
            <a:lvl5pPr algn="l" rtl="0" eaLnBrk="0" fontAlgn="base" hangingPunct="0">
              <a:spcBef>
                <a:spcPct val="20000"/>
              </a:spcBef>
              <a:spcAft>
                <a:spcPct val="0"/>
              </a:spcAft>
              <a:tabLst>
                <a:tab pos="915988" algn="l"/>
              </a:tabLst>
              <a:defRPr sz="2400" b="1">
                <a:solidFill>
                  <a:srgbClr val="FFC000"/>
                </a:solidFill>
                <a:latin typeface="Arial" pitchFamily="34" charset="0"/>
              </a:defRPr>
            </a:lvl5pPr>
            <a:lvl6pPr marL="457200" algn="l" rtl="0" eaLnBrk="0" fontAlgn="base" hangingPunct="0">
              <a:spcBef>
                <a:spcPct val="20000"/>
              </a:spcBef>
              <a:spcAft>
                <a:spcPct val="0"/>
              </a:spcAft>
              <a:tabLst>
                <a:tab pos="915988" algn="l"/>
              </a:tabLst>
              <a:defRPr sz="2400" b="1">
                <a:solidFill>
                  <a:schemeClr val="accent1"/>
                </a:solidFill>
                <a:latin typeface="Arial" pitchFamily="34" charset="0"/>
              </a:defRPr>
            </a:lvl6pPr>
            <a:lvl7pPr marL="914400" algn="l" rtl="0" eaLnBrk="0" fontAlgn="base" hangingPunct="0">
              <a:spcBef>
                <a:spcPct val="20000"/>
              </a:spcBef>
              <a:spcAft>
                <a:spcPct val="0"/>
              </a:spcAft>
              <a:tabLst>
                <a:tab pos="915988" algn="l"/>
              </a:tabLst>
              <a:defRPr sz="2400" b="1">
                <a:solidFill>
                  <a:schemeClr val="accent1"/>
                </a:solidFill>
                <a:latin typeface="Arial" pitchFamily="34" charset="0"/>
              </a:defRPr>
            </a:lvl7pPr>
            <a:lvl8pPr marL="1371600" algn="l" rtl="0" eaLnBrk="0" fontAlgn="base" hangingPunct="0">
              <a:spcBef>
                <a:spcPct val="20000"/>
              </a:spcBef>
              <a:spcAft>
                <a:spcPct val="0"/>
              </a:spcAft>
              <a:tabLst>
                <a:tab pos="915988" algn="l"/>
              </a:tabLst>
              <a:defRPr sz="2400" b="1">
                <a:solidFill>
                  <a:schemeClr val="accent1"/>
                </a:solidFill>
                <a:latin typeface="Arial" pitchFamily="34" charset="0"/>
              </a:defRPr>
            </a:lvl8pPr>
            <a:lvl9pPr marL="1828800" algn="l" rtl="0" eaLnBrk="0" fontAlgn="base" hangingPunct="0">
              <a:spcBef>
                <a:spcPct val="20000"/>
              </a:spcBef>
              <a:spcAft>
                <a:spcPct val="0"/>
              </a:spcAft>
              <a:tabLst>
                <a:tab pos="915988" algn="l"/>
              </a:tabLst>
              <a:defRPr sz="2400" b="1">
                <a:solidFill>
                  <a:schemeClr val="accent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sz="35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altLang="en-US" sz="35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Content Placeholder 2"/>
          <p:cNvSpPr txBox="1">
            <a:spLocks/>
          </p:cNvSpPr>
          <p:nvPr/>
        </p:nvSpPr>
        <p:spPr>
          <a:xfrm>
            <a:off x="260142" y="4799067"/>
            <a:ext cx="5943602" cy="168630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en-US" sz="2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467176" y="-134745"/>
            <a:ext cx="7340600" cy="762000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20000"/>
              </a:spcBef>
              <a:spcAft>
                <a:spcPct val="0"/>
              </a:spcAft>
              <a:tabLst>
                <a:tab pos="915988" algn="l"/>
              </a:tabLst>
              <a:defRPr sz="2400" b="1">
                <a:solidFill>
                  <a:srgbClr val="FFC000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20000"/>
              </a:spcBef>
              <a:spcAft>
                <a:spcPct val="0"/>
              </a:spcAft>
              <a:tabLst>
                <a:tab pos="915988" algn="l"/>
              </a:tabLst>
              <a:defRPr sz="2400" b="1">
                <a:solidFill>
                  <a:srgbClr val="FFC000"/>
                </a:solidFill>
                <a:latin typeface="Arial" pitchFamily="34" charset="0"/>
              </a:defRPr>
            </a:lvl2pPr>
            <a:lvl3pPr algn="l" rtl="0" eaLnBrk="0" fontAlgn="base" hangingPunct="0">
              <a:spcBef>
                <a:spcPct val="20000"/>
              </a:spcBef>
              <a:spcAft>
                <a:spcPct val="0"/>
              </a:spcAft>
              <a:tabLst>
                <a:tab pos="915988" algn="l"/>
              </a:tabLst>
              <a:defRPr sz="2400" b="1">
                <a:solidFill>
                  <a:srgbClr val="FFC000"/>
                </a:solidFill>
                <a:latin typeface="Arial" pitchFamily="34" charset="0"/>
              </a:defRPr>
            </a:lvl3pPr>
            <a:lvl4pPr algn="l" rtl="0" eaLnBrk="0" fontAlgn="base" hangingPunct="0">
              <a:spcBef>
                <a:spcPct val="20000"/>
              </a:spcBef>
              <a:spcAft>
                <a:spcPct val="0"/>
              </a:spcAft>
              <a:tabLst>
                <a:tab pos="915988" algn="l"/>
              </a:tabLst>
              <a:defRPr sz="2400" b="1">
                <a:solidFill>
                  <a:srgbClr val="FFC000"/>
                </a:solidFill>
                <a:latin typeface="Arial" pitchFamily="34" charset="0"/>
              </a:defRPr>
            </a:lvl4pPr>
            <a:lvl5pPr algn="l" rtl="0" eaLnBrk="0" fontAlgn="base" hangingPunct="0">
              <a:spcBef>
                <a:spcPct val="20000"/>
              </a:spcBef>
              <a:spcAft>
                <a:spcPct val="0"/>
              </a:spcAft>
              <a:tabLst>
                <a:tab pos="915988" algn="l"/>
              </a:tabLst>
              <a:defRPr sz="2400" b="1">
                <a:solidFill>
                  <a:srgbClr val="FFC000"/>
                </a:solidFill>
                <a:latin typeface="Arial" pitchFamily="34" charset="0"/>
              </a:defRPr>
            </a:lvl5pPr>
            <a:lvl6pPr marL="457200" algn="l" rtl="0" eaLnBrk="0" fontAlgn="base" hangingPunct="0">
              <a:spcBef>
                <a:spcPct val="20000"/>
              </a:spcBef>
              <a:spcAft>
                <a:spcPct val="0"/>
              </a:spcAft>
              <a:tabLst>
                <a:tab pos="915988" algn="l"/>
              </a:tabLst>
              <a:defRPr sz="2400" b="1">
                <a:solidFill>
                  <a:schemeClr val="accent1"/>
                </a:solidFill>
                <a:latin typeface="Arial" pitchFamily="34" charset="0"/>
              </a:defRPr>
            </a:lvl6pPr>
            <a:lvl7pPr marL="914400" algn="l" rtl="0" eaLnBrk="0" fontAlgn="base" hangingPunct="0">
              <a:spcBef>
                <a:spcPct val="20000"/>
              </a:spcBef>
              <a:spcAft>
                <a:spcPct val="0"/>
              </a:spcAft>
              <a:tabLst>
                <a:tab pos="915988" algn="l"/>
              </a:tabLst>
              <a:defRPr sz="2400" b="1">
                <a:solidFill>
                  <a:schemeClr val="accent1"/>
                </a:solidFill>
                <a:latin typeface="Arial" pitchFamily="34" charset="0"/>
              </a:defRPr>
            </a:lvl7pPr>
            <a:lvl8pPr marL="1371600" algn="l" rtl="0" eaLnBrk="0" fontAlgn="base" hangingPunct="0">
              <a:spcBef>
                <a:spcPct val="20000"/>
              </a:spcBef>
              <a:spcAft>
                <a:spcPct val="0"/>
              </a:spcAft>
              <a:tabLst>
                <a:tab pos="915988" algn="l"/>
              </a:tabLst>
              <a:defRPr sz="2400" b="1">
                <a:solidFill>
                  <a:schemeClr val="accent1"/>
                </a:solidFill>
                <a:latin typeface="Arial" pitchFamily="34" charset="0"/>
              </a:defRPr>
            </a:lvl8pPr>
            <a:lvl9pPr marL="1828800" algn="l" rtl="0" eaLnBrk="0" fontAlgn="base" hangingPunct="0">
              <a:spcBef>
                <a:spcPct val="20000"/>
              </a:spcBef>
              <a:spcAft>
                <a:spcPct val="0"/>
              </a:spcAft>
              <a:tabLst>
                <a:tab pos="915988" algn="l"/>
              </a:tabLst>
              <a:defRPr sz="2400" b="1">
                <a:solidFill>
                  <a:schemeClr val="accent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National Dislocated Worker Grants (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NDWG)</a:t>
            </a:r>
            <a:endParaRPr lang="en-US" alt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28600" y="1200784"/>
            <a:ext cx="7723589" cy="5355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indent="0" eaLnBrk="0" hangingPunct="0">
              <a:lnSpc>
                <a:spcPct val="90000"/>
              </a:lnSpc>
              <a:buNone/>
              <a:defRPr/>
            </a:pPr>
            <a:r>
              <a:rPr lang="en-US" sz="3200" i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are the services that NDWGs offer?</a:t>
            </a:r>
          </a:p>
        </p:txBody>
      </p:sp>
      <p:sp>
        <p:nvSpPr>
          <p:cNvPr id="12" name="Content Placeholder 2"/>
          <p:cNvSpPr txBox="1">
            <a:spLocks/>
          </p:cNvSpPr>
          <p:nvPr/>
        </p:nvSpPr>
        <p:spPr>
          <a:xfrm>
            <a:off x="323850" y="1035480"/>
            <a:ext cx="8534400" cy="48286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 eaLnBrk="0" hangingPunct="0">
              <a:buFont typeface="Arial" panose="020B0604020202020204" pitchFamily="34" charset="0"/>
              <a:buNone/>
              <a:defRPr/>
            </a:pPr>
            <a:endParaRPr lang="en-US" sz="1600" dirty="0" smtClean="0">
              <a:solidFill>
                <a:srgbClr val="000099"/>
              </a:solidFill>
            </a:endParaRPr>
          </a:p>
          <a:p>
            <a:pPr indent="0" eaLnBrk="0" hangingPunct="0">
              <a:buFont typeface="Arial" panose="020B0604020202020204" pitchFamily="34" charset="0"/>
              <a:buNone/>
              <a:defRPr/>
            </a:pPr>
            <a:r>
              <a:rPr lang="en-US" sz="2000" i="1" dirty="0" smtClean="0">
                <a:cs typeface="Arial" charset="0"/>
              </a:rPr>
              <a:t> </a:t>
            </a:r>
          </a:p>
          <a:p>
            <a:pPr indent="0" eaLnBrk="0" hangingPunct="0">
              <a:buFont typeface="Arial" panose="020B0604020202020204" pitchFamily="34" charset="0"/>
              <a:buNone/>
              <a:defRPr/>
            </a:pPr>
            <a:endParaRPr lang="en-US" sz="800" i="1" dirty="0" smtClean="0">
              <a:cs typeface="Arial" charset="0"/>
            </a:endParaRPr>
          </a:p>
          <a:p>
            <a:pPr marL="800100" indent="-457200" eaLnBrk="0" hangingPunct="0">
              <a:defRPr/>
            </a:pPr>
            <a:r>
              <a:rPr lang="en-US" sz="2700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National Dislocated Worker Grants (NDWGs) assist customers who affected by large scale layoffs caused by unexpected economic events</a:t>
            </a:r>
          </a:p>
          <a:p>
            <a:pPr eaLnBrk="0" hangingPunct="0">
              <a:defRPr/>
            </a:pPr>
            <a:endParaRPr lang="en-US" sz="2700" dirty="0" smtClean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00100" indent="-457200" eaLnBrk="0" hangingPunct="0">
              <a:lnSpc>
                <a:spcPct val="100000"/>
              </a:lnSpc>
              <a:tabLst>
                <a:tab pos="233363" algn="l"/>
              </a:tabLst>
              <a:defRPr/>
            </a:pPr>
            <a:r>
              <a:rPr lang="en-US" sz="2700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NDWGs help customers by providing </a:t>
            </a:r>
          </a:p>
          <a:p>
            <a:pPr marL="800100" indent="-457200" eaLnBrk="0" hangingPunct="0">
              <a:lnSpc>
                <a:spcPct val="100000"/>
              </a:lnSpc>
              <a:tabLst>
                <a:tab pos="233363" algn="l"/>
              </a:tabLst>
              <a:defRPr/>
            </a:pPr>
            <a:endParaRPr lang="en-US" sz="100" dirty="0" smtClean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171700" lvl="3" indent="-457200" eaLnBrk="0" hangingPunct="0">
              <a:lnSpc>
                <a:spcPct val="100000"/>
              </a:lnSpc>
              <a:tabLst>
                <a:tab pos="233363" algn="l"/>
              </a:tabLst>
              <a:defRPr/>
            </a:pPr>
            <a:r>
              <a:rPr lang="en-US" sz="2400" dirty="0" smtClean="0">
                <a:solidFill>
                  <a:schemeClr val="accent5">
                    <a:lumMod val="50000"/>
                  </a:schemeClr>
                </a:solidFill>
                <a:cs typeface="Arial" charset="0"/>
              </a:rPr>
              <a:t>funding assistance for training</a:t>
            </a:r>
          </a:p>
          <a:p>
            <a:pPr marL="2171700" lvl="3" indent="-457200" eaLnBrk="0" hangingPunct="0">
              <a:tabLst>
                <a:tab pos="233363" algn="l"/>
              </a:tabLst>
              <a:defRPr/>
            </a:pPr>
            <a:r>
              <a:rPr lang="en-US" sz="2400" dirty="0" smtClean="0">
                <a:solidFill>
                  <a:schemeClr val="accent5">
                    <a:lumMod val="50000"/>
                  </a:schemeClr>
                </a:solidFill>
                <a:cs typeface="Arial" charset="0"/>
              </a:rPr>
              <a:t>career development</a:t>
            </a:r>
          </a:p>
          <a:p>
            <a:pPr marL="2171700" lvl="3" indent="-457200" eaLnBrk="0" hangingPunct="0">
              <a:tabLst>
                <a:tab pos="233363" algn="l"/>
              </a:tabLst>
              <a:defRPr/>
            </a:pPr>
            <a:r>
              <a:rPr lang="en-US" sz="2400" dirty="0" smtClean="0">
                <a:solidFill>
                  <a:schemeClr val="accent5">
                    <a:lumMod val="50000"/>
                  </a:schemeClr>
                </a:solidFill>
                <a:cs typeface="Arial" charset="0"/>
              </a:rPr>
              <a:t>job placement</a:t>
            </a:r>
          </a:p>
          <a:p>
            <a:pPr indent="57150" eaLnBrk="0" hangingPunct="0">
              <a:buFont typeface="Wingdings" pitchFamily="2" charset="2"/>
              <a:buChar char="§"/>
              <a:tabLst>
                <a:tab pos="233363" algn="l"/>
              </a:tabLst>
              <a:defRPr/>
            </a:pPr>
            <a:endParaRPr lang="en-US" sz="2000" b="1" dirty="0" smtClean="0">
              <a:solidFill>
                <a:srgbClr val="00B050"/>
              </a:solidFill>
              <a:cs typeface="Arial" charset="0"/>
            </a:endParaRPr>
          </a:p>
          <a:p>
            <a:pPr marL="342900" indent="-34290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Tx/>
              <a:buNone/>
              <a:defRPr/>
            </a:pPr>
            <a:endParaRPr lang="en-US" sz="2400" kern="0" dirty="0">
              <a:solidFill>
                <a:schemeClr val="accent2"/>
              </a:solidFill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4759" y="5435002"/>
            <a:ext cx="1852422" cy="1408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5709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30605"/>
            <a:ext cx="9143999" cy="950842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 bwMode="gray">
          <a:xfrm>
            <a:off x="4406900" y="6471593"/>
            <a:ext cx="368300" cy="230832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45720" tIns="45720" rIns="4572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Aft>
                <a:spcPct val="0"/>
              </a:spcAft>
              <a:defRPr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Draft for Policy Development Purposes Only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8359" y="334273"/>
            <a:ext cx="1676400" cy="585964"/>
          </a:xfrm>
          <a:prstGeom prst="rect">
            <a:avLst/>
          </a:prstGeom>
        </p:spPr>
      </p:pic>
      <p:sp>
        <p:nvSpPr>
          <p:cNvPr id="9" name="Title 1"/>
          <p:cNvSpPr txBox="1">
            <a:spLocks/>
          </p:cNvSpPr>
          <p:nvPr/>
        </p:nvSpPr>
        <p:spPr>
          <a:xfrm>
            <a:off x="548103" y="246255"/>
            <a:ext cx="7340600" cy="762000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20000"/>
              </a:spcBef>
              <a:spcAft>
                <a:spcPct val="0"/>
              </a:spcAft>
              <a:tabLst>
                <a:tab pos="915988" algn="l"/>
              </a:tabLst>
              <a:defRPr sz="2400" b="1">
                <a:solidFill>
                  <a:srgbClr val="FFC000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20000"/>
              </a:spcBef>
              <a:spcAft>
                <a:spcPct val="0"/>
              </a:spcAft>
              <a:tabLst>
                <a:tab pos="915988" algn="l"/>
              </a:tabLst>
              <a:defRPr sz="2400" b="1">
                <a:solidFill>
                  <a:srgbClr val="FFC000"/>
                </a:solidFill>
                <a:latin typeface="Arial" pitchFamily="34" charset="0"/>
              </a:defRPr>
            </a:lvl2pPr>
            <a:lvl3pPr algn="l" rtl="0" eaLnBrk="0" fontAlgn="base" hangingPunct="0">
              <a:spcBef>
                <a:spcPct val="20000"/>
              </a:spcBef>
              <a:spcAft>
                <a:spcPct val="0"/>
              </a:spcAft>
              <a:tabLst>
                <a:tab pos="915988" algn="l"/>
              </a:tabLst>
              <a:defRPr sz="2400" b="1">
                <a:solidFill>
                  <a:srgbClr val="FFC000"/>
                </a:solidFill>
                <a:latin typeface="Arial" pitchFamily="34" charset="0"/>
              </a:defRPr>
            </a:lvl3pPr>
            <a:lvl4pPr algn="l" rtl="0" eaLnBrk="0" fontAlgn="base" hangingPunct="0">
              <a:spcBef>
                <a:spcPct val="20000"/>
              </a:spcBef>
              <a:spcAft>
                <a:spcPct val="0"/>
              </a:spcAft>
              <a:tabLst>
                <a:tab pos="915988" algn="l"/>
              </a:tabLst>
              <a:defRPr sz="2400" b="1">
                <a:solidFill>
                  <a:srgbClr val="FFC000"/>
                </a:solidFill>
                <a:latin typeface="Arial" pitchFamily="34" charset="0"/>
              </a:defRPr>
            </a:lvl4pPr>
            <a:lvl5pPr algn="l" rtl="0" eaLnBrk="0" fontAlgn="base" hangingPunct="0">
              <a:spcBef>
                <a:spcPct val="20000"/>
              </a:spcBef>
              <a:spcAft>
                <a:spcPct val="0"/>
              </a:spcAft>
              <a:tabLst>
                <a:tab pos="915988" algn="l"/>
              </a:tabLst>
              <a:defRPr sz="2400" b="1">
                <a:solidFill>
                  <a:srgbClr val="FFC000"/>
                </a:solidFill>
                <a:latin typeface="Arial" pitchFamily="34" charset="0"/>
              </a:defRPr>
            </a:lvl5pPr>
            <a:lvl6pPr marL="457200" algn="l" rtl="0" eaLnBrk="0" fontAlgn="base" hangingPunct="0">
              <a:spcBef>
                <a:spcPct val="20000"/>
              </a:spcBef>
              <a:spcAft>
                <a:spcPct val="0"/>
              </a:spcAft>
              <a:tabLst>
                <a:tab pos="915988" algn="l"/>
              </a:tabLst>
              <a:defRPr sz="2400" b="1">
                <a:solidFill>
                  <a:schemeClr val="accent1"/>
                </a:solidFill>
                <a:latin typeface="Arial" pitchFamily="34" charset="0"/>
              </a:defRPr>
            </a:lvl6pPr>
            <a:lvl7pPr marL="914400" algn="l" rtl="0" eaLnBrk="0" fontAlgn="base" hangingPunct="0">
              <a:spcBef>
                <a:spcPct val="20000"/>
              </a:spcBef>
              <a:spcAft>
                <a:spcPct val="0"/>
              </a:spcAft>
              <a:tabLst>
                <a:tab pos="915988" algn="l"/>
              </a:tabLst>
              <a:defRPr sz="2400" b="1">
                <a:solidFill>
                  <a:schemeClr val="accent1"/>
                </a:solidFill>
                <a:latin typeface="Arial" pitchFamily="34" charset="0"/>
              </a:defRPr>
            </a:lvl7pPr>
            <a:lvl8pPr marL="1371600" algn="l" rtl="0" eaLnBrk="0" fontAlgn="base" hangingPunct="0">
              <a:spcBef>
                <a:spcPct val="20000"/>
              </a:spcBef>
              <a:spcAft>
                <a:spcPct val="0"/>
              </a:spcAft>
              <a:tabLst>
                <a:tab pos="915988" algn="l"/>
              </a:tabLst>
              <a:defRPr sz="2400" b="1">
                <a:solidFill>
                  <a:schemeClr val="accent1"/>
                </a:solidFill>
                <a:latin typeface="Arial" pitchFamily="34" charset="0"/>
              </a:defRPr>
            </a:lvl8pPr>
            <a:lvl9pPr marL="1828800" algn="l" rtl="0" eaLnBrk="0" fontAlgn="base" hangingPunct="0">
              <a:spcBef>
                <a:spcPct val="20000"/>
              </a:spcBef>
              <a:spcAft>
                <a:spcPct val="0"/>
              </a:spcAft>
              <a:tabLst>
                <a:tab pos="915988" algn="l"/>
              </a:tabLst>
              <a:defRPr sz="2400" b="1">
                <a:solidFill>
                  <a:schemeClr val="accent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sz="35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altLang="en-US" sz="35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Content Placeholder 2"/>
          <p:cNvSpPr txBox="1">
            <a:spLocks/>
          </p:cNvSpPr>
          <p:nvPr/>
        </p:nvSpPr>
        <p:spPr>
          <a:xfrm>
            <a:off x="260142" y="4799067"/>
            <a:ext cx="5943602" cy="168630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en-US" sz="2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420094" y="-125220"/>
            <a:ext cx="7340600" cy="762000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20000"/>
              </a:spcBef>
              <a:spcAft>
                <a:spcPct val="0"/>
              </a:spcAft>
              <a:tabLst>
                <a:tab pos="915988" algn="l"/>
              </a:tabLst>
              <a:defRPr sz="2400" b="1">
                <a:solidFill>
                  <a:srgbClr val="FFC000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20000"/>
              </a:spcBef>
              <a:spcAft>
                <a:spcPct val="0"/>
              </a:spcAft>
              <a:tabLst>
                <a:tab pos="915988" algn="l"/>
              </a:tabLst>
              <a:defRPr sz="2400" b="1">
                <a:solidFill>
                  <a:srgbClr val="FFC000"/>
                </a:solidFill>
                <a:latin typeface="Arial" pitchFamily="34" charset="0"/>
              </a:defRPr>
            </a:lvl2pPr>
            <a:lvl3pPr algn="l" rtl="0" eaLnBrk="0" fontAlgn="base" hangingPunct="0">
              <a:spcBef>
                <a:spcPct val="20000"/>
              </a:spcBef>
              <a:spcAft>
                <a:spcPct val="0"/>
              </a:spcAft>
              <a:tabLst>
                <a:tab pos="915988" algn="l"/>
              </a:tabLst>
              <a:defRPr sz="2400" b="1">
                <a:solidFill>
                  <a:srgbClr val="FFC000"/>
                </a:solidFill>
                <a:latin typeface="Arial" pitchFamily="34" charset="0"/>
              </a:defRPr>
            </a:lvl3pPr>
            <a:lvl4pPr algn="l" rtl="0" eaLnBrk="0" fontAlgn="base" hangingPunct="0">
              <a:spcBef>
                <a:spcPct val="20000"/>
              </a:spcBef>
              <a:spcAft>
                <a:spcPct val="0"/>
              </a:spcAft>
              <a:tabLst>
                <a:tab pos="915988" algn="l"/>
              </a:tabLst>
              <a:defRPr sz="2400" b="1">
                <a:solidFill>
                  <a:srgbClr val="FFC000"/>
                </a:solidFill>
                <a:latin typeface="Arial" pitchFamily="34" charset="0"/>
              </a:defRPr>
            </a:lvl4pPr>
            <a:lvl5pPr algn="l" rtl="0" eaLnBrk="0" fontAlgn="base" hangingPunct="0">
              <a:spcBef>
                <a:spcPct val="20000"/>
              </a:spcBef>
              <a:spcAft>
                <a:spcPct val="0"/>
              </a:spcAft>
              <a:tabLst>
                <a:tab pos="915988" algn="l"/>
              </a:tabLst>
              <a:defRPr sz="2400" b="1">
                <a:solidFill>
                  <a:srgbClr val="FFC000"/>
                </a:solidFill>
                <a:latin typeface="Arial" pitchFamily="34" charset="0"/>
              </a:defRPr>
            </a:lvl5pPr>
            <a:lvl6pPr marL="457200" algn="l" rtl="0" eaLnBrk="0" fontAlgn="base" hangingPunct="0">
              <a:spcBef>
                <a:spcPct val="20000"/>
              </a:spcBef>
              <a:spcAft>
                <a:spcPct val="0"/>
              </a:spcAft>
              <a:tabLst>
                <a:tab pos="915988" algn="l"/>
              </a:tabLst>
              <a:defRPr sz="2400" b="1">
                <a:solidFill>
                  <a:schemeClr val="accent1"/>
                </a:solidFill>
                <a:latin typeface="Arial" pitchFamily="34" charset="0"/>
              </a:defRPr>
            </a:lvl6pPr>
            <a:lvl7pPr marL="914400" algn="l" rtl="0" eaLnBrk="0" fontAlgn="base" hangingPunct="0">
              <a:spcBef>
                <a:spcPct val="20000"/>
              </a:spcBef>
              <a:spcAft>
                <a:spcPct val="0"/>
              </a:spcAft>
              <a:tabLst>
                <a:tab pos="915988" algn="l"/>
              </a:tabLst>
              <a:defRPr sz="2400" b="1">
                <a:solidFill>
                  <a:schemeClr val="accent1"/>
                </a:solidFill>
                <a:latin typeface="Arial" pitchFamily="34" charset="0"/>
              </a:defRPr>
            </a:lvl7pPr>
            <a:lvl8pPr marL="1371600" algn="l" rtl="0" eaLnBrk="0" fontAlgn="base" hangingPunct="0">
              <a:spcBef>
                <a:spcPct val="20000"/>
              </a:spcBef>
              <a:spcAft>
                <a:spcPct val="0"/>
              </a:spcAft>
              <a:tabLst>
                <a:tab pos="915988" algn="l"/>
              </a:tabLst>
              <a:defRPr sz="2400" b="1">
                <a:solidFill>
                  <a:schemeClr val="accent1"/>
                </a:solidFill>
                <a:latin typeface="Arial" pitchFamily="34" charset="0"/>
              </a:defRPr>
            </a:lvl8pPr>
            <a:lvl9pPr marL="1828800" algn="l" rtl="0" eaLnBrk="0" fontAlgn="base" hangingPunct="0">
              <a:spcBef>
                <a:spcPct val="20000"/>
              </a:spcBef>
              <a:spcAft>
                <a:spcPct val="0"/>
              </a:spcAft>
              <a:tabLst>
                <a:tab pos="915988" algn="l"/>
              </a:tabLst>
              <a:defRPr sz="2400" b="1">
                <a:solidFill>
                  <a:schemeClr val="accent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Department of 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             Unemployment 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Assistance (DUA)</a:t>
            </a:r>
            <a:endParaRPr lang="en-US" alt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4759" y="5435002"/>
            <a:ext cx="1852422" cy="1408176"/>
          </a:xfrm>
          <a:prstGeom prst="rect">
            <a:avLst/>
          </a:prstGeom>
        </p:spPr>
      </p:pic>
      <p:sp>
        <p:nvSpPr>
          <p:cNvPr id="13" name="Content Placeholder 4"/>
          <p:cNvSpPr txBox="1">
            <a:spLocks/>
          </p:cNvSpPr>
          <p:nvPr/>
        </p:nvSpPr>
        <p:spPr>
          <a:xfrm>
            <a:off x="260142" y="1231322"/>
            <a:ext cx="8829724" cy="358140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None/>
            </a:pPr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DUA manages the Unemployment Insurance (UI) program, which provides temporary income to Massachusetts </a:t>
            </a:r>
            <a:r>
              <a:rPr lang="en-US" dirty="0" smtClean="0">
                <a:solidFill>
                  <a:schemeClr val="accent5">
                    <a:lumMod val="50000"/>
                  </a:schemeClr>
                </a:solidFill>
              </a:rPr>
              <a:t>workers, </a:t>
            </a:r>
            <a:r>
              <a:rPr lang="en-US" b="1" i="1" dirty="0" smtClean="0">
                <a:solidFill>
                  <a:schemeClr val="accent5">
                    <a:lumMod val="50000"/>
                  </a:schemeClr>
                </a:solidFill>
              </a:rPr>
              <a:t>claimants</a:t>
            </a:r>
            <a:r>
              <a:rPr lang="en-US" dirty="0" smtClean="0">
                <a:solidFill>
                  <a:schemeClr val="accent5">
                    <a:lumMod val="50000"/>
                  </a:schemeClr>
                </a:solidFill>
              </a:rPr>
              <a:t>, 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who are</a:t>
            </a:r>
            <a:r>
              <a:rPr lang="en-US" dirty="0" smtClean="0">
                <a:solidFill>
                  <a:schemeClr val="accent5">
                    <a:lumMod val="50000"/>
                  </a:schemeClr>
                </a:solidFill>
              </a:rPr>
              <a:t>:</a:t>
            </a:r>
            <a:endParaRPr lang="en-US" sz="100" dirty="0" smtClean="0">
              <a:solidFill>
                <a:schemeClr val="accent5">
                  <a:lumMod val="50000"/>
                </a:schemeClr>
              </a:solidFill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     • Unemployed through no fault of their own</a:t>
            </a:r>
            <a:br>
              <a:rPr lang="en-US" dirty="0">
                <a:solidFill>
                  <a:schemeClr val="accent5">
                    <a:lumMod val="50000"/>
                  </a:schemeClr>
                </a:solidFill>
              </a:rPr>
            </a:br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     • Able to work</a:t>
            </a:r>
            <a:br>
              <a:rPr lang="en-US" dirty="0">
                <a:solidFill>
                  <a:schemeClr val="accent5">
                    <a:lumMod val="50000"/>
                  </a:schemeClr>
                </a:solidFill>
              </a:rPr>
            </a:br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     • Available for work and looking for a job</a:t>
            </a:r>
          </a:p>
          <a:p>
            <a:pPr marL="0" indent="0">
              <a:buNone/>
            </a:pPr>
            <a:endParaRPr lang="en-US" sz="1000" dirty="0" smtClean="0">
              <a:solidFill>
                <a:schemeClr val="accent5">
                  <a:lumMod val="50000"/>
                </a:schemeClr>
              </a:solidFill>
            </a:endParaRPr>
          </a:p>
          <a:p>
            <a:pPr marL="0" indent="0">
              <a:buNone/>
            </a:pPr>
            <a:r>
              <a:rPr lang="en-US" dirty="0" smtClean="0">
                <a:solidFill>
                  <a:schemeClr val="accent5">
                    <a:lumMod val="50000"/>
                  </a:schemeClr>
                </a:solidFill>
              </a:rPr>
              <a:t>DUA uses a 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web-based system called </a:t>
            </a:r>
            <a:r>
              <a:rPr lang="en-US" b="1" dirty="0">
                <a:solidFill>
                  <a:schemeClr val="accent5">
                    <a:lumMod val="50000"/>
                  </a:schemeClr>
                </a:solidFill>
              </a:rPr>
              <a:t>UI Online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 for claim </a:t>
            </a:r>
            <a:r>
              <a:rPr lang="en-US" dirty="0" smtClean="0">
                <a:solidFill>
                  <a:schemeClr val="accent5">
                    <a:lumMod val="50000"/>
                  </a:schemeClr>
                </a:solidFill>
              </a:rPr>
              <a:t>processing for convenience of 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both </a:t>
            </a:r>
            <a:r>
              <a:rPr lang="en-US" i="1" dirty="0">
                <a:solidFill>
                  <a:schemeClr val="accent5">
                    <a:lumMod val="50000"/>
                  </a:schemeClr>
                </a:solidFill>
              </a:rPr>
              <a:t>claimants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 and </a:t>
            </a:r>
            <a:r>
              <a:rPr lang="en-US" i="1" dirty="0">
                <a:solidFill>
                  <a:schemeClr val="accent5">
                    <a:lumMod val="50000"/>
                  </a:schemeClr>
                </a:solidFill>
              </a:rPr>
              <a:t>employers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 to access </a:t>
            </a:r>
            <a:r>
              <a:rPr lang="en-US" dirty="0" smtClean="0">
                <a:solidFill>
                  <a:schemeClr val="accent5">
                    <a:lumMod val="50000"/>
                  </a:schemeClr>
                </a:solidFill>
              </a:rPr>
              <a:t>services</a:t>
            </a:r>
            <a:endParaRPr lang="en-US" dirty="0">
              <a:solidFill>
                <a:schemeClr val="accent5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417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" name="Straight Connector 12"/>
          <p:cNvCxnSpPr/>
          <p:nvPr/>
        </p:nvCxnSpPr>
        <p:spPr>
          <a:xfrm flipH="1">
            <a:off x="5732748" y="3219870"/>
            <a:ext cx="13340" cy="944402"/>
          </a:xfrm>
          <a:prstGeom prst="line">
            <a:avLst/>
          </a:prstGeom>
          <a:ln w="571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5757758" y="4654646"/>
            <a:ext cx="13340" cy="944402"/>
          </a:xfrm>
          <a:prstGeom prst="line">
            <a:avLst/>
          </a:prstGeom>
          <a:ln w="571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ight Arrow 17"/>
          <p:cNvSpPr/>
          <p:nvPr/>
        </p:nvSpPr>
        <p:spPr bwMode="auto">
          <a:xfrm rot="18384271">
            <a:off x="1636716" y="4075929"/>
            <a:ext cx="2045054" cy="484632"/>
          </a:xfrm>
          <a:prstGeom prst="rightArrow">
            <a:avLst>
              <a:gd name="adj1" fmla="val 30139"/>
              <a:gd name="adj2" fmla="val 50000"/>
            </a:avLst>
          </a:prstGeom>
          <a:solidFill>
            <a:srgbClr val="0070C0"/>
          </a:solidFill>
          <a:ln w="12700" cap="flat" cmpd="sng" algn="ctr">
            <a:solidFill>
              <a:srgbClr val="00206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45720" tIns="45720" rIns="4572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Arial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950842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 bwMode="gray">
          <a:xfrm>
            <a:off x="4406900" y="6471593"/>
            <a:ext cx="368300" cy="230832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45720" tIns="45720" rIns="4572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dirty="0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Aft>
                <a:spcPct val="0"/>
              </a:spcAft>
              <a:defRPr/>
            </a:pPr>
            <a:r>
              <a:rPr lang="en-US" dirty="0" smtClean="0"/>
              <a:t>Draft for Policy Development Purposes Only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0377" y="336884"/>
            <a:ext cx="1676400" cy="613958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2119158" y="-116563"/>
            <a:ext cx="4504758" cy="116955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</a:pPr>
            <a:r>
              <a:rPr lang="en-US" altLang="en-US" sz="35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U.S. Workforce </a:t>
            </a:r>
          </a:p>
          <a:p>
            <a:pPr algn="ctr" fontAlgn="base">
              <a:spcBef>
                <a:spcPct val="0"/>
              </a:spcBef>
            </a:pPr>
            <a:r>
              <a:rPr lang="en-US" altLang="en-US" sz="35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System </a:t>
            </a:r>
            <a:r>
              <a:rPr lang="en-US" altLang="en-US" sz="35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Governance</a:t>
            </a:r>
            <a:endParaRPr lang="en-US" sz="3500" b="1" dirty="0">
              <a:ln>
                <a:solidFill>
                  <a:schemeClr val="tx1"/>
                </a:solidFill>
              </a:ln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ounded Rectangle 8"/>
          <p:cNvSpPr/>
          <p:nvPr/>
        </p:nvSpPr>
        <p:spPr bwMode="auto">
          <a:xfrm>
            <a:off x="155972" y="1540866"/>
            <a:ext cx="2081464" cy="472841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57150" cap="flat" cmpd="sng" algn="ctr">
            <a:solidFill>
              <a:srgbClr val="00206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45720" tIns="45720" rIns="45720" bIns="45720" numCol="1" rtlCol="0" anchor="ctr" anchorCtr="0" compatLnSpc="1">
            <a:prstTxWarp prst="textNoShape">
              <a:avLst/>
            </a:prstTxWarp>
          </a:bodyPr>
          <a:lstStyle/>
          <a:p>
            <a:pPr algn="ctr">
              <a:spcBef>
                <a:spcPct val="50000"/>
              </a:spcBef>
            </a:pPr>
            <a:endParaRPr lang="en-US" altLang="en-US" sz="2800" b="1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>
              <a:spcBef>
                <a:spcPct val="50000"/>
              </a:spcBef>
            </a:pPr>
            <a:endParaRPr lang="en-US" altLang="en-US" sz="2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12" name="Straight Arrow Connector 11"/>
          <p:cNvCxnSpPr/>
          <p:nvPr/>
        </p:nvCxnSpPr>
        <p:spPr bwMode="auto">
          <a:xfrm flipH="1">
            <a:off x="1171323" y="2872248"/>
            <a:ext cx="1" cy="1644322"/>
          </a:xfrm>
          <a:prstGeom prst="straightConnector1">
            <a:avLst/>
          </a:prstGeom>
          <a:solidFill>
            <a:schemeClr val="accent1"/>
          </a:solidFill>
          <a:ln w="95250" cap="flat" cmpd="sng" algn="ctr">
            <a:solidFill>
              <a:srgbClr val="002060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8" name="TextBox 7"/>
          <p:cNvSpPr txBox="1"/>
          <p:nvPr/>
        </p:nvSpPr>
        <p:spPr>
          <a:xfrm>
            <a:off x="252226" y="1709993"/>
            <a:ext cx="198521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en-US" sz="35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U.S. President</a:t>
            </a:r>
            <a:endParaRPr lang="en-US" altLang="en-US" sz="35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-325292" y="4103297"/>
            <a:ext cx="3001880" cy="24468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en-US" sz="30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en-US" altLang="en-US" sz="30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en-US" altLang="en-US" sz="3500" b="1" dirty="0">
                <a:latin typeface="Calibri" panose="020F0502020204030204" pitchFamily="34" charset="0"/>
                <a:cs typeface="Calibri" panose="020F0502020204030204" pitchFamily="34" charset="0"/>
              </a:rPr>
              <a:t>U.S. </a:t>
            </a:r>
            <a:endParaRPr lang="en-US" altLang="en-US" sz="3500" b="1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en-US" altLang="en-US" sz="35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Secretary        of </a:t>
            </a:r>
            <a:r>
              <a:rPr lang="en-US" altLang="en-US" sz="3500" b="1" dirty="0">
                <a:latin typeface="Calibri" panose="020F0502020204030204" pitchFamily="34" charset="0"/>
                <a:cs typeface="Calibri" panose="020F0502020204030204" pitchFamily="34" charset="0"/>
              </a:rPr>
              <a:t>Labor</a:t>
            </a:r>
          </a:p>
          <a:p>
            <a:endParaRPr lang="en-US" dirty="0"/>
          </a:p>
        </p:txBody>
      </p:sp>
      <p:sp>
        <p:nvSpPr>
          <p:cNvPr id="16" name="Rectangle 15"/>
          <p:cNvSpPr/>
          <p:nvPr/>
        </p:nvSpPr>
        <p:spPr bwMode="auto">
          <a:xfrm>
            <a:off x="2718700" y="1926597"/>
            <a:ext cx="6162340" cy="1461510"/>
          </a:xfrm>
          <a:prstGeom prst="rect">
            <a:avLst/>
          </a:prstGeom>
          <a:solidFill>
            <a:schemeClr val="accent1"/>
          </a:solidFill>
          <a:ln w="57150" cap="flat" cmpd="sng" algn="ctr">
            <a:solidFill>
              <a:srgbClr val="00206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45720" tIns="45720" rIns="45720" bIns="45720" numCol="1" rtlCol="0" anchor="ctr" anchorCtr="0" compatLnSpc="1">
            <a:prstTxWarp prst="textNoShape">
              <a:avLst/>
            </a:prstTxWarp>
          </a:bodyPr>
          <a:lstStyle/>
          <a:p>
            <a:pPr algn="ctr">
              <a:defRPr/>
            </a:pPr>
            <a:r>
              <a:rPr lang="en-US" altLang="en-US" sz="2500" b="1" dirty="0">
                <a:latin typeface="Calibri" panose="020F0502020204030204" pitchFamily="34" charset="0"/>
                <a:cs typeface="Calibri" panose="020F0502020204030204" pitchFamily="34" charset="0"/>
              </a:rPr>
              <a:t>US Department of </a:t>
            </a:r>
            <a:r>
              <a:rPr lang="en-US" altLang="en-US" sz="25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Labor (DOL)</a:t>
            </a:r>
            <a:endParaRPr lang="en-US" altLang="en-US" sz="25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>
              <a:defRPr/>
            </a:pPr>
            <a:r>
              <a:rPr lang="en-US" altLang="en-US" sz="2500" b="1" dirty="0">
                <a:latin typeface="Calibri" panose="020F0502020204030204" pitchFamily="34" charset="0"/>
                <a:cs typeface="Calibri" panose="020F0502020204030204" pitchFamily="34" charset="0"/>
              </a:rPr>
              <a:t>Employment &amp; Training Administration </a:t>
            </a:r>
            <a:r>
              <a:rPr lang="en-US" altLang="en-US" sz="25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(ETA) &amp; Veteran Employment and Training Services  (VETS)</a:t>
            </a:r>
            <a:endParaRPr lang="en-US" altLang="en-US" sz="25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7" name="Rectangle 16"/>
          <p:cNvSpPr/>
          <p:nvPr/>
        </p:nvSpPr>
        <p:spPr bwMode="auto">
          <a:xfrm>
            <a:off x="4371537" y="3843692"/>
            <a:ext cx="2930837" cy="883098"/>
          </a:xfrm>
          <a:prstGeom prst="rect">
            <a:avLst/>
          </a:prstGeom>
          <a:solidFill>
            <a:schemeClr val="accent1"/>
          </a:solidFill>
          <a:ln w="57150" cap="flat" cmpd="sng" algn="ctr">
            <a:solidFill>
              <a:srgbClr val="00206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45720" tIns="45720" rIns="4572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altLang="en-US" sz="25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Massachusetts </a:t>
            </a:r>
            <a:endParaRPr lang="en-US" altLang="en-US" sz="25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en-US" altLang="en-US" sz="25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USDOL/ETA &amp; VETS</a:t>
            </a:r>
            <a:endParaRPr lang="en-US" altLang="en-US" sz="25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9" name="Rectangle 18"/>
          <p:cNvSpPr/>
          <p:nvPr/>
        </p:nvSpPr>
        <p:spPr bwMode="auto">
          <a:xfrm>
            <a:off x="4597364" y="5138522"/>
            <a:ext cx="2479182" cy="798444"/>
          </a:xfrm>
          <a:prstGeom prst="rect">
            <a:avLst/>
          </a:prstGeom>
          <a:solidFill>
            <a:schemeClr val="accent1"/>
          </a:solidFill>
          <a:ln w="57150" cap="flat" cmpd="sng" algn="ctr">
            <a:solidFill>
              <a:srgbClr val="00206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45720" tIns="45720" rIns="4572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</a:rPr>
              <a:t>GOVERNOR</a:t>
            </a:r>
          </a:p>
        </p:txBody>
      </p:sp>
      <p:pic>
        <p:nvPicPr>
          <p:cNvPr id="28" name="Picture 2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4749" y="5771510"/>
            <a:ext cx="1429251" cy="10864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5711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30605"/>
            <a:ext cx="9143999" cy="950842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 bwMode="gray">
          <a:xfrm>
            <a:off x="4406900" y="6471593"/>
            <a:ext cx="368300" cy="230832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45720" tIns="45720" rIns="4572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Aft>
                <a:spcPct val="0"/>
              </a:spcAft>
              <a:defRPr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Draft for Policy Development Purposes Only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8359" y="334273"/>
            <a:ext cx="1676400" cy="585964"/>
          </a:xfrm>
          <a:prstGeom prst="rect">
            <a:avLst/>
          </a:prstGeom>
        </p:spPr>
      </p:pic>
      <p:sp>
        <p:nvSpPr>
          <p:cNvPr id="9" name="Title 1"/>
          <p:cNvSpPr txBox="1">
            <a:spLocks/>
          </p:cNvSpPr>
          <p:nvPr/>
        </p:nvSpPr>
        <p:spPr>
          <a:xfrm>
            <a:off x="548103" y="246255"/>
            <a:ext cx="7340600" cy="762000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20000"/>
              </a:spcBef>
              <a:spcAft>
                <a:spcPct val="0"/>
              </a:spcAft>
              <a:tabLst>
                <a:tab pos="915988" algn="l"/>
              </a:tabLst>
              <a:defRPr sz="2400" b="1">
                <a:solidFill>
                  <a:srgbClr val="FFC000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20000"/>
              </a:spcBef>
              <a:spcAft>
                <a:spcPct val="0"/>
              </a:spcAft>
              <a:tabLst>
                <a:tab pos="915988" algn="l"/>
              </a:tabLst>
              <a:defRPr sz="2400" b="1">
                <a:solidFill>
                  <a:srgbClr val="FFC000"/>
                </a:solidFill>
                <a:latin typeface="Arial" pitchFamily="34" charset="0"/>
              </a:defRPr>
            </a:lvl2pPr>
            <a:lvl3pPr algn="l" rtl="0" eaLnBrk="0" fontAlgn="base" hangingPunct="0">
              <a:spcBef>
                <a:spcPct val="20000"/>
              </a:spcBef>
              <a:spcAft>
                <a:spcPct val="0"/>
              </a:spcAft>
              <a:tabLst>
                <a:tab pos="915988" algn="l"/>
              </a:tabLst>
              <a:defRPr sz="2400" b="1">
                <a:solidFill>
                  <a:srgbClr val="FFC000"/>
                </a:solidFill>
                <a:latin typeface="Arial" pitchFamily="34" charset="0"/>
              </a:defRPr>
            </a:lvl3pPr>
            <a:lvl4pPr algn="l" rtl="0" eaLnBrk="0" fontAlgn="base" hangingPunct="0">
              <a:spcBef>
                <a:spcPct val="20000"/>
              </a:spcBef>
              <a:spcAft>
                <a:spcPct val="0"/>
              </a:spcAft>
              <a:tabLst>
                <a:tab pos="915988" algn="l"/>
              </a:tabLst>
              <a:defRPr sz="2400" b="1">
                <a:solidFill>
                  <a:srgbClr val="FFC000"/>
                </a:solidFill>
                <a:latin typeface="Arial" pitchFamily="34" charset="0"/>
              </a:defRPr>
            </a:lvl4pPr>
            <a:lvl5pPr algn="l" rtl="0" eaLnBrk="0" fontAlgn="base" hangingPunct="0">
              <a:spcBef>
                <a:spcPct val="20000"/>
              </a:spcBef>
              <a:spcAft>
                <a:spcPct val="0"/>
              </a:spcAft>
              <a:tabLst>
                <a:tab pos="915988" algn="l"/>
              </a:tabLst>
              <a:defRPr sz="2400" b="1">
                <a:solidFill>
                  <a:srgbClr val="FFC000"/>
                </a:solidFill>
                <a:latin typeface="Arial" pitchFamily="34" charset="0"/>
              </a:defRPr>
            </a:lvl5pPr>
            <a:lvl6pPr marL="457200" algn="l" rtl="0" eaLnBrk="0" fontAlgn="base" hangingPunct="0">
              <a:spcBef>
                <a:spcPct val="20000"/>
              </a:spcBef>
              <a:spcAft>
                <a:spcPct val="0"/>
              </a:spcAft>
              <a:tabLst>
                <a:tab pos="915988" algn="l"/>
              </a:tabLst>
              <a:defRPr sz="2400" b="1">
                <a:solidFill>
                  <a:schemeClr val="accent1"/>
                </a:solidFill>
                <a:latin typeface="Arial" pitchFamily="34" charset="0"/>
              </a:defRPr>
            </a:lvl6pPr>
            <a:lvl7pPr marL="914400" algn="l" rtl="0" eaLnBrk="0" fontAlgn="base" hangingPunct="0">
              <a:spcBef>
                <a:spcPct val="20000"/>
              </a:spcBef>
              <a:spcAft>
                <a:spcPct val="0"/>
              </a:spcAft>
              <a:tabLst>
                <a:tab pos="915988" algn="l"/>
              </a:tabLst>
              <a:defRPr sz="2400" b="1">
                <a:solidFill>
                  <a:schemeClr val="accent1"/>
                </a:solidFill>
                <a:latin typeface="Arial" pitchFamily="34" charset="0"/>
              </a:defRPr>
            </a:lvl7pPr>
            <a:lvl8pPr marL="1371600" algn="l" rtl="0" eaLnBrk="0" fontAlgn="base" hangingPunct="0">
              <a:spcBef>
                <a:spcPct val="20000"/>
              </a:spcBef>
              <a:spcAft>
                <a:spcPct val="0"/>
              </a:spcAft>
              <a:tabLst>
                <a:tab pos="915988" algn="l"/>
              </a:tabLst>
              <a:defRPr sz="2400" b="1">
                <a:solidFill>
                  <a:schemeClr val="accent1"/>
                </a:solidFill>
                <a:latin typeface="Arial" pitchFamily="34" charset="0"/>
              </a:defRPr>
            </a:lvl8pPr>
            <a:lvl9pPr marL="1828800" algn="l" rtl="0" eaLnBrk="0" fontAlgn="base" hangingPunct="0">
              <a:spcBef>
                <a:spcPct val="20000"/>
              </a:spcBef>
              <a:spcAft>
                <a:spcPct val="0"/>
              </a:spcAft>
              <a:tabLst>
                <a:tab pos="915988" algn="l"/>
              </a:tabLst>
              <a:defRPr sz="2400" b="1">
                <a:solidFill>
                  <a:schemeClr val="accent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sz="35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altLang="en-US" sz="35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Content Placeholder 2"/>
          <p:cNvSpPr txBox="1">
            <a:spLocks/>
          </p:cNvSpPr>
          <p:nvPr/>
        </p:nvSpPr>
        <p:spPr>
          <a:xfrm>
            <a:off x="260142" y="4799067"/>
            <a:ext cx="5943602" cy="168630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en-US" sz="2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545084" y="-69635"/>
            <a:ext cx="7340600" cy="762000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20000"/>
              </a:spcBef>
              <a:spcAft>
                <a:spcPct val="0"/>
              </a:spcAft>
              <a:tabLst>
                <a:tab pos="915988" algn="l"/>
              </a:tabLst>
              <a:defRPr sz="2400" b="1">
                <a:solidFill>
                  <a:srgbClr val="FFC000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20000"/>
              </a:spcBef>
              <a:spcAft>
                <a:spcPct val="0"/>
              </a:spcAft>
              <a:tabLst>
                <a:tab pos="915988" algn="l"/>
              </a:tabLst>
              <a:defRPr sz="2400" b="1">
                <a:solidFill>
                  <a:srgbClr val="FFC000"/>
                </a:solidFill>
                <a:latin typeface="Arial" pitchFamily="34" charset="0"/>
              </a:defRPr>
            </a:lvl2pPr>
            <a:lvl3pPr algn="l" rtl="0" eaLnBrk="0" fontAlgn="base" hangingPunct="0">
              <a:spcBef>
                <a:spcPct val="20000"/>
              </a:spcBef>
              <a:spcAft>
                <a:spcPct val="0"/>
              </a:spcAft>
              <a:tabLst>
                <a:tab pos="915988" algn="l"/>
              </a:tabLst>
              <a:defRPr sz="2400" b="1">
                <a:solidFill>
                  <a:srgbClr val="FFC000"/>
                </a:solidFill>
                <a:latin typeface="Arial" pitchFamily="34" charset="0"/>
              </a:defRPr>
            </a:lvl3pPr>
            <a:lvl4pPr algn="l" rtl="0" eaLnBrk="0" fontAlgn="base" hangingPunct="0">
              <a:spcBef>
                <a:spcPct val="20000"/>
              </a:spcBef>
              <a:spcAft>
                <a:spcPct val="0"/>
              </a:spcAft>
              <a:tabLst>
                <a:tab pos="915988" algn="l"/>
              </a:tabLst>
              <a:defRPr sz="2400" b="1">
                <a:solidFill>
                  <a:srgbClr val="FFC000"/>
                </a:solidFill>
                <a:latin typeface="Arial" pitchFamily="34" charset="0"/>
              </a:defRPr>
            </a:lvl4pPr>
            <a:lvl5pPr algn="l" rtl="0" eaLnBrk="0" fontAlgn="base" hangingPunct="0">
              <a:spcBef>
                <a:spcPct val="20000"/>
              </a:spcBef>
              <a:spcAft>
                <a:spcPct val="0"/>
              </a:spcAft>
              <a:tabLst>
                <a:tab pos="915988" algn="l"/>
              </a:tabLst>
              <a:defRPr sz="2400" b="1">
                <a:solidFill>
                  <a:srgbClr val="FFC000"/>
                </a:solidFill>
                <a:latin typeface="Arial" pitchFamily="34" charset="0"/>
              </a:defRPr>
            </a:lvl5pPr>
            <a:lvl6pPr marL="457200" algn="l" rtl="0" eaLnBrk="0" fontAlgn="base" hangingPunct="0">
              <a:spcBef>
                <a:spcPct val="20000"/>
              </a:spcBef>
              <a:spcAft>
                <a:spcPct val="0"/>
              </a:spcAft>
              <a:tabLst>
                <a:tab pos="915988" algn="l"/>
              </a:tabLst>
              <a:defRPr sz="2400" b="1">
                <a:solidFill>
                  <a:schemeClr val="accent1"/>
                </a:solidFill>
                <a:latin typeface="Arial" pitchFamily="34" charset="0"/>
              </a:defRPr>
            </a:lvl6pPr>
            <a:lvl7pPr marL="914400" algn="l" rtl="0" eaLnBrk="0" fontAlgn="base" hangingPunct="0">
              <a:spcBef>
                <a:spcPct val="20000"/>
              </a:spcBef>
              <a:spcAft>
                <a:spcPct val="0"/>
              </a:spcAft>
              <a:tabLst>
                <a:tab pos="915988" algn="l"/>
              </a:tabLst>
              <a:defRPr sz="2400" b="1">
                <a:solidFill>
                  <a:schemeClr val="accent1"/>
                </a:solidFill>
                <a:latin typeface="Arial" pitchFamily="34" charset="0"/>
              </a:defRPr>
            </a:lvl7pPr>
            <a:lvl8pPr marL="1371600" algn="l" rtl="0" eaLnBrk="0" fontAlgn="base" hangingPunct="0">
              <a:spcBef>
                <a:spcPct val="20000"/>
              </a:spcBef>
              <a:spcAft>
                <a:spcPct val="0"/>
              </a:spcAft>
              <a:tabLst>
                <a:tab pos="915988" algn="l"/>
              </a:tabLst>
              <a:defRPr sz="2400" b="1">
                <a:solidFill>
                  <a:schemeClr val="accent1"/>
                </a:solidFill>
                <a:latin typeface="Arial" pitchFamily="34" charset="0"/>
              </a:defRPr>
            </a:lvl8pPr>
            <a:lvl9pPr marL="1828800" algn="l" rtl="0" eaLnBrk="0" fontAlgn="base" hangingPunct="0">
              <a:spcBef>
                <a:spcPct val="20000"/>
              </a:spcBef>
              <a:spcAft>
                <a:spcPct val="0"/>
              </a:spcAft>
              <a:tabLst>
                <a:tab pos="915988" algn="l"/>
              </a:tabLst>
              <a:defRPr sz="2400" b="1">
                <a:solidFill>
                  <a:schemeClr val="accent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ReEmployment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Services and Eligibility Assessment (RESEA)</a:t>
            </a:r>
            <a:endParaRPr lang="en-US" alt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28600" y="966053"/>
            <a:ext cx="8915400" cy="57554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1000" i="1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200" i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RESEA</a:t>
            </a:r>
            <a:r>
              <a:rPr lang="en-US" sz="2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 a federally-funded program </a:t>
            </a:r>
            <a:r>
              <a:rPr lang="en-US" sz="2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helping customers get back to work by using the services offered at </a:t>
            </a:r>
            <a:r>
              <a:rPr lang="en-US" sz="2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career </a:t>
            </a:r>
            <a:r>
              <a:rPr lang="en-US" sz="2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centers:</a:t>
            </a:r>
          </a:p>
          <a:p>
            <a:endParaRPr lang="en-US" sz="12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5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5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2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2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2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2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2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2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2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2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2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2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2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2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2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2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2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2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2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2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2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2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2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2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2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2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2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2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2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2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2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2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2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2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2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2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2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2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2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2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2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2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2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2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2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2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2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2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2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2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2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2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2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2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2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2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2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2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RESEA program is managed </a:t>
            </a:r>
            <a:r>
              <a:rPr lang="en-US" sz="2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by </a:t>
            </a:r>
            <a:endParaRPr lang="en-US" sz="22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2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career </a:t>
            </a:r>
            <a:r>
              <a:rPr lang="en-US" sz="2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centers across the </a:t>
            </a:r>
            <a:r>
              <a:rPr lang="en-US" sz="2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state and overseen by the  </a:t>
            </a:r>
          </a:p>
          <a:p>
            <a:pPr algn="ctr"/>
            <a:r>
              <a:rPr lang="en-US" sz="2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Department </a:t>
            </a:r>
            <a:r>
              <a:rPr lang="en-US" sz="2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 Unemployment Assistance (DUA) </a:t>
            </a:r>
            <a:r>
              <a:rPr lang="en-US" sz="2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2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-237744" y="1967998"/>
            <a:ext cx="8906256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085850" lvl="2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1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Assistance organizing </a:t>
            </a:r>
            <a:r>
              <a:rPr lang="en-US" sz="21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job </a:t>
            </a:r>
            <a:r>
              <a:rPr lang="en-US" sz="21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search</a:t>
            </a:r>
          </a:p>
          <a:p>
            <a:pPr marL="1085850" lvl="2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1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Creating or updating </a:t>
            </a:r>
            <a:r>
              <a:rPr lang="en-US" sz="21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resumes</a:t>
            </a:r>
            <a:endParaRPr lang="en-US" sz="21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085850" lvl="2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1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Assistance with Unemployment Insurance requirements</a:t>
            </a:r>
          </a:p>
          <a:p>
            <a:pPr marL="1085850" lvl="2" indent="-171450">
              <a:buFont typeface="Arial" panose="020B0604020202020204" pitchFamily="34" charset="0"/>
              <a:buChar char="•"/>
            </a:pPr>
            <a:r>
              <a:rPr lang="en-US" sz="21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Demonstration of how labor market research can be helpful to </a:t>
            </a:r>
            <a:r>
              <a:rPr lang="en-US" sz="21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job search</a:t>
            </a:r>
            <a:endParaRPr lang="en-US" sz="21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085850" lvl="2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1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Registration on Massachusetts’ online job bank – </a:t>
            </a:r>
            <a:r>
              <a:rPr lang="en-US" sz="21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JobQuest</a:t>
            </a:r>
            <a:endParaRPr lang="en-US" sz="21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085850" lvl="2" indent="-171450">
              <a:buFont typeface="Arial" panose="020B0604020202020204" pitchFamily="34" charset="0"/>
              <a:buChar char="•"/>
            </a:pPr>
            <a:r>
              <a:rPr lang="en-US" sz="21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Meetings with Career </a:t>
            </a:r>
            <a:r>
              <a:rPr lang="en-US" sz="21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Center staff </a:t>
            </a:r>
            <a:r>
              <a:rPr lang="en-US" sz="21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meetings to </a:t>
            </a:r>
            <a:r>
              <a:rPr lang="en-US" sz="21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review </a:t>
            </a:r>
            <a:r>
              <a:rPr lang="en-US" sz="21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customer progress</a:t>
            </a:r>
            <a:endParaRPr lang="en-US" sz="21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4512" y="1442977"/>
            <a:ext cx="1524000" cy="149656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405619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30605"/>
            <a:ext cx="9143999" cy="950842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 bwMode="gray">
          <a:xfrm>
            <a:off x="4406900" y="6471593"/>
            <a:ext cx="368300" cy="230832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45720" tIns="45720" rIns="4572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8359" y="334273"/>
            <a:ext cx="1676400" cy="585964"/>
          </a:xfrm>
          <a:prstGeom prst="rect">
            <a:avLst/>
          </a:prstGeom>
        </p:spPr>
      </p:pic>
      <p:sp>
        <p:nvSpPr>
          <p:cNvPr id="9" name="Title 1"/>
          <p:cNvSpPr txBox="1">
            <a:spLocks/>
          </p:cNvSpPr>
          <p:nvPr/>
        </p:nvSpPr>
        <p:spPr>
          <a:xfrm>
            <a:off x="548103" y="246255"/>
            <a:ext cx="7340600" cy="762000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20000"/>
              </a:spcBef>
              <a:spcAft>
                <a:spcPct val="0"/>
              </a:spcAft>
              <a:tabLst>
                <a:tab pos="915988" algn="l"/>
              </a:tabLst>
              <a:defRPr sz="2400" b="1">
                <a:solidFill>
                  <a:srgbClr val="FFC000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20000"/>
              </a:spcBef>
              <a:spcAft>
                <a:spcPct val="0"/>
              </a:spcAft>
              <a:tabLst>
                <a:tab pos="915988" algn="l"/>
              </a:tabLst>
              <a:defRPr sz="2400" b="1">
                <a:solidFill>
                  <a:srgbClr val="FFC000"/>
                </a:solidFill>
                <a:latin typeface="Arial" pitchFamily="34" charset="0"/>
              </a:defRPr>
            </a:lvl2pPr>
            <a:lvl3pPr algn="l" rtl="0" eaLnBrk="0" fontAlgn="base" hangingPunct="0">
              <a:spcBef>
                <a:spcPct val="20000"/>
              </a:spcBef>
              <a:spcAft>
                <a:spcPct val="0"/>
              </a:spcAft>
              <a:tabLst>
                <a:tab pos="915988" algn="l"/>
              </a:tabLst>
              <a:defRPr sz="2400" b="1">
                <a:solidFill>
                  <a:srgbClr val="FFC000"/>
                </a:solidFill>
                <a:latin typeface="Arial" pitchFamily="34" charset="0"/>
              </a:defRPr>
            </a:lvl3pPr>
            <a:lvl4pPr algn="l" rtl="0" eaLnBrk="0" fontAlgn="base" hangingPunct="0">
              <a:spcBef>
                <a:spcPct val="20000"/>
              </a:spcBef>
              <a:spcAft>
                <a:spcPct val="0"/>
              </a:spcAft>
              <a:tabLst>
                <a:tab pos="915988" algn="l"/>
              </a:tabLst>
              <a:defRPr sz="2400" b="1">
                <a:solidFill>
                  <a:srgbClr val="FFC000"/>
                </a:solidFill>
                <a:latin typeface="Arial" pitchFamily="34" charset="0"/>
              </a:defRPr>
            </a:lvl4pPr>
            <a:lvl5pPr algn="l" rtl="0" eaLnBrk="0" fontAlgn="base" hangingPunct="0">
              <a:spcBef>
                <a:spcPct val="20000"/>
              </a:spcBef>
              <a:spcAft>
                <a:spcPct val="0"/>
              </a:spcAft>
              <a:tabLst>
                <a:tab pos="915988" algn="l"/>
              </a:tabLst>
              <a:defRPr sz="2400" b="1">
                <a:solidFill>
                  <a:srgbClr val="FFC000"/>
                </a:solidFill>
                <a:latin typeface="Arial" pitchFamily="34" charset="0"/>
              </a:defRPr>
            </a:lvl5pPr>
            <a:lvl6pPr marL="457200" algn="l" rtl="0" eaLnBrk="0" fontAlgn="base" hangingPunct="0">
              <a:spcBef>
                <a:spcPct val="20000"/>
              </a:spcBef>
              <a:spcAft>
                <a:spcPct val="0"/>
              </a:spcAft>
              <a:tabLst>
                <a:tab pos="915988" algn="l"/>
              </a:tabLst>
              <a:defRPr sz="2400" b="1">
                <a:solidFill>
                  <a:schemeClr val="accent1"/>
                </a:solidFill>
                <a:latin typeface="Arial" pitchFamily="34" charset="0"/>
              </a:defRPr>
            </a:lvl6pPr>
            <a:lvl7pPr marL="914400" algn="l" rtl="0" eaLnBrk="0" fontAlgn="base" hangingPunct="0">
              <a:spcBef>
                <a:spcPct val="20000"/>
              </a:spcBef>
              <a:spcAft>
                <a:spcPct val="0"/>
              </a:spcAft>
              <a:tabLst>
                <a:tab pos="915988" algn="l"/>
              </a:tabLst>
              <a:defRPr sz="2400" b="1">
                <a:solidFill>
                  <a:schemeClr val="accent1"/>
                </a:solidFill>
                <a:latin typeface="Arial" pitchFamily="34" charset="0"/>
              </a:defRPr>
            </a:lvl7pPr>
            <a:lvl8pPr marL="1371600" algn="l" rtl="0" eaLnBrk="0" fontAlgn="base" hangingPunct="0">
              <a:spcBef>
                <a:spcPct val="20000"/>
              </a:spcBef>
              <a:spcAft>
                <a:spcPct val="0"/>
              </a:spcAft>
              <a:tabLst>
                <a:tab pos="915988" algn="l"/>
              </a:tabLst>
              <a:defRPr sz="2400" b="1">
                <a:solidFill>
                  <a:schemeClr val="accent1"/>
                </a:solidFill>
                <a:latin typeface="Arial" pitchFamily="34" charset="0"/>
              </a:defRPr>
            </a:lvl8pPr>
            <a:lvl9pPr marL="1828800" algn="l" rtl="0" eaLnBrk="0" fontAlgn="base" hangingPunct="0">
              <a:spcBef>
                <a:spcPct val="20000"/>
              </a:spcBef>
              <a:spcAft>
                <a:spcPct val="0"/>
              </a:spcAft>
              <a:tabLst>
                <a:tab pos="915988" algn="l"/>
              </a:tabLst>
              <a:defRPr sz="2400" b="1">
                <a:solidFill>
                  <a:schemeClr val="accent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sz="35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altLang="en-US" sz="35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Content Placeholder 2"/>
          <p:cNvSpPr txBox="1">
            <a:spLocks/>
          </p:cNvSpPr>
          <p:nvPr/>
        </p:nvSpPr>
        <p:spPr>
          <a:xfrm>
            <a:off x="548103" y="1937426"/>
            <a:ext cx="5943602" cy="413079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3" indent="-457200"/>
            <a:r>
              <a:rPr lang="en-US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American Sign Language (ASL)</a:t>
            </a:r>
          </a:p>
          <a:p>
            <a:pPr lvl="3" indent="-457200"/>
            <a:r>
              <a:rPr lang="en-US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Spanish</a:t>
            </a:r>
          </a:p>
          <a:p>
            <a:pPr lvl="3" indent="-457200"/>
            <a:r>
              <a:rPr lang="en-US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Haitian Creole</a:t>
            </a:r>
          </a:p>
          <a:p>
            <a:pPr lvl="3" indent="-457200"/>
            <a:r>
              <a:rPr lang="en-US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Cantonese</a:t>
            </a:r>
          </a:p>
          <a:p>
            <a:pPr lvl="3" indent="-457200"/>
            <a:r>
              <a:rPr lang="en-US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Mandarin</a:t>
            </a:r>
          </a:p>
          <a:p>
            <a:pPr lvl="3" indent="-457200"/>
            <a:r>
              <a:rPr lang="en-US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Vietnamese</a:t>
            </a:r>
          </a:p>
          <a:p>
            <a:pPr lvl="3" indent="-457200"/>
            <a:r>
              <a:rPr lang="en-US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Portuguese</a:t>
            </a:r>
          </a:p>
          <a:p>
            <a:pPr lvl="3" indent="-457200"/>
            <a:r>
              <a:rPr lang="en-US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Russian</a:t>
            </a:r>
          </a:p>
          <a:p>
            <a:pPr lvl="3" indent="-457200"/>
            <a:r>
              <a:rPr lang="en-US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Khmer</a:t>
            </a:r>
          </a:p>
          <a:p>
            <a:pPr lvl="3" indent="-457200"/>
            <a:r>
              <a:rPr lang="en-US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Lao</a:t>
            </a:r>
          </a:p>
          <a:p>
            <a:pPr lvl="3" indent="-457200"/>
            <a:r>
              <a:rPr lang="en-US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Korean</a:t>
            </a:r>
          </a:p>
          <a:p>
            <a:pPr lvl="3" indent="-457200"/>
            <a:r>
              <a:rPr lang="en-US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French </a:t>
            </a:r>
          </a:p>
          <a:p>
            <a:pPr lvl="3" indent="-457200"/>
            <a:r>
              <a:rPr lang="en-US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Arabic</a:t>
            </a: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466393" y="246255"/>
            <a:ext cx="7340600" cy="762000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20000"/>
              </a:spcBef>
              <a:spcAft>
                <a:spcPct val="0"/>
              </a:spcAft>
              <a:tabLst>
                <a:tab pos="915988" algn="l"/>
              </a:tabLst>
              <a:defRPr sz="2400" b="1">
                <a:solidFill>
                  <a:srgbClr val="FFC000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20000"/>
              </a:spcBef>
              <a:spcAft>
                <a:spcPct val="0"/>
              </a:spcAft>
              <a:tabLst>
                <a:tab pos="915988" algn="l"/>
              </a:tabLst>
              <a:defRPr sz="2400" b="1">
                <a:solidFill>
                  <a:srgbClr val="FFC000"/>
                </a:solidFill>
                <a:latin typeface="Arial" pitchFamily="34" charset="0"/>
              </a:defRPr>
            </a:lvl2pPr>
            <a:lvl3pPr algn="l" rtl="0" eaLnBrk="0" fontAlgn="base" hangingPunct="0">
              <a:spcBef>
                <a:spcPct val="20000"/>
              </a:spcBef>
              <a:spcAft>
                <a:spcPct val="0"/>
              </a:spcAft>
              <a:tabLst>
                <a:tab pos="915988" algn="l"/>
              </a:tabLst>
              <a:defRPr sz="2400" b="1">
                <a:solidFill>
                  <a:srgbClr val="FFC000"/>
                </a:solidFill>
                <a:latin typeface="Arial" pitchFamily="34" charset="0"/>
              </a:defRPr>
            </a:lvl3pPr>
            <a:lvl4pPr algn="l" rtl="0" eaLnBrk="0" fontAlgn="base" hangingPunct="0">
              <a:spcBef>
                <a:spcPct val="20000"/>
              </a:spcBef>
              <a:spcAft>
                <a:spcPct val="0"/>
              </a:spcAft>
              <a:tabLst>
                <a:tab pos="915988" algn="l"/>
              </a:tabLst>
              <a:defRPr sz="2400" b="1">
                <a:solidFill>
                  <a:srgbClr val="FFC000"/>
                </a:solidFill>
                <a:latin typeface="Arial" pitchFamily="34" charset="0"/>
              </a:defRPr>
            </a:lvl4pPr>
            <a:lvl5pPr algn="l" rtl="0" eaLnBrk="0" fontAlgn="base" hangingPunct="0">
              <a:spcBef>
                <a:spcPct val="20000"/>
              </a:spcBef>
              <a:spcAft>
                <a:spcPct val="0"/>
              </a:spcAft>
              <a:tabLst>
                <a:tab pos="915988" algn="l"/>
              </a:tabLst>
              <a:defRPr sz="2400" b="1">
                <a:solidFill>
                  <a:srgbClr val="FFC000"/>
                </a:solidFill>
                <a:latin typeface="Arial" pitchFamily="34" charset="0"/>
              </a:defRPr>
            </a:lvl5pPr>
            <a:lvl6pPr marL="457200" algn="l" rtl="0" eaLnBrk="0" fontAlgn="base" hangingPunct="0">
              <a:spcBef>
                <a:spcPct val="20000"/>
              </a:spcBef>
              <a:spcAft>
                <a:spcPct val="0"/>
              </a:spcAft>
              <a:tabLst>
                <a:tab pos="915988" algn="l"/>
              </a:tabLst>
              <a:defRPr sz="2400" b="1">
                <a:solidFill>
                  <a:schemeClr val="accent1"/>
                </a:solidFill>
                <a:latin typeface="Arial" pitchFamily="34" charset="0"/>
              </a:defRPr>
            </a:lvl6pPr>
            <a:lvl7pPr marL="914400" algn="l" rtl="0" eaLnBrk="0" fontAlgn="base" hangingPunct="0">
              <a:spcBef>
                <a:spcPct val="20000"/>
              </a:spcBef>
              <a:spcAft>
                <a:spcPct val="0"/>
              </a:spcAft>
              <a:tabLst>
                <a:tab pos="915988" algn="l"/>
              </a:tabLst>
              <a:defRPr sz="2400" b="1">
                <a:solidFill>
                  <a:schemeClr val="accent1"/>
                </a:solidFill>
                <a:latin typeface="Arial" pitchFamily="34" charset="0"/>
              </a:defRPr>
            </a:lvl7pPr>
            <a:lvl8pPr marL="1371600" algn="l" rtl="0" eaLnBrk="0" fontAlgn="base" hangingPunct="0">
              <a:spcBef>
                <a:spcPct val="20000"/>
              </a:spcBef>
              <a:spcAft>
                <a:spcPct val="0"/>
              </a:spcAft>
              <a:tabLst>
                <a:tab pos="915988" algn="l"/>
              </a:tabLst>
              <a:defRPr sz="2400" b="1">
                <a:solidFill>
                  <a:schemeClr val="accent1"/>
                </a:solidFill>
                <a:latin typeface="Arial" pitchFamily="34" charset="0"/>
              </a:defRPr>
            </a:lvl8pPr>
            <a:lvl9pPr marL="1828800" algn="l" rtl="0" eaLnBrk="0" fontAlgn="base" hangingPunct="0">
              <a:spcBef>
                <a:spcPct val="20000"/>
              </a:spcBef>
              <a:spcAft>
                <a:spcPct val="0"/>
              </a:spcAft>
              <a:tabLst>
                <a:tab pos="915988" algn="l"/>
              </a:tabLst>
              <a:defRPr sz="2400" b="1">
                <a:solidFill>
                  <a:schemeClr val="accent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Multilingual Services</a:t>
            </a:r>
            <a:endParaRPr lang="en-US" alt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7" name="Picture 5" descr="Multi-Lingual image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843672" y="3056645"/>
            <a:ext cx="2902174" cy="2304795"/>
          </a:xfrm>
          <a:prstGeom prst="rect">
            <a:avLst/>
          </a:prstGeom>
          <a:noFill/>
        </p:spPr>
      </p:pic>
      <p:sp>
        <p:nvSpPr>
          <p:cNvPr id="6" name="Rectangle 5"/>
          <p:cNvSpPr/>
          <p:nvPr/>
        </p:nvSpPr>
        <p:spPr>
          <a:xfrm>
            <a:off x="193730" y="964246"/>
            <a:ext cx="8756535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indent="0">
              <a:buFont typeface="Arial" panose="020B0604020202020204" pitchFamily="34" charset="0"/>
              <a:buNone/>
            </a:pPr>
            <a:r>
              <a:rPr lang="en-US" sz="250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Multilingual Services coordinates translation and interpretation services for multiple languages, including</a:t>
            </a:r>
            <a:r>
              <a:rPr lang="en-US" sz="2500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en-US" sz="1500" dirty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193729" y="6179205"/>
            <a:ext cx="875653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indent="0" algn="ctr">
              <a:buFont typeface="Arial" panose="020B0604020202020204" pitchFamily="34" charset="0"/>
              <a:buNone/>
            </a:pPr>
            <a:r>
              <a:rPr lang="en-US" sz="2800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Multilingual </a:t>
            </a:r>
            <a:r>
              <a:rPr lang="en-US" sz="280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Toll-free telephone line: (888) 822-3422 </a:t>
            </a:r>
          </a:p>
        </p:txBody>
      </p:sp>
    </p:spTree>
    <p:extLst>
      <p:ext uri="{BB962C8B-B14F-4D97-AF65-F5344CB8AC3E}">
        <p14:creationId xmlns:p14="http://schemas.microsoft.com/office/powerpoint/2010/main" val="2546290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563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1289613"/>
            <a:ext cx="39624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685800" y="3693288"/>
            <a:ext cx="7924800" cy="217011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4500" b="1" i="1" dirty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Questions</a:t>
            </a:r>
          </a:p>
          <a:p>
            <a:pPr algn="ctr">
              <a:defRPr/>
            </a:pPr>
            <a:r>
              <a:rPr lang="en-US" sz="4500" b="1" i="1" kern="0" dirty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&amp;</a:t>
            </a:r>
          </a:p>
          <a:p>
            <a:pPr algn="ctr">
              <a:defRPr/>
            </a:pPr>
            <a:r>
              <a:rPr lang="en-US" sz="4500" b="1" i="1" kern="0" dirty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Wrap Up</a:t>
            </a:r>
            <a:endParaRPr lang="en-US" sz="4500" b="1" kern="0" dirty="0">
              <a:solidFill>
                <a:srgbClr val="3333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754937048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201" y="0"/>
            <a:ext cx="9148486" cy="8953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8475" y="304800"/>
            <a:ext cx="8001000" cy="533400"/>
          </a:xfrm>
        </p:spPr>
        <p:txBody>
          <a:bodyPr>
            <a:noAutofit/>
          </a:bodyPr>
          <a:lstStyle/>
          <a:p>
            <a:pPr algn="ctr">
              <a:defRPr/>
            </a:pPr>
            <a:r>
              <a:rPr lang="en-US" altLang="en-US" sz="4500" b="1" i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Presenters</a:t>
            </a:r>
            <a:endParaRPr lang="en-US" sz="4500" i="1" dirty="0">
              <a:solidFill>
                <a:srgbClr val="FFC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8612" name="TextBox 2"/>
          <p:cNvSpPr txBox="1">
            <a:spLocks noChangeArrowheads="1"/>
          </p:cNvSpPr>
          <p:nvPr/>
        </p:nvSpPr>
        <p:spPr bwMode="auto">
          <a:xfrm>
            <a:off x="558800" y="1253742"/>
            <a:ext cx="7940675" cy="1477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500" b="1" i="1" dirty="0">
                <a:solidFill>
                  <a:srgbClr val="002060"/>
                </a:solidFill>
              </a:rPr>
              <a:t>Thank you for joining us today!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1500" b="1" i="1" dirty="0">
              <a:solidFill>
                <a:srgbClr val="002060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500" b="1" i="1" dirty="0">
                <a:solidFill>
                  <a:srgbClr val="002060"/>
                </a:solidFill>
              </a:rPr>
              <a:t>Please feel free to contact us with </a:t>
            </a:r>
            <a:endParaRPr lang="en-US" altLang="en-US" sz="2500" b="1" i="1" dirty="0" smtClean="0">
              <a:solidFill>
                <a:srgbClr val="002060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500" b="1" i="1" dirty="0" smtClean="0">
                <a:solidFill>
                  <a:srgbClr val="002060"/>
                </a:solidFill>
              </a:rPr>
              <a:t>questions </a:t>
            </a:r>
            <a:r>
              <a:rPr lang="en-US" altLang="en-US" sz="2500" b="1" i="1" dirty="0">
                <a:solidFill>
                  <a:srgbClr val="002060"/>
                </a:solidFill>
              </a:rPr>
              <a:t>and feedback</a:t>
            </a:r>
            <a:r>
              <a:rPr lang="en-US" altLang="en-US" sz="2500" b="1" i="1" dirty="0" smtClean="0">
                <a:solidFill>
                  <a:srgbClr val="002060"/>
                </a:solidFill>
              </a:rPr>
              <a:t>!</a:t>
            </a:r>
            <a:endParaRPr lang="en-US" altLang="en-US" sz="1700" b="1" dirty="0"/>
          </a:p>
        </p:txBody>
      </p:sp>
      <p:sp>
        <p:nvSpPr>
          <p:cNvPr id="68613" name="Rectangle 2"/>
          <p:cNvSpPr>
            <a:spLocks noChangeArrowheads="1"/>
          </p:cNvSpPr>
          <p:nvPr/>
        </p:nvSpPr>
        <p:spPr bwMode="auto">
          <a:xfrm>
            <a:off x="4612583" y="4517815"/>
            <a:ext cx="4372282" cy="877888"/>
          </a:xfrm>
          <a:prstGeom prst="rect">
            <a:avLst/>
          </a:prstGeom>
          <a:noFill/>
          <a:ln w="5715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700" b="1" i="1" dirty="0">
                <a:solidFill>
                  <a:srgbClr val="002060"/>
                </a:solidFill>
              </a:rPr>
              <a:t>Grant Keith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700" b="1" dirty="0">
                <a:solidFill>
                  <a:srgbClr val="002060"/>
                </a:solidFill>
              </a:rPr>
              <a:t>617-626-6803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700" b="1" dirty="0" smtClean="0">
                <a:solidFill>
                  <a:schemeClr val="tx1"/>
                </a:solidFill>
                <a:hlinkClick r:id="rId4"/>
              </a:rPr>
              <a:t>Grant.Keith</a:t>
            </a:r>
            <a:r>
              <a:rPr lang="en-US" altLang="en-US" sz="1700" dirty="0" smtClean="0">
                <a:solidFill>
                  <a:schemeClr val="tx1"/>
                </a:solidFill>
                <a:hlinkClick r:id="rId4"/>
              </a:rPr>
              <a:t>@MassMail.State.MA.US</a:t>
            </a:r>
            <a:endParaRPr lang="en-US" altLang="en-US" sz="1700" dirty="0">
              <a:solidFill>
                <a:schemeClr val="tx1"/>
              </a:solidFill>
            </a:endParaRPr>
          </a:p>
        </p:txBody>
      </p:sp>
      <p:sp>
        <p:nvSpPr>
          <p:cNvPr id="6" name="TextBox 2"/>
          <p:cNvSpPr txBox="1">
            <a:spLocks noChangeArrowheads="1"/>
          </p:cNvSpPr>
          <p:nvPr/>
        </p:nvSpPr>
        <p:spPr bwMode="auto">
          <a:xfrm>
            <a:off x="2479981" y="5695498"/>
            <a:ext cx="4336589" cy="877163"/>
          </a:xfrm>
          <a:prstGeom prst="rect">
            <a:avLst/>
          </a:prstGeom>
          <a:noFill/>
          <a:ln w="5715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700" b="1" i="1" dirty="0" smtClean="0">
                <a:solidFill>
                  <a:srgbClr val="002060"/>
                </a:solidFill>
              </a:rPr>
              <a:t>Kim Leonard</a:t>
            </a:r>
            <a:endParaRPr lang="en-US" altLang="en-US" sz="1700" b="1" i="1" dirty="0">
              <a:solidFill>
                <a:srgbClr val="002060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700" b="1" dirty="0" smtClean="0">
                <a:solidFill>
                  <a:srgbClr val="002060"/>
                </a:solidFill>
              </a:rPr>
              <a:t>617-626-6467</a:t>
            </a:r>
            <a:endParaRPr lang="en-US" altLang="en-US" sz="1700" b="1" dirty="0">
              <a:solidFill>
                <a:srgbClr val="002060"/>
              </a:solidFill>
            </a:endParaRPr>
          </a:p>
          <a:p>
            <a:pPr algn="ctr">
              <a:spcBef>
                <a:spcPct val="0"/>
              </a:spcBef>
              <a:buNone/>
            </a:pPr>
            <a:r>
              <a:rPr lang="en-US" altLang="en-US" sz="1700" b="1" dirty="0" smtClean="0">
                <a:solidFill>
                  <a:srgbClr val="0070C0"/>
                </a:solidFill>
                <a:hlinkClick r:id="rId5"/>
              </a:rPr>
              <a:t>Kim.M.Leonard@MassMail.State.MA.US</a:t>
            </a:r>
            <a:endParaRPr lang="en-US" altLang="en-US" sz="1700" b="1" dirty="0"/>
          </a:p>
        </p:txBody>
      </p: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4648276" y="3313037"/>
            <a:ext cx="4336589" cy="877163"/>
          </a:xfrm>
          <a:prstGeom prst="rect">
            <a:avLst/>
          </a:prstGeom>
          <a:noFill/>
          <a:ln w="5715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700" b="1" i="1" dirty="0" smtClean="0">
                <a:solidFill>
                  <a:srgbClr val="002060"/>
                </a:solidFill>
              </a:rPr>
              <a:t>David Ledonne</a:t>
            </a:r>
            <a:endParaRPr lang="en-US" altLang="en-US" sz="1700" b="1" i="1" dirty="0">
              <a:solidFill>
                <a:srgbClr val="002060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700" b="1" dirty="0" smtClean="0">
                <a:solidFill>
                  <a:srgbClr val="002060"/>
                </a:solidFill>
              </a:rPr>
              <a:t>617-626-6179</a:t>
            </a:r>
            <a:endParaRPr lang="en-US" altLang="en-US" sz="1700" b="1" dirty="0">
              <a:solidFill>
                <a:srgbClr val="002060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700" b="1" dirty="0" smtClean="0">
                <a:solidFill>
                  <a:schemeClr val="tx1"/>
                </a:solidFill>
                <a:hlinkClick r:id="rId6"/>
              </a:rPr>
              <a:t>David.Ledonne</a:t>
            </a:r>
            <a:r>
              <a:rPr lang="en-US" altLang="en-US" sz="1700" dirty="0" smtClean="0">
                <a:solidFill>
                  <a:schemeClr val="tx1"/>
                </a:solidFill>
                <a:hlinkClick r:id="rId6"/>
              </a:rPr>
              <a:t>@MassMail.State.MA.US</a:t>
            </a:r>
            <a:endParaRPr lang="en-US" altLang="en-US" sz="1700" dirty="0">
              <a:solidFill>
                <a:schemeClr val="tx1"/>
              </a:solidFill>
            </a:endParaRPr>
          </a:p>
        </p:txBody>
      </p:sp>
      <p:sp>
        <p:nvSpPr>
          <p:cNvPr id="8" name="TextBox 2"/>
          <p:cNvSpPr txBox="1">
            <a:spLocks noChangeArrowheads="1"/>
          </p:cNvSpPr>
          <p:nvPr/>
        </p:nvSpPr>
        <p:spPr bwMode="auto">
          <a:xfrm>
            <a:off x="162385" y="3313037"/>
            <a:ext cx="4336589" cy="846386"/>
          </a:xfrm>
          <a:prstGeom prst="rect">
            <a:avLst/>
          </a:prstGeom>
          <a:noFill/>
          <a:ln w="5715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700" b="1" i="1" dirty="0" smtClean="0">
                <a:solidFill>
                  <a:schemeClr val="accent5">
                    <a:lumMod val="50000"/>
                  </a:schemeClr>
                </a:solidFill>
              </a:rPr>
              <a:t>Rosemary Alexander</a:t>
            </a:r>
            <a:endParaRPr lang="en-US" altLang="en-US" sz="1700" b="1" i="1" dirty="0">
              <a:solidFill>
                <a:schemeClr val="accent5">
                  <a:lumMod val="50000"/>
                </a:schemeClr>
              </a:solidFill>
            </a:endParaRPr>
          </a:p>
          <a:p>
            <a:pPr algn="ctr">
              <a:spcBef>
                <a:spcPct val="0"/>
              </a:spcBef>
              <a:buNone/>
            </a:pPr>
            <a:r>
              <a:rPr lang="en-US" altLang="en-US" sz="1700" b="1" dirty="0" smtClean="0">
                <a:solidFill>
                  <a:schemeClr val="accent5">
                    <a:lumMod val="50000"/>
                  </a:schemeClr>
                </a:solidFill>
              </a:rPr>
              <a:t>617-626-5775 </a:t>
            </a:r>
            <a:r>
              <a:rPr lang="en-US" altLang="en-US" sz="1500" b="1" dirty="0" smtClean="0">
                <a:solidFill>
                  <a:srgbClr val="0070C0"/>
                </a:solidFill>
                <a:hlinkClick r:id="rId7"/>
              </a:rPr>
              <a:t>Rosemary.Alexander@MassMail.State.MA.US</a:t>
            </a:r>
            <a:endParaRPr lang="en-US" altLang="en-US" sz="1500" b="1" dirty="0"/>
          </a:p>
        </p:txBody>
      </p:sp>
      <p:sp>
        <p:nvSpPr>
          <p:cNvPr id="9" name="Rectangle 2"/>
          <p:cNvSpPr>
            <a:spLocks noChangeArrowheads="1"/>
          </p:cNvSpPr>
          <p:nvPr/>
        </p:nvSpPr>
        <p:spPr bwMode="auto">
          <a:xfrm>
            <a:off x="162385" y="4518540"/>
            <a:ext cx="4336589" cy="877163"/>
          </a:xfrm>
          <a:prstGeom prst="rect">
            <a:avLst/>
          </a:prstGeom>
          <a:noFill/>
          <a:ln w="5715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700" b="1" i="1" dirty="0" smtClean="0">
                <a:solidFill>
                  <a:srgbClr val="002060"/>
                </a:solidFill>
              </a:rPr>
              <a:t>Erin Fallon</a:t>
            </a:r>
            <a:endParaRPr lang="en-US" altLang="en-US" sz="1700" b="1" i="1" dirty="0">
              <a:solidFill>
                <a:srgbClr val="002060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700" b="1" dirty="0" smtClean="0">
                <a:solidFill>
                  <a:srgbClr val="002060"/>
                </a:solidFill>
              </a:rPr>
              <a:t>617-626-6105</a:t>
            </a:r>
            <a:endParaRPr lang="en-US" altLang="en-US" sz="1700" b="1" dirty="0">
              <a:solidFill>
                <a:srgbClr val="002060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700" b="1" dirty="0" smtClean="0">
                <a:solidFill>
                  <a:schemeClr val="tx1"/>
                </a:solidFill>
                <a:hlinkClick r:id="rId6"/>
              </a:rPr>
              <a:t>Erin.Fallon</a:t>
            </a:r>
            <a:r>
              <a:rPr lang="en-US" altLang="en-US" sz="1700" dirty="0" smtClean="0">
                <a:solidFill>
                  <a:schemeClr val="tx1"/>
                </a:solidFill>
                <a:hlinkClick r:id="rId6"/>
              </a:rPr>
              <a:t>@MassMail.State.MA.US</a:t>
            </a:r>
            <a:endParaRPr lang="en-US" altLang="en-US" sz="17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0998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ight Arrow 28"/>
          <p:cNvSpPr/>
          <p:nvPr/>
        </p:nvSpPr>
        <p:spPr bwMode="auto">
          <a:xfrm rot="17911814">
            <a:off x="1139043" y="3919621"/>
            <a:ext cx="2927225" cy="484632"/>
          </a:xfrm>
          <a:prstGeom prst="rightArrow">
            <a:avLst>
              <a:gd name="adj1" fmla="val 30139"/>
              <a:gd name="adj2" fmla="val 50000"/>
            </a:avLst>
          </a:prstGeom>
          <a:solidFill>
            <a:srgbClr val="0070C0"/>
          </a:solidFill>
          <a:ln w="19050" cap="flat" cmpd="sng" algn="ctr">
            <a:solidFill>
              <a:srgbClr val="00206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45720" tIns="45720" rIns="4572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Arial" pitchFamily="34" charset="0"/>
            </a:endParaRPr>
          </a:p>
        </p:txBody>
      </p:sp>
      <p:cxnSp>
        <p:nvCxnSpPr>
          <p:cNvPr id="39" name="Elbow Connector 38"/>
          <p:cNvCxnSpPr/>
          <p:nvPr/>
        </p:nvCxnSpPr>
        <p:spPr>
          <a:xfrm rot="5400000">
            <a:off x="5651263" y="2576647"/>
            <a:ext cx="1021628" cy="30481"/>
          </a:xfrm>
          <a:prstGeom prst="bentConnector3">
            <a:avLst>
              <a:gd name="adj1" fmla="val 50000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Elbow Connector 31"/>
          <p:cNvCxnSpPr/>
          <p:nvPr/>
        </p:nvCxnSpPr>
        <p:spPr>
          <a:xfrm rot="5400000">
            <a:off x="4201289" y="5031241"/>
            <a:ext cx="1251119" cy="30480"/>
          </a:xfrm>
          <a:prstGeom prst="bentConnector3">
            <a:avLst>
              <a:gd name="adj1" fmla="val 71926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Elbow Connector 30"/>
          <p:cNvCxnSpPr/>
          <p:nvPr/>
        </p:nvCxnSpPr>
        <p:spPr>
          <a:xfrm rot="5400000">
            <a:off x="3532004" y="3643906"/>
            <a:ext cx="1093673" cy="30480"/>
          </a:xfrm>
          <a:prstGeom prst="bentConnector3">
            <a:avLst>
              <a:gd name="adj1" fmla="val 50000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Elbow Connector 21"/>
          <p:cNvCxnSpPr/>
          <p:nvPr/>
        </p:nvCxnSpPr>
        <p:spPr>
          <a:xfrm rot="5400000">
            <a:off x="6751567" y="3660408"/>
            <a:ext cx="1173124" cy="57711"/>
          </a:xfrm>
          <a:prstGeom prst="bentConnector3">
            <a:avLst>
              <a:gd name="adj1" fmla="val 50000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Elbow Connector 7"/>
          <p:cNvCxnSpPr/>
          <p:nvPr/>
        </p:nvCxnSpPr>
        <p:spPr>
          <a:xfrm rot="5400000">
            <a:off x="8388062" y="3668328"/>
            <a:ext cx="1134519" cy="3104"/>
          </a:xfrm>
          <a:prstGeom prst="bentConnector3">
            <a:avLst>
              <a:gd name="adj1" fmla="val 50000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Rounded Rectangle 24"/>
          <p:cNvSpPr/>
          <p:nvPr/>
        </p:nvSpPr>
        <p:spPr bwMode="auto">
          <a:xfrm>
            <a:off x="178009" y="1912532"/>
            <a:ext cx="2418786" cy="4233946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76200" cap="flat" cmpd="sng" algn="ctr">
            <a:solidFill>
              <a:srgbClr val="00206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45720" tIns="45720" rIns="45720" bIns="45720" numCol="1" rtlCol="0" anchor="ctr" anchorCtr="0" compatLnSpc="1">
            <a:prstTxWarp prst="textNoShape">
              <a:avLst/>
            </a:prstTxWarp>
          </a:bodyPr>
          <a:lstStyle/>
          <a:p>
            <a:pPr algn="ctr">
              <a:spcBef>
                <a:spcPct val="50000"/>
              </a:spcBef>
            </a:pPr>
            <a:endParaRPr lang="en-US" altLang="en-US" sz="2800" b="1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>
              <a:spcBef>
                <a:spcPct val="50000"/>
              </a:spcBef>
            </a:pPr>
            <a:endParaRPr lang="en-US" altLang="en-US" sz="2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950842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 bwMode="gray">
          <a:xfrm>
            <a:off x="4406900" y="6471593"/>
            <a:ext cx="368300" cy="230832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45720" tIns="45720" rIns="4572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dirty="0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Aft>
                <a:spcPct val="0"/>
              </a:spcAft>
              <a:defRPr/>
            </a:pPr>
            <a:r>
              <a:rPr lang="en-US" dirty="0" smtClean="0"/>
              <a:t>Draft for Policy Development Purposes Only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3818" y="336884"/>
            <a:ext cx="1676400" cy="613958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2087260" y="-107638"/>
            <a:ext cx="4504758" cy="116955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</a:pPr>
            <a:r>
              <a:rPr lang="en-US" altLang="en-US" sz="35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MA Workforce </a:t>
            </a:r>
          </a:p>
          <a:p>
            <a:pPr algn="ctr" fontAlgn="base">
              <a:spcBef>
                <a:spcPct val="0"/>
              </a:spcBef>
            </a:pPr>
            <a:r>
              <a:rPr lang="en-US" altLang="en-US" sz="35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System Governance</a:t>
            </a:r>
            <a:endParaRPr lang="en-US" sz="3500" dirty="0">
              <a:ln>
                <a:solidFill>
                  <a:schemeClr val="tx1"/>
                </a:solidFill>
              </a:ln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131909" y="1354174"/>
            <a:ext cx="2428732" cy="53014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altLang="en-US" sz="25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altLang="en-US" sz="25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altLang="en-US" sz="25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altLang="en-US" sz="2500" b="1" dirty="0" smtClean="0">
                <a:latin typeface="Arial" panose="020B0604020202020204" pitchFamily="34" charset="0"/>
                <a:cs typeface="Arial" panose="020B0604020202020204" pitchFamily="34" charset="0"/>
              </a:rPr>
              <a:t>GOVERNOR</a:t>
            </a:r>
            <a:endParaRPr lang="en-US" altLang="en-US" sz="25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sz="2500" i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sz="2500" i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sz="2500" i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sz="1000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spcBef>
                <a:spcPct val="50000"/>
              </a:spcBef>
            </a:pPr>
            <a:r>
              <a:rPr lang="en-US" altLang="en-US" sz="25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MA Workforce </a:t>
            </a:r>
            <a:r>
              <a:rPr lang="en-US" altLang="en-US" sz="2500" b="1" dirty="0">
                <a:latin typeface="Arial" panose="020B0604020202020204" pitchFamily="34" charset="0"/>
                <a:cs typeface="Arial" panose="020B0604020202020204" pitchFamily="34" charset="0"/>
              </a:rPr>
              <a:t>Development Board </a:t>
            </a:r>
            <a:endParaRPr lang="en-US" altLang="en-US" sz="25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spcBef>
                <a:spcPct val="50000"/>
              </a:spcBef>
            </a:pPr>
            <a:endParaRPr lang="en-US" altLang="en-US" sz="2200" b="1" dirty="0" smtClean="0">
              <a:solidFill>
                <a:schemeClr val="accent6">
                  <a:lumMod val="60000"/>
                  <a:lumOff val="40000"/>
                </a:schemeClr>
              </a:solidFill>
              <a:cs typeface="Calibri" panose="020F0502020204030204" pitchFamily="34" charset="0"/>
            </a:endParaRPr>
          </a:p>
          <a:p>
            <a:pPr algn="ctr">
              <a:spcBef>
                <a:spcPct val="50000"/>
              </a:spcBef>
            </a:pPr>
            <a:endParaRPr lang="en-US" altLang="en-US" sz="2200" b="1" dirty="0">
              <a:solidFill>
                <a:schemeClr val="accent6">
                  <a:lumMod val="60000"/>
                  <a:lumOff val="40000"/>
                </a:schemeClr>
              </a:solidFill>
              <a:cs typeface="Calibri" panose="020F0502020204030204" pitchFamily="34" charset="0"/>
            </a:endParaRPr>
          </a:p>
        </p:txBody>
      </p:sp>
      <p:cxnSp>
        <p:nvCxnSpPr>
          <p:cNvPr id="27" name="Straight Arrow Connector 26"/>
          <p:cNvCxnSpPr/>
          <p:nvPr/>
        </p:nvCxnSpPr>
        <p:spPr bwMode="auto">
          <a:xfrm flipH="1">
            <a:off x="1338504" y="3163487"/>
            <a:ext cx="7771" cy="991317"/>
          </a:xfrm>
          <a:prstGeom prst="straightConnector1">
            <a:avLst/>
          </a:prstGeom>
          <a:solidFill>
            <a:schemeClr val="accent1"/>
          </a:solidFill>
          <a:ln w="95250" cap="flat" cmpd="sng" algn="ctr">
            <a:solidFill>
              <a:srgbClr val="002060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30" name="Rectangle 29"/>
          <p:cNvSpPr/>
          <p:nvPr/>
        </p:nvSpPr>
        <p:spPr bwMode="auto">
          <a:xfrm>
            <a:off x="3261959" y="1263579"/>
            <a:ext cx="5769753" cy="1453611"/>
          </a:xfrm>
          <a:prstGeom prst="rect">
            <a:avLst/>
          </a:prstGeom>
          <a:solidFill>
            <a:schemeClr val="accent1"/>
          </a:solidFill>
          <a:ln w="57150" cap="flat" cmpd="sng" algn="ctr">
            <a:solidFill>
              <a:srgbClr val="002060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vert="horz" wrap="square" lIns="45720" tIns="45720" rIns="4572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5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</a:rPr>
              <a:t>EXECUTIVE OFFICE </a:t>
            </a:r>
            <a:r>
              <a:rPr lang="en-US" sz="2500" b="1" dirty="0" smtClean="0">
                <a:latin typeface="Calibri" panose="020F0502020204030204" pitchFamily="34" charset="0"/>
              </a:rPr>
              <a:t>OF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5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</a:rPr>
              <a:t>LABOR AND WORKFORCE DEVELOPMENT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500" b="1" dirty="0" smtClean="0">
                <a:latin typeface="Calibri" panose="020F0502020204030204" pitchFamily="34" charset="0"/>
              </a:rPr>
              <a:t>(EOLWD)</a:t>
            </a:r>
            <a:endParaRPr kumimoji="0" lang="en-US" sz="25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</a:endParaRPr>
          </a:p>
        </p:txBody>
      </p:sp>
      <p:sp>
        <p:nvSpPr>
          <p:cNvPr id="34" name="Rectangle 33"/>
          <p:cNvSpPr/>
          <p:nvPr/>
        </p:nvSpPr>
        <p:spPr bwMode="auto">
          <a:xfrm>
            <a:off x="3118991" y="3569246"/>
            <a:ext cx="2896900" cy="920518"/>
          </a:xfrm>
          <a:prstGeom prst="rect">
            <a:avLst/>
          </a:prstGeom>
          <a:solidFill>
            <a:schemeClr val="accent1"/>
          </a:solidFill>
          <a:ln w="57150" cap="flat" cmpd="sng" algn="ctr">
            <a:solidFill>
              <a:srgbClr val="002060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w="114300" prst="hardEdge"/>
          </a:sp3d>
        </p:spPr>
        <p:txBody>
          <a:bodyPr vert="horz" wrap="square" lIns="45720" tIns="45720" rIns="4572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000" b="1" dirty="0" smtClean="0">
                <a:latin typeface="Arial Narrow" panose="020B0606020202030204" pitchFamily="34" charset="0"/>
              </a:rPr>
              <a:t>DEPARTMENT 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anose="020B0606020202030204" pitchFamily="34" charset="0"/>
              </a:rPr>
              <a:t>OF</a:t>
            </a:r>
            <a:r>
              <a:rPr kumimoji="0" lang="en-US" sz="20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anose="020B0606020202030204" pitchFamily="34" charset="0"/>
              </a:rPr>
              <a:t> </a:t>
            </a:r>
            <a:r>
              <a:rPr lang="en-US" sz="2000" b="1" baseline="0" dirty="0" smtClean="0">
                <a:latin typeface="Arial Narrow" panose="020B0606020202030204" pitchFamily="34" charset="0"/>
              </a:rPr>
              <a:t>CAREER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anose="020B0606020202030204" pitchFamily="34" charset="0"/>
              </a:rPr>
              <a:t>SERVICES (DCS)</a:t>
            </a:r>
            <a:endParaRPr kumimoji="0" lang="en-US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Narrow" panose="020B0606020202030204" pitchFamily="34" charset="0"/>
            </a:endParaRPr>
          </a:p>
        </p:txBody>
      </p:sp>
      <p:sp>
        <p:nvSpPr>
          <p:cNvPr id="35" name="Rectangle 34"/>
          <p:cNvSpPr/>
          <p:nvPr/>
        </p:nvSpPr>
        <p:spPr bwMode="auto">
          <a:xfrm>
            <a:off x="6146836" y="3571559"/>
            <a:ext cx="2231042" cy="958490"/>
          </a:xfrm>
          <a:prstGeom prst="rect">
            <a:avLst/>
          </a:prstGeom>
          <a:solidFill>
            <a:schemeClr val="accent1"/>
          </a:solidFill>
          <a:ln w="57150" cap="flat" cmpd="sng" algn="ctr">
            <a:solidFill>
              <a:srgbClr val="002060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w="114300" prst="hardEdge"/>
          </a:sp3d>
        </p:spPr>
        <p:txBody>
          <a:bodyPr vert="horz" wrap="square" lIns="45720" tIns="45720" rIns="4572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b="1" dirty="0" smtClean="0">
                <a:latin typeface="Arial Narrow" panose="020B0606020202030204" pitchFamily="34" charset="0"/>
              </a:rPr>
              <a:t>DEPARTMENT OF</a:t>
            </a:r>
            <a:r>
              <a:rPr kumimoji="0" lang="en-US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anose="020B0606020202030204" pitchFamily="34" charset="0"/>
              </a:rPr>
              <a:t> UNEMPLOYMENT ASSISTANCE (DUA)</a:t>
            </a:r>
            <a:endParaRPr kumimoji="0" lang="en-US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Narrow" panose="020B0606020202030204" pitchFamily="34" charset="0"/>
            </a:endParaRPr>
          </a:p>
        </p:txBody>
      </p:sp>
      <p:sp>
        <p:nvSpPr>
          <p:cNvPr id="36" name="Rectangle 35"/>
          <p:cNvSpPr/>
          <p:nvPr/>
        </p:nvSpPr>
        <p:spPr bwMode="auto">
          <a:xfrm>
            <a:off x="8528344" y="3590545"/>
            <a:ext cx="3015772" cy="920518"/>
          </a:xfrm>
          <a:prstGeom prst="rect">
            <a:avLst/>
          </a:prstGeom>
          <a:solidFill>
            <a:schemeClr val="accent1"/>
          </a:solidFill>
          <a:ln w="57150" cap="flat" cmpd="sng" algn="ctr">
            <a:solidFill>
              <a:srgbClr val="002060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w="114300" prst="hardEdge"/>
          </a:sp3d>
        </p:spPr>
        <p:txBody>
          <a:bodyPr vert="horz" wrap="square" lIns="45720" tIns="45720" rIns="4572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000" b="1" dirty="0" smtClean="0">
                <a:latin typeface="Arial Narrow" panose="020B0606020202030204" pitchFamily="34" charset="0"/>
              </a:rPr>
              <a:t> </a:t>
            </a:r>
            <a:endParaRPr kumimoji="0" lang="en-US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Narrow" panose="020B0606020202030204" pitchFamily="34" charset="0"/>
            </a:endParaRPr>
          </a:p>
        </p:txBody>
      </p:sp>
      <p:sp>
        <p:nvSpPr>
          <p:cNvPr id="37" name="Rectangle 36"/>
          <p:cNvSpPr/>
          <p:nvPr/>
        </p:nvSpPr>
        <p:spPr bwMode="auto">
          <a:xfrm>
            <a:off x="3416085" y="5172516"/>
            <a:ext cx="2821526" cy="855257"/>
          </a:xfrm>
          <a:prstGeom prst="rect">
            <a:avLst/>
          </a:prstGeom>
          <a:solidFill>
            <a:schemeClr val="accent1"/>
          </a:solidFill>
          <a:ln w="57150" cap="flat" cmpd="sng" algn="ctr">
            <a:solidFill>
              <a:srgbClr val="002060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w="114300" prst="hardEdge"/>
          </a:sp3d>
        </p:spPr>
        <p:txBody>
          <a:bodyPr vert="horz" wrap="square" lIns="45720" tIns="45720" rIns="45720" bIns="45720" numCol="1" rtlCol="0" anchor="ctr" anchorCtr="0" compatLnSpc="1">
            <a:prstTxWarp prst="textNoShape">
              <a:avLst/>
            </a:prstTxWarp>
          </a:bodyPr>
          <a:lstStyle/>
          <a:p>
            <a:pPr algn="ctr">
              <a:defRPr/>
            </a:pPr>
            <a:r>
              <a:rPr lang="en-US" altLang="en-US" sz="20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Regional </a:t>
            </a:r>
            <a:r>
              <a:rPr lang="en-US" altLang="en-US" sz="2000" b="1" dirty="0">
                <a:latin typeface="Calibri" panose="020F0502020204030204" pitchFamily="34" charset="0"/>
                <a:cs typeface="Calibri" panose="020F0502020204030204" pitchFamily="34" charset="0"/>
              </a:rPr>
              <a:t>Workforce Development System</a:t>
            </a:r>
          </a:p>
          <a:p>
            <a:pPr algn="ctr">
              <a:defRPr/>
            </a:pPr>
            <a:r>
              <a:rPr lang="en-US" altLang="en-US" sz="2000" b="1" dirty="0">
                <a:latin typeface="Calibri" panose="020F0502020204030204" pitchFamily="34" charset="0"/>
                <a:cs typeface="Calibri" panose="020F0502020204030204" pitchFamily="34" charset="0"/>
              </a:rPr>
              <a:t>WIBs/Career Centers</a:t>
            </a:r>
          </a:p>
        </p:txBody>
      </p:sp>
      <p:pic>
        <p:nvPicPr>
          <p:cNvPr id="38" name="Picture 3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4749" y="5739092"/>
            <a:ext cx="1429251" cy="1086490"/>
          </a:xfrm>
          <a:prstGeom prst="rect">
            <a:avLst/>
          </a:prstGeom>
        </p:spPr>
      </p:pic>
      <p:cxnSp>
        <p:nvCxnSpPr>
          <p:cNvPr id="11" name="Straight Connector 10"/>
          <p:cNvCxnSpPr/>
          <p:nvPr/>
        </p:nvCxnSpPr>
        <p:spPr>
          <a:xfrm>
            <a:off x="3374247" y="3093091"/>
            <a:ext cx="5769753" cy="952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80964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950842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 bwMode="gray">
          <a:xfrm>
            <a:off x="4406900" y="6471593"/>
            <a:ext cx="368300" cy="230832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45720" tIns="45720" rIns="4572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dirty="0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Aft>
                <a:spcPct val="0"/>
              </a:spcAft>
              <a:defRPr/>
            </a:pPr>
            <a:r>
              <a:rPr lang="en-US" dirty="0" smtClean="0"/>
              <a:t>Draft for Policy Development Purposes Only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3818" y="336884"/>
            <a:ext cx="1676400" cy="613958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2087260" y="-107638"/>
            <a:ext cx="4504758" cy="116955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</a:pPr>
            <a:r>
              <a:rPr lang="en-US" altLang="en-US" sz="35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MA Workforce </a:t>
            </a:r>
          </a:p>
          <a:p>
            <a:pPr algn="ctr" fontAlgn="base">
              <a:spcBef>
                <a:spcPct val="0"/>
              </a:spcBef>
            </a:pPr>
            <a:r>
              <a:rPr lang="en-US" altLang="en-US" sz="35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System Governance</a:t>
            </a:r>
            <a:endParaRPr lang="en-US" sz="3500" dirty="0">
              <a:ln>
                <a:solidFill>
                  <a:schemeClr val="tx1"/>
                </a:solidFill>
              </a:ln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Oval 4"/>
          <p:cNvSpPr>
            <a:spLocks noChangeArrowheads="1"/>
          </p:cNvSpPr>
          <p:nvPr/>
        </p:nvSpPr>
        <p:spPr bwMode="auto">
          <a:xfrm>
            <a:off x="3045252" y="2001610"/>
            <a:ext cx="3062591" cy="3110501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57150">
            <a:solidFill>
              <a:srgbClr val="002060"/>
            </a:solidFill>
            <a:round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endParaRPr lang="en-US" altLang="en-US" sz="2500" dirty="0" smtClean="0">
              <a:ln w="0">
                <a:solidFill>
                  <a:sysClr val="windowText" lastClr="000000"/>
                </a:solidFill>
              </a:ln>
              <a:solidFill>
                <a:schemeClr val="accent1">
                  <a:lumMod val="50000"/>
                </a:schemeClr>
              </a:solidFill>
              <a:effectLst>
                <a:glow rad="63500">
                  <a:schemeClr val="accent1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defRPr/>
            </a:pPr>
            <a:endParaRPr lang="en-US" altLang="en-US" sz="1000" dirty="0" smtClean="0">
              <a:ln w="0">
                <a:solidFill>
                  <a:sysClr val="windowText" lastClr="000000"/>
                </a:solidFill>
              </a:ln>
              <a:solidFill>
                <a:schemeClr val="accent1">
                  <a:lumMod val="50000"/>
                </a:schemeClr>
              </a:solidFill>
              <a:effectLst>
                <a:glow rad="63500">
                  <a:schemeClr val="accent1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defRPr/>
            </a:pPr>
            <a:r>
              <a:rPr lang="en-US" altLang="en-US" sz="2500" dirty="0" smtClean="0">
                <a:ln w="0">
                  <a:solidFill>
                    <a:sysClr val="windowText" lastClr="000000"/>
                  </a:solidFill>
                </a:ln>
                <a:solidFill>
                  <a:schemeClr val="accent1">
                    <a:lumMod val="50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One-Stop </a:t>
            </a:r>
            <a:r>
              <a:rPr lang="en-US" altLang="en-US" sz="2500" dirty="0">
                <a:ln w="0">
                  <a:solidFill>
                    <a:sysClr val="windowText" lastClr="000000"/>
                  </a:solidFill>
                </a:ln>
                <a:solidFill>
                  <a:schemeClr val="accent1">
                    <a:lumMod val="50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altLang="en-US" sz="2500" dirty="0">
                <a:ln w="0">
                  <a:solidFill>
                    <a:sysClr val="windowText" lastClr="000000"/>
                  </a:solidFill>
                </a:ln>
                <a:solidFill>
                  <a:schemeClr val="accent1">
                    <a:lumMod val="50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en-US" sz="2500" dirty="0">
                <a:ln w="0">
                  <a:solidFill>
                    <a:sysClr val="windowText" lastClr="000000"/>
                  </a:solidFill>
                </a:ln>
                <a:solidFill>
                  <a:schemeClr val="accent1">
                    <a:lumMod val="50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Career Center</a:t>
            </a:r>
          </a:p>
          <a:p>
            <a:pPr algn="ctr">
              <a:defRPr/>
            </a:pPr>
            <a:r>
              <a:rPr lang="en-US" altLang="en-US" sz="2500" i="1" dirty="0" smtClean="0">
                <a:ln w="0">
                  <a:solidFill>
                    <a:sysClr val="windowText" lastClr="000000"/>
                  </a:solidFill>
                </a:ln>
                <a:solidFill>
                  <a:schemeClr val="accent1">
                    <a:lumMod val="50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LEAD OPERATOR</a:t>
            </a:r>
            <a:r>
              <a:rPr lang="en-US" altLang="en-US" sz="2500" i="1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altLang="en-US" sz="2500" i="1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glow rad="63500">
                  <a:schemeClr val="accent1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altLang="en-US" sz="1400" dirty="0">
              <a:latin typeface="Calibri" panose="020F0502020204030204" pitchFamily="34" charset="0"/>
            </a:endParaRPr>
          </a:p>
        </p:txBody>
      </p:sp>
      <p:pic>
        <p:nvPicPr>
          <p:cNvPr id="24" name="Picture 50" descr="https://pbs.twimg.com/profile_images/3354951397/e54b27f1625ddd1fe0ae2db159c3cda2.jpe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68347" y="1119822"/>
            <a:ext cx="1485708" cy="1328119"/>
          </a:xfrm>
          <a:prstGeom prst="rect">
            <a:avLst/>
          </a:prstGeom>
          <a:noFill/>
        </p:spPr>
      </p:pic>
      <p:pic>
        <p:nvPicPr>
          <p:cNvPr id="28" name="Picture 27" descr="mass one stop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841912" y="2147100"/>
            <a:ext cx="1790591" cy="902581"/>
          </a:xfrm>
          <a:prstGeom prst="rect">
            <a:avLst/>
          </a:prstGeom>
        </p:spPr>
      </p:pic>
      <p:pic>
        <p:nvPicPr>
          <p:cNvPr id="33" name="Picture 32" descr="mass commission for the blind log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26908" y="3243936"/>
            <a:ext cx="1522094" cy="846200"/>
          </a:xfrm>
          <a:prstGeom prst="rect">
            <a:avLst/>
          </a:prstGeom>
        </p:spPr>
      </p:pic>
      <p:pic>
        <p:nvPicPr>
          <p:cNvPr id="40" name="Picture 2" descr="Case Study: Division Of Unemployment Assistance, Massachusetts/Deloitte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4464" y="1287726"/>
            <a:ext cx="2109614" cy="9514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Picture 3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8249" y="3130387"/>
            <a:ext cx="1524000" cy="12868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2" name="Picture 56" descr="mrc logo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6573149" y="5663393"/>
            <a:ext cx="1735543" cy="805735"/>
          </a:xfrm>
          <a:prstGeom prst="rect">
            <a:avLst/>
          </a:prstGeom>
          <a:noFill/>
        </p:spPr>
      </p:pic>
      <p:cxnSp>
        <p:nvCxnSpPr>
          <p:cNvPr id="10" name="Straight Arrow Connector 9"/>
          <p:cNvCxnSpPr/>
          <p:nvPr/>
        </p:nvCxnSpPr>
        <p:spPr>
          <a:xfrm>
            <a:off x="1849002" y="3773796"/>
            <a:ext cx="1085630" cy="0"/>
          </a:xfrm>
          <a:prstGeom prst="straightConnector1">
            <a:avLst/>
          </a:prstGeom>
          <a:ln w="73025">
            <a:solidFill>
              <a:srgbClr val="00206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/>
          <p:cNvCxnSpPr/>
          <p:nvPr/>
        </p:nvCxnSpPr>
        <p:spPr>
          <a:xfrm flipV="1">
            <a:off x="2699497" y="4955459"/>
            <a:ext cx="781122" cy="820712"/>
          </a:xfrm>
          <a:prstGeom prst="straightConnector1">
            <a:avLst/>
          </a:prstGeom>
          <a:ln w="73025">
            <a:solidFill>
              <a:srgbClr val="00206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/>
          <p:cNvCxnSpPr/>
          <p:nvPr/>
        </p:nvCxnSpPr>
        <p:spPr>
          <a:xfrm flipV="1">
            <a:off x="6204155" y="3773796"/>
            <a:ext cx="1022555" cy="1"/>
          </a:xfrm>
          <a:prstGeom prst="straightConnector1">
            <a:avLst/>
          </a:prstGeom>
          <a:ln w="73025">
            <a:solidFill>
              <a:srgbClr val="00206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/>
          <p:cNvCxnSpPr/>
          <p:nvPr/>
        </p:nvCxnSpPr>
        <p:spPr>
          <a:xfrm>
            <a:off x="2504661" y="1705322"/>
            <a:ext cx="871945" cy="656935"/>
          </a:xfrm>
          <a:prstGeom prst="straightConnector1">
            <a:avLst/>
          </a:prstGeom>
          <a:ln w="73025">
            <a:solidFill>
              <a:srgbClr val="00206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53"/>
          <p:cNvCxnSpPr/>
          <p:nvPr/>
        </p:nvCxnSpPr>
        <p:spPr>
          <a:xfrm flipV="1">
            <a:off x="5753818" y="1705322"/>
            <a:ext cx="838200" cy="699338"/>
          </a:xfrm>
          <a:prstGeom prst="straightConnector1">
            <a:avLst/>
          </a:prstGeom>
          <a:ln w="73025">
            <a:solidFill>
              <a:srgbClr val="00206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4" name="Picture 73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852" y="5840114"/>
            <a:ext cx="3330406" cy="727557"/>
          </a:xfrm>
          <a:prstGeom prst="rect">
            <a:avLst/>
          </a:prstGeom>
        </p:spPr>
      </p:pic>
      <p:cxnSp>
        <p:nvCxnSpPr>
          <p:cNvPr id="75" name="Straight Arrow Connector 74"/>
          <p:cNvCxnSpPr/>
          <p:nvPr/>
        </p:nvCxnSpPr>
        <p:spPr>
          <a:xfrm>
            <a:off x="5769511" y="4907737"/>
            <a:ext cx="869287" cy="868434"/>
          </a:xfrm>
          <a:prstGeom prst="straightConnector1">
            <a:avLst/>
          </a:prstGeom>
          <a:ln w="73025">
            <a:solidFill>
              <a:srgbClr val="00206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32886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950842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 bwMode="gray">
          <a:xfrm>
            <a:off x="4406900" y="6471593"/>
            <a:ext cx="368300" cy="230832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45720" tIns="45720" rIns="4572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dirty="0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Aft>
                <a:spcPct val="0"/>
              </a:spcAft>
              <a:defRPr/>
            </a:pPr>
            <a:r>
              <a:rPr lang="en-US" dirty="0" smtClean="0"/>
              <a:t>Draft for Policy Development Purposes Only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2758" y="336884"/>
            <a:ext cx="1676400" cy="61395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4749" y="5771510"/>
            <a:ext cx="1429251" cy="1086490"/>
          </a:xfrm>
          <a:prstGeom prst="rect">
            <a:avLst/>
          </a:prstGeom>
        </p:spPr>
      </p:pic>
      <p:sp>
        <p:nvSpPr>
          <p:cNvPr id="9" name="Title 1"/>
          <p:cNvSpPr txBox="1">
            <a:spLocks/>
          </p:cNvSpPr>
          <p:nvPr/>
        </p:nvSpPr>
        <p:spPr>
          <a:xfrm>
            <a:off x="512784" y="-86554"/>
            <a:ext cx="7340600" cy="762000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20000"/>
              </a:spcBef>
              <a:spcAft>
                <a:spcPct val="0"/>
              </a:spcAft>
              <a:tabLst>
                <a:tab pos="915988" algn="l"/>
              </a:tabLst>
              <a:defRPr sz="2400" b="1">
                <a:solidFill>
                  <a:srgbClr val="FFC000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20000"/>
              </a:spcBef>
              <a:spcAft>
                <a:spcPct val="0"/>
              </a:spcAft>
              <a:tabLst>
                <a:tab pos="915988" algn="l"/>
              </a:tabLst>
              <a:defRPr sz="2400" b="1">
                <a:solidFill>
                  <a:srgbClr val="FFC000"/>
                </a:solidFill>
                <a:latin typeface="Arial" pitchFamily="34" charset="0"/>
              </a:defRPr>
            </a:lvl2pPr>
            <a:lvl3pPr algn="l" rtl="0" eaLnBrk="0" fontAlgn="base" hangingPunct="0">
              <a:spcBef>
                <a:spcPct val="20000"/>
              </a:spcBef>
              <a:spcAft>
                <a:spcPct val="0"/>
              </a:spcAft>
              <a:tabLst>
                <a:tab pos="915988" algn="l"/>
              </a:tabLst>
              <a:defRPr sz="2400" b="1">
                <a:solidFill>
                  <a:srgbClr val="FFC000"/>
                </a:solidFill>
                <a:latin typeface="Arial" pitchFamily="34" charset="0"/>
              </a:defRPr>
            </a:lvl3pPr>
            <a:lvl4pPr algn="l" rtl="0" eaLnBrk="0" fontAlgn="base" hangingPunct="0">
              <a:spcBef>
                <a:spcPct val="20000"/>
              </a:spcBef>
              <a:spcAft>
                <a:spcPct val="0"/>
              </a:spcAft>
              <a:tabLst>
                <a:tab pos="915988" algn="l"/>
              </a:tabLst>
              <a:defRPr sz="2400" b="1">
                <a:solidFill>
                  <a:srgbClr val="FFC000"/>
                </a:solidFill>
                <a:latin typeface="Arial" pitchFamily="34" charset="0"/>
              </a:defRPr>
            </a:lvl4pPr>
            <a:lvl5pPr algn="l" rtl="0" eaLnBrk="0" fontAlgn="base" hangingPunct="0">
              <a:spcBef>
                <a:spcPct val="20000"/>
              </a:spcBef>
              <a:spcAft>
                <a:spcPct val="0"/>
              </a:spcAft>
              <a:tabLst>
                <a:tab pos="915988" algn="l"/>
              </a:tabLst>
              <a:defRPr sz="2400" b="1">
                <a:solidFill>
                  <a:srgbClr val="FFC000"/>
                </a:solidFill>
                <a:latin typeface="Arial" pitchFamily="34" charset="0"/>
              </a:defRPr>
            </a:lvl5pPr>
            <a:lvl6pPr marL="457200" algn="l" rtl="0" eaLnBrk="0" fontAlgn="base" hangingPunct="0">
              <a:spcBef>
                <a:spcPct val="20000"/>
              </a:spcBef>
              <a:spcAft>
                <a:spcPct val="0"/>
              </a:spcAft>
              <a:tabLst>
                <a:tab pos="915988" algn="l"/>
              </a:tabLst>
              <a:defRPr sz="2400" b="1">
                <a:solidFill>
                  <a:schemeClr val="accent1"/>
                </a:solidFill>
                <a:latin typeface="Arial" pitchFamily="34" charset="0"/>
              </a:defRPr>
            </a:lvl6pPr>
            <a:lvl7pPr marL="914400" algn="l" rtl="0" eaLnBrk="0" fontAlgn="base" hangingPunct="0">
              <a:spcBef>
                <a:spcPct val="20000"/>
              </a:spcBef>
              <a:spcAft>
                <a:spcPct val="0"/>
              </a:spcAft>
              <a:tabLst>
                <a:tab pos="915988" algn="l"/>
              </a:tabLst>
              <a:defRPr sz="2400" b="1">
                <a:solidFill>
                  <a:schemeClr val="accent1"/>
                </a:solidFill>
                <a:latin typeface="Arial" pitchFamily="34" charset="0"/>
              </a:defRPr>
            </a:lvl7pPr>
            <a:lvl8pPr marL="1371600" algn="l" rtl="0" eaLnBrk="0" fontAlgn="base" hangingPunct="0">
              <a:spcBef>
                <a:spcPct val="20000"/>
              </a:spcBef>
              <a:spcAft>
                <a:spcPct val="0"/>
              </a:spcAft>
              <a:tabLst>
                <a:tab pos="915988" algn="l"/>
              </a:tabLst>
              <a:defRPr sz="2400" b="1">
                <a:solidFill>
                  <a:schemeClr val="accent1"/>
                </a:solidFill>
                <a:latin typeface="Arial" pitchFamily="34" charset="0"/>
              </a:defRPr>
            </a:lvl8pPr>
            <a:lvl9pPr marL="1828800" algn="l" rtl="0" eaLnBrk="0" fontAlgn="base" hangingPunct="0">
              <a:spcBef>
                <a:spcPct val="20000"/>
              </a:spcBef>
              <a:spcAft>
                <a:spcPct val="0"/>
              </a:spcAft>
              <a:tabLst>
                <a:tab pos="915988" algn="l"/>
              </a:tabLst>
              <a:defRPr sz="2400" b="1">
                <a:solidFill>
                  <a:schemeClr val="accent1"/>
                </a:solidFill>
                <a:latin typeface="Arial" pitchFamily="34" charset="0"/>
              </a:defRPr>
            </a:lvl9pPr>
          </a:lstStyle>
          <a:p>
            <a:pPr algn="ctr">
              <a:spcBef>
                <a:spcPts val="0"/>
              </a:spcBef>
            </a:pPr>
            <a:r>
              <a:rPr lang="en-US" sz="3500" kern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MA Workforce Development </a:t>
            </a:r>
          </a:p>
          <a:p>
            <a:pPr algn="ctr">
              <a:spcBef>
                <a:spcPts val="0"/>
              </a:spcBef>
            </a:pPr>
            <a:r>
              <a:rPr lang="en-US" sz="3500" kern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System</a:t>
            </a:r>
            <a:endParaRPr lang="en-US" sz="3500" kern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Picture 2" descr="C:\Users\asweeney\AppData\Local\Microsoft\Windows\Temporary Internet Files\Content.Outlook\V0TEB5LD\ccMap- 3-18-17 -(als)-for powerpoint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1026" y="1035718"/>
            <a:ext cx="9926052" cy="60033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95661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950842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 bwMode="gray">
          <a:xfrm>
            <a:off x="4406900" y="6471593"/>
            <a:ext cx="368300" cy="230832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45720" tIns="45720" rIns="4572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dirty="0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Aft>
                <a:spcPct val="0"/>
              </a:spcAft>
              <a:defRPr/>
            </a:pPr>
            <a:r>
              <a:rPr lang="en-US" dirty="0" smtClean="0"/>
              <a:t>Draft for Policy Development Purposes Only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2758" y="336884"/>
            <a:ext cx="1676400" cy="61395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4749" y="5771510"/>
            <a:ext cx="1429251" cy="1086490"/>
          </a:xfrm>
          <a:prstGeom prst="rect">
            <a:avLst/>
          </a:prstGeom>
        </p:spPr>
      </p:pic>
      <p:sp>
        <p:nvSpPr>
          <p:cNvPr id="9" name="Title 1"/>
          <p:cNvSpPr txBox="1">
            <a:spLocks/>
          </p:cNvSpPr>
          <p:nvPr/>
        </p:nvSpPr>
        <p:spPr>
          <a:xfrm>
            <a:off x="436880" y="-134536"/>
            <a:ext cx="7714749" cy="762000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20000"/>
              </a:spcBef>
              <a:spcAft>
                <a:spcPct val="0"/>
              </a:spcAft>
              <a:tabLst>
                <a:tab pos="915988" algn="l"/>
              </a:tabLst>
              <a:defRPr sz="2400" b="1">
                <a:solidFill>
                  <a:srgbClr val="FFC000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20000"/>
              </a:spcBef>
              <a:spcAft>
                <a:spcPct val="0"/>
              </a:spcAft>
              <a:tabLst>
                <a:tab pos="915988" algn="l"/>
              </a:tabLst>
              <a:defRPr sz="2400" b="1">
                <a:solidFill>
                  <a:srgbClr val="FFC000"/>
                </a:solidFill>
                <a:latin typeface="Arial" pitchFamily="34" charset="0"/>
              </a:defRPr>
            </a:lvl2pPr>
            <a:lvl3pPr algn="l" rtl="0" eaLnBrk="0" fontAlgn="base" hangingPunct="0">
              <a:spcBef>
                <a:spcPct val="20000"/>
              </a:spcBef>
              <a:spcAft>
                <a:spcPct val="0"/>
              </a:spcAft>
              <a:tabLst>
                <a:tab pos="915988" algn="l"/>
              </a:tabLst>
              <a:defRPr sz="2400" b="1">
                <a:solidFill>
                  <a:srgbClr val="FFC000"/>
                </a:solidFill>
                <a:latin typeface="Arial" pitchFamily="34" charset="0"/>
              </a:defRPr>
            </a:lvl3pPr>
            <a:lvl4pPr algn="l" rtl="0" eaLnBrk="0" fontAlgn="base" hangingPunct="0">
              <a:spcBef>
                <a:spcPct val="20000"/>
              </a:spcBef>
              <a:spcAft>
                <a:spcPct val="0"/>
              </a:spcAft>
              <a:tabLst>
                <a:tab pos="915988" algn="l"/>
              </a:tabLst>
              <a:defRPr sz="2400" b="1">
                <a:solidFill>
                  <a:srgbClr val="FFC000"/>
                </a:solidFill>
                <a:latin typeface="Arial" pitchFamily="34" charset="0"/>
              </a:defRPr>
            </a:lvl4pPr>
            <a:lvl5pPr algn="l" rtl="0" eaLnBrk="0" fontAlgn="base" hangingPunct="0">
              <a:spcBef>
                <a:spcPct val="20000"/>
              </a:spcBef>
              <a:spcAft>
                <a:spcPct val="0"/>
              </a:spcAft>
              <a:tabLst>
                <a:tab pos="915988" algn="l"/>
              </a:tabLst>
              <a:defRPr sz="2400" b="1">
                <a:solidFill>
                  <a:srgbClr val="FFC000"/>
                </a:solidFill>
                <a:latin typeface="Arial" pitchFamily="34" charset="0"/>
              </a:defRPr>
            </a:lvl5pPr>
            <a:lvl6pPr marL="457200" algn="l" rtl="0" eaLnBrk="0" fontAlgn="base" hangingPunct="0">
              <a:spcBef>
                <a:spcPct val="20000"/>
              </a:spcBef>
              <a:spcAft>
                <a:spcPct val="0"/>
              </a:spcAft>
              <a:tabLst>
                <a:tab pos="915988" algn="l"/>
              </a:tabLst>
              <a:defRPr sz="2400" b="1">
                <a:solidFill>
                  <a:schemeClr val="accent1"/>
                </a:solidFill>
                <a:latin typeface="Arial" pitchFamily="34" charset="0"/>
              </a:defRPr>
            </a:lvl6pPr>
            <a:lvl7pPr marL="914400" algn="l" rtl="0" eaLnBrk="0" fontAlgn="base" hangingPunct="0">
              <a:spcBef>
                <a:spcPct val="20000"/>
              </a:spcBef>
              <a:spcAft>
                <a:spcPct val="0"/>
              </a:spcAft>
              <a:tabLst>
                <a:tab pos="915988" algn="l"/>
              </a:tabLst>
              <a:defRPr sz="2400" b="1">
                <a:solidFill>
                  <a:schemeClr val="accent1"/>
                </a:solidFill>
                <a:latin typeface="Arial" pitchFamily="34" charset="0"/>
              </a:defRPr>
            </a:lvl7pPr>
            <a:lvl8pPr marL="1371600" algn="l" rtl="0" eaLnBrk="0" fontAlgn="base" hangingPunct="0">
              <a:spcBef>
                <a:spcPct val="20000"/>
              </a:spcBef>
              <a:spcAft>
                <a:spcPct val="0"/>
              </a:spcAft>
              <a:tabLst>
                <a:tab pos="915988" algn="l"/>
              </a:tabLst>
              <a:defRPr sz="2400" b="1">
                <a:solidFill>
                  <a:schemeClr val="accent1"/>
                </a:solidFill>
                <a:latin typeface="Arial" pitchFamily="34" charset="0"/>
              </a:defRPr>
            </a:lvl8pPr>
            <a:lvl9pPr marL="1828800" algn="l" rtl="0" eaLnBrk="0" fontAlgn="base" hangingPunct="0">
              <a:spcBef>
                <a:spcPct val="20000"/>
              </a:spcBef>
              <a:spcAft>
                <a:spcPct val="0"/>
              </a:spcAft>
              <a:tabLst>
                <a:tab pos="915988" algn="l"/>
              </a:tabLst>
              <a:defRPr sz="2400" b="1">
                <a:solidFill>
                  <a:schemeClr val="accent1"/>
                </a:solidFill>
                <a:latin typeface="Arial" pitchFamily="34" charset="0"/>
              </a:defRPr>
            </a:lvl9pPr>
          </a:lstStyle>
          <a:p>
            <a:pPr algn="ctr">
              <a:spcBef>
                <a:spcPts val="0"/>
              </a:spcBef>
            </a:pPr>
            <a:r>
              <a:rPr lang="en-US" sz="3500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Workforce Innovation      Opportunity Act (WIOA)</a:t>
            </a:r>
            <a:endParaRPr lang="en-US" sz="3500" kern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06947" y="1066085"/>
            <a:ext cx="8968206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Revitalized Workforce System embodies             four hallmarks of excellence:</a:t>
            </a:r>
            <a:r>
              <a:rPr lang="en-US" sz="2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2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2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sz="2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One-Stop career </a:t>
            </a:r>
            <a:r>
              <a:rPr lang="en-US" sz="2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centers will continue providing </a:t>
            </a:r>
            <a:r>
              <a:rPr lang="en-US" sz="2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first-rate customer service to </a:t>
            </a:r>
            <a:r>
              <a:rPr lang="en-US" sz="2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all customers - businesses </a:t>
            </a:r>
            <a:r>
              <a:rPr lang="en-US" sz="2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</a:t>
            </a:r>
            <a:r>
              <a:rPr lang="en-US" sz="2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jobseekers</a:t>
            </a:r>
            <a:r>
              <a:rPr lang="en-US" sz="2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2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2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sz="2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Demands of </a:t>
            </a:r>
            <a:r>
              <a:rPr lang="en-US" sz="2200" b="1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businesses</a:t>
            </a:r>
            <a:r>
              <a:rPr lang="en-US" sz="2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workers</a:t>
            </a:r>
            <a:r>
              <a:rPr lang="en-US" sz="2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will drive public workforce system </a:t>
            </a:r>
            <a:r>
              <a:rPr lang="en-US" sz="2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actions and solutions (Demand 2.0, etc.)</a:t>
            </a:r>
            <a:r>
              <a:rPr lang="en-US" sz="2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2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2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sz="2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Through strategic partnerships and regional coordination, the public workforce system will support </a:t>
            </a:r>
            <a:r>
              <a:rPr lang="en-US" sz="2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strong regional economies </a:t>
            </a:r>
            <a:r>
              <a:rPr lang="en-US" sz="2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</a:t>
            </a:r>
            <a:r>
              <a:rPr lang="en-US" sz="2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plays an active role in community and workforce development</a:t>
            </a:r>
          </a:p>
          <a:p>
            <a:pPr marL="342900" indent="-342900">
              <a:buFont typeface="+mj-lt"/>
              <a:buAutoNum type="arabicPeriod"/>
            </a:pPr>
            <a:endParaRPr lang="en-US" sz="22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sz="2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Continuously improve </a:t>
            </a:r>
            <a:r>
              <a:rPr lang="en-US" sz="2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through evaluation, </a:t>
            </a:r>
            <a:r>
              <a:rPr lang="en-US" sz="2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accountability, best practice identification, and data driven decision making</a:t>
            </a:r>
            <a:endParaRPr lang="en-US" sz="2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1714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30605"/>
            <a:ext cx="9143999" cy="950842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 bwMode="gray">
          <a:xfrm>
            <a:off x="4406900" y="6471593"/>
            <a:ext cx="368300" cy="230832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45720" tIns="45720" rIns="4572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dirty="0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Aft>
                <a:spcPct val="0"/>
              </a:spcAft>
              <a:defRPr/>
            </a:pPr>
            <a:r>
              <a:rPr lang="en-US" dirty="0" smtClean="0"/>
              <a:t>Draft for Policy Development Purposes Only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8695" y="304728"/>
            <a:ext cx="1676400" cy="61395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4747" y="5751123"/>
            <a:ext cx="1429251" cy="1086490"/>
          </a:xfrm>
          <a:prstGeom prst="rect">
            <a:avLst/>
          </a:prstGeom>
        </p:spPr>
      </p:pic>
      <p:sp>
        <p:nvSpPr>
          <p:cNvPr id="9" name="Title 1"/>
          <p:cNvSpPr txBox="1">
            <a:spLocks/>
          </p:cNvSpPr>
          <p:nvPr/>
        </p:nvSpPr>
        <p:spPr>
          <a:xfrm>
            <a:off x="374147" y="369673"/>
            <a:ext cx="7340600" cy="762000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20000"/>
              </a:spcBef>
              <a:spcAft>
                <a:spcPct val="0"/>
              </a:spcAft>
              <a:tabLst>
                <a:tab pos="915988" algn="l"/>
              </a:tabLst>
              <a:defRPr sz="2400" b="1">
                <a:solidFill>
                  <a:srgbClr val="FFC000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20000"/>
              </a:spcBef>
              <a:spcAft>
                <a:spcPct val="0"/>
              </a:spcAft>
              <a:tabLst>
                <a:tab pos="915988" algn="l"/>
              </a:tabLst>
              <a:defRPr sz="2400" b="1">
                <a:solidFill>
                  <a:srgbClr val="FFC000"/>
                </a:solidFill>
                <a:latin typeface="Arial" pitchFamily="34" charset="0"/>
              </a:defRPr>
            </a:lvl2pPr>
            <a:lvl3pPr algn="l" rtl="0" eaLnBrk="0" fontAlgn="base" hangingPunct="0">
              <a:spcBef>
                <a:spcPct val="20000"/>
              </a:spcBef>
              <a:spcAft>
                <a:spcPct val="0"/>
              </a:spcAft>
              <a:tabLst>
                <a:tab pos="915988" algn="l"/>
              </a:tabLst>
              <a:defRPr sz="2400" b="1">
                <a:solidFill>
                  <a:srgbClr val="FFC000"/>
                </a:solidFill>
                <a:latin typeface="Arial" pitchFamily="34" charset="0"/>
              </a:defRPr>
            </a:lvl3pPr>
            <a:lvl4pPr algn="l" rtl="0" eaLnBrk="0" fontAlgn="base" hangingPunct="0">
              <a:spcBef>
                <a:spcPct val="20000"/>
              </a:spcBef>
              <a:spcAft>
                <a:spcPct val="0"/>
              </a:spcAft>
              <a:tabLst>
                <a:tab pos="915988" algn="l"/>
              </a:tabLst>
              <a:defRPr sz="2400" b="1">
                <a:solidFill>
                  <a:srgbClr val="FFC000"/>
                </a:solidFill>
                <a:latin typeface="Arial" pitchFamily="34" charset="0"/>
              </a:defRPr>
            </a:lvl4pPr>
            <a:lvl5pPr algn="l" rtl="0" eaLnBrk="0" fontAlgn="base" hangingPunct="0">
              <a:spcBef>
                <a:spcPct val="20000"/>
              </a:spcBef>
              <a:spcAft>
                <a:spcPct val="0"/>
              </a:spcAft>
              <a:tabLst>
                <a:tab pos="915988" algn="l"/>
              </a:tabLst>
              <a:defRPr sz="2400" b="1">
                <a:solidFill>
                  <a:srgbClr val="FFC000"/>
                </a:solidFill>
                <a:latin typeface="Arial" pitchFamily="34" charset="0"/>
              </a:defRPr>
            </a:lvl5pPr>
            <a:lvl6pPr marL="457200" algn="l" rtl="0" eaLnBrk="0" fontAlgn="base" hangingPunct="0">
              <a:spcBef>
                <a:spcPct val="20000"/>
              </a:spcBef>
              <a:spcAft>
                <a:spcPct val="0"/>
              </a:spcAft>
              <a:tabLst>
                <a:tab pos="915988" algn="l"/>
              </a:tabLst>
              <a:defRPr sz="2400" b="1">
                <a:solidFill>
                  <a:schemeClr val="accent1"/>
                </a:solidFill>
                <a:latin typeface="Arial" pitchFamily="34" charset="0"/>
              </a:defRPr>
            </a:lvl6pPr>
            <a:lvl7pPr marL="914400" algn="l" rtl="0" eaLnBrk="0" fontAlgn="base" hangingPunct="0">
              <a:spcBef>
                <a:spcPct val="20000"/>
              </a:spcBef>
              <a:spcAft>
                <a:spcPct val="0"/>
              </a:spcAft>
              <a:tabLst>
                <a:tab pos="915988" algn="l"/>
              </a:tabLst>
              <a:defRPr sz="2400" b="1">
                <a:solidFill>
                  <a:schemeClr val="accent1"/>
                </a:solidFill>
                <a:latin typeface="Arial" pitchFamily="34" charset="0"/>
              </a:defRPr>
            </a:lvl7pPr>
            <a:lvl8pPr marL="1371600" algn="l" rtl="0" eaLnBrk="0" fontAlgn="base" hangingPunct="0">
              <a:spcBef>
                <a:spcPct val="20000"/>
              </a:spcBef>
              <a:spcAft>
                <a:spcPct val="0"/>
              </a:spcAft>
              <a:tabLst>
                <a:tab pos="915988" algn="l"/>
              </a:tabLst>
              <a:defRPr sz="2400" b="1">
                <a:solidFill>
                  <a:schemeClr val="accent1"/>
                </a:solidFill>
                <a:latin typeface="Arial" pitchFamily="34" charset="0"/>
              </a:defRPr>
            </a:lvl8pPr>
            <a:lvl9pPr marL="1828800" algn="l" rtl="0" eaLnBrk="0" fontAlgn="base" hangingPunct="0">
              <a:spcBef>
                <a:spcPct val="20000"/>
              </a:spcBef>
              <a:spcAft>
                <a:spcPct val="0"/>
              </a:spcAft>
              <a:tabLst>
                <a:tab pos="915988" algn="l"/>
              </a:tabLst>
              <a:defRPr sz="2400" b="1">
                <a:solidFill>
                  <a:schemeClr val="accent1"/>
                </a:solidFill>
                <a:latin typeface="Arial" pitchFamily="34" charset="0"/>
              </a:defRPr>
            </a:lvl9pPr>
          </a:lstStyle>
          <a:p>
            <a:pPr algn="ctr" eaLnBrk="1" hangingPunct="1">
              <a:lnSpc>
                <a:spcPts val="2863"/>
              </a:lnSpc>
              <a:spcBef>
                <a:spcPct val="0"/>
              </a:spcBef>
              <a:buFontTx/>
              <a:buNone/>
            </a:pPr>
            <a:r>
              <a:rPr lang="en-US" altLang="en-US" sz="3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One Stop Delivery System  </a:t>
            </a:r>
            <a:endParaRPr lang="en-US" altLang="en-US" sz="3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ectangle 3"/>
          <p:cNvSpPr>
            <a:spLocks noChangeArrowheads="1"/>
          </p:cNvSpPr>
          <p:nvPr/>
        </p:nvSpPr>
        <p:spPr bwMode="auto">
          <a:xfrm>
            <a:off x="220059" y="873375"/>
            <a:ext cx="3203861" cy="9144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marL="407988" indent="-407988" eaLnBrk="0" hangingPunct="0">
              <a:spcBef>
                <a:spcPct val="20000"/>
              </a:spcBef>
              <a:buChar char="•"/>
              <a:defRPr sz="3200">
                <a:solidFill>
                  <a:schemeClr val="accent2"/>
                </a:solidFill>
                <a:latin typeface="Arial" charset="0"/>
              </a:defRPr>
            </a:lvl1pPr>
            <a:lvl2pPr marL="800100" indent="-342900" eaLnBrk="0" hangingPunct="0">
              <a:spcBef>
                <a:spcPct val="20000"/>
              </a:spcBef>
              <a:buChar char="–"/>
              <a:defRPr sz="2800">
                <a:solidFill>
                  <a:schemeClr val="accent2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accent2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accent2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accent2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charset="0"/>
              </a:defRPr>
            </a:lvl9pPr>
          </a:lstStyle>
          <a:p>
            <a:pPr marL="0" indent="0" eaLnBrk="1" hangingPunct="1">
              <a:spcBef>
                <a:spcPct val="0"/>
              </a:spcBef>
              <a:buNone/>
            </a:pPr>
            <a:endParaRPr lang="en-US" altLang="en-US" sz="1200" dirty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pPr marL="0" indent="0" eaLnBrk="1" hangingPunct="1">
              <a:spcBef>
                <a:spcPct val="0"/>
              </a:spcBef>
              <a:buNone/>
            </a:pPr>
            <a:r>
              <a:rPr lang="en-US" altLang="en-US" sz="3300" b="1" i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Requirements:</a:t>
            </a:r>
          </a:p>
          <a:p>
            <a:pPr marL="0" indent="0" eaLnBrk="1" hangingPunct="1">
              <a:spcBef>
                <a:spcPct val="0"/>
              </a:spcBef>
              <a:buNone/>
            </a:pPr>
            <a:endParaRPr lang="en-US" altLang="en-US" sz="2000" b="1" i="1" dirty="0" smtClean="0">
              <a:solidFill>
                <a:srgbClr val="002060"/>
              </a:solidFill>
              <a:latin typeface="Calibri" panose="020F0502020204030204" pitchFamily="34" charset="0"/>
            </a:endParaRPr>
          </a:p>
          <a:p>
            <a:pPr eaLnBrk="1" hangingPunct="1">
              <a:spcBef>
                <a:spcPct val="0"/>
              </a:spcBef>
            </a:pPr>
            <a:endParaRPr lang="en-US" altLang="en-US" sz="1200" dirty="0">
              <a:solidFill>
                <a:srgbClr val="002060"/>
              </a:solidFill>
              <a:latin typeface="Calibri" panose="020F0502020204030204" pitchFamily="34" charset="0"/>
            </a:endParaRPr>
          </a:p>
          <a:p>
            <a:pPr marL="0" indent="0" eaLnBrk="1" hangingPunct="1">
              <a:spcBef>
                <a:spcPct val="0"/>
              </a:spcBef>
              <a:buNone/>
            </a:pPr>
            <a:endParaRPr lang="en-US" altLang="en-US" sz="1200" dirty="0">
              <a:solidFill>
                <a:srgbClr val="002060"/>
              </a:solidFill>
              <a:latin typeface="Calibri" panose="020F0502020204030204" pitchFamily="34" charset="0"/>
            </a:endParaRPr>
          </a:p>
          <a:p>
            <a:pPr eaLnBrk="1" hangingPunct="1">
              <a:spcBef>
                <a:spcPct val="0"/>
              </a:spcBef>
            </a:pPr>
            <a:endParaRPr lang="en-US" altLang="en-US" sz="1200" dirty="0">
              <a:solidFill>
                <a:srgbClr val="002060"/>
              </a:solidFill>
              <a:latin typeface="Calibri" panose="020F0502020204030204" pitchFamily="34" charset="0"/>
            </a:endParaRPr>
          </a:p>
          <a:p>
            <a:pPr marL="0" indent="0" eaLnBrk="1" hangingPunct="1">
              <a:spcBef>
                <a:spcPct val="0"/>
              </a:spcBef>
              <a:buNone/>
            </a:pPr>
            <a:endParaRPr lang="en-US" altLang="en-US" sz="1800" dirty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pPr eaLnBrk="1" hangingPunct="1">
              <a:spcBef>
                <a:spcPct val="0"/>
              </a:spcBef>
            </a:pPr>
            <a:endParaRPr lang="en-US" altLang="en-US" sz="1800" dirty="0">
              <a:latin typeface="Calibri" panose="020F0502020204030204" pitchFamily="34" charset="0"/>
            </a:endParaRPr>
          </a:p>
          <a:p>
            <a:pPr eaLnBrk="1" hangingPunct="1">
              <a:spcBef>
                <a:spcPct val="0"/>
              </a:spcBef>
            </a:pPr>
            <a:endParaRPr lang="en-US" altLang="en-US" sz="1800" dirty="0" smtClean="0">
              <a:latin typeface="Calibri" panose="020F0502020204030204" pitchFamily="34" charset="0"/>
            </a:endParaRPr>
          </a:p>
          <a:p>
            <a:pPr eaLnBrk="1" hangingPunct="1">
              <a:spcBef>
                <a:spcPct val="0"/>
              </a:spcBef>
              <a:buFont typeface="Arial" panose="020B0604020202020204" pitchFamily="34" charset="0"/>
              <a:buChar char="•"/>
            </a:pPr>
            <a:endParaRPr lang="en-US" sz="1000" dirty="0" smtClean="0">
              <a:latin typeface="Calibri" panose="020F0502020204030204" pitchFamily="34" charset="0"/>
            </a:endParaRPr>
          </a:p>
          <a:p>
            <a:pPr marL="0" indent="0" eaLnBrk="1" hangingPunct="1">
              <a:spcBef>
                <a:spcPct val="0"/>
              </a:spcBef>
              <a:buNone/>
            </a:pPr>
            <a:endParaRPr lang="en-US" sz="2000" dirty="0">
              <a:latin typeface="Calibri" panose="020F0502020204030204" pitchFamily="34" charset="0"/>
            </a:endParaRPr>
          </a:p>
          <a:p>
            <a:pPr eaLnBrk="1" hangingPunct="1">
              <a:lnSpc>
                <a:spcPts val="2925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endParaRPr lang="en-US" sz="2000" dirty="0">
              <a:latin typeface="Calibri" panose="020F0502020204030204" pitchFamily="34" charset="0"/>
            </a:endParaRPr>
          </a:p>
          <a:p>
            <a:pPr marL="0" indent="0" eaLnBrk="1" hangingPunct="1">
              <a:lnSpc>
                <a:spcPts val="2925"/>
              </a:lnSpc>
              <a:spcBef>
                <a:spcPct val="0"/>
              </a:spcBef>
              <a:buNone/>
            </a:pPr>
            <a:endParaRPr lang="en-US" sz="2000" dirty="0" smtClean="0">
              <a:latin typeface="Calibri" panose="020F0502020204030204" pitchFamily="34" charset="0"/>
            </a:endParaRPr>
          </a:p>
          <a:p>
            <a:pPr marL="0" indent="0" eaLnBrk="1" hangingPunct="1">
              <a:lnSpc>
                <a:spcPts val="2863"/>
              </a:lnSpc>
              <a:spcBef>
                <a:spcPct val="0"/>
              </a:spcBef>
              <a:buNone/>
            </a:pPr>
            <a:endParaRPr lang="en-US" altLang="en-US" sz="2400" dirty="0" smtClean="0">
              <a:latin typeface="Calibri" panose="020F0502020204030204" pitchFamily="34" charset="0"/>
            </a:endParaRPr>
          </a:p>
        </p:txBody>
      </p:sp>
      <p:sp>
        <p:nvSpPr>
          <p:cNvPr id="14" name="Rectangle 3"/>
          <p:cNvSpPr>
            <a:spLocks noChangeArrowheads="1"/>
          </p:cNvSpPr>
          <p:nvPr/>
        </p:nvSpPr>
        <p:spPr bwMode="auto">
          <a:xfrm>
            <a:off x="585534" y="2109536"/>
            <a:ext cx="7843838" cy="36218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marL="407988" indent="-407988" eaLnBrk="0" hangingPunct="0">
              <a:spcBef>
                <a:spcPct val="20000"/>
              </a:spcBef>
              <a:buChar char="•"/>
              <a:defRPr sz="3200">
                <a:solidFill>
                  <a:schemeClr val="accent2"/>
                </a:solidFill>
                <a:latin typeface="Arial" charset="0"/>
              </a:defRPr>
            </a:lvl1pPr>
            <a:lvl2pPr marL="800100" indent="-342900" eaLnBrk="0" hangingPunct="0">
              <a:spcBef>
                <a:spcPct val="20000"/>
              </a:spcBef>
              <a:buChar char="–"/>
              <a:defRPr sz="2800">
                <a:solidFill>
                  <a:schemeClr val="accent2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accent2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accent2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accent2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endParaRPr lang="en-US" altLang="en-US" sz="1800" dirty="0">
              <a:latin typeface="Calibri" panose="020F0502020204030204" pitchFamily="34" charset="0"/>
            </a:endParaRPr>
          </a:p>
          <a:p>
            <a:pPr eaLnBrk="1" hangingPunct="1">
              <a:spcBef>
                <a:spcPct val="0"/>
              </a:spcBef>
            </a:pPr>
            <a:endParaRPr lang="en-US" altLang="en-US" sz="1800" dirty="0" smtClean="0">
              <a:latin typeface="Calibri" panose="020F0502020204030204" pitchFamily="34" charset="0"/>
            </a:endParaRPr>
          </a:p>
          <a:p>
            <a:pPr eaLnBrk="1" hangingPunct="1">
              <a:spcBef>
                <a:spcPct val="0"/>
              </a:spcBef>
              <a:buFont typeface="Arial" panose="020B0604020202020204" pitchFamily="34" charset="0"/>
              <a:buChar char="•"/>
            </a:pPr>
            <a:endParaRPr lang="en-US" sz="1000" dirty="0" smtClean="0">
              <a:latin typeface="Calibri" panose="020F0502020204030204" pitchFamily="34" charset="0"/>
            </a:endParaRPr>
          </a:p>
          <a:p>
            <a:pPr marL="0" indent="0" eaLnBrk="1" hangingPunct="1">
              <a:spcBef>
                <a:spcPct val="0"/>
              </a:spcBef>
              <a:buNone/>
            </a:pPr>
            <a:endParaRPr lang="en-US" sz="2000" dirty="0">
              <a:latin typeface="Calibri" panose="020F0502020204030204" pitchFamily="34" charset="0"/>
            </a:endParaRPr>
          </a:p>
          <a:p>
            <a:pPr eaLnBrk="1" hangingPunct="1">
              <a:lnSpc>
                <a:spcPts val="2925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endParaRPr lang="en-US" sz="2000" dirty="0">
              <a:latin typeface="Calibri" panose="020F0502020204030204" pitchFamily="34" charset="0"/>
            </a:endParaRPr>
          </a:p>
          <a:p>
            <a:pPr marL="0" indent="0" eaLnBrk="1" hangingPunct="1">
              <a:lnSpc>
                <a:spcPts val="2925"/>
              </a:lnSpc>
              <a:spcBef>
                <a:spcPct val="0"/>
              </a:spcBef>
              <a:buNone/>
            </a:pPr>
            <a:endParaRPr lang="en-US" sz="2000" dirty="0" smtClean="0">
              <a:latin typeface="Calibri" panose="020F0502020204030204" pitchFamily="34" charset="0"/>
            </a:endParaRPr>
          </a:p>
          <a:p>
            <a:pPr marL="0" indent="0" eaLnBrk="1" hangingPunct="1">
              <a:lnSpc>
                <a:spcPts val="2863"/>
              </a:lnSpc>
              <a:spcBef>
                <a:spcPct val="0"/>
              </a:spcBef>
              <a:buNone/>
            </a:pPr>
            <a:endParaRPr lang="en-US" altLang="en-US" sz="2400" dirty="0" smtClean="0">
              <a:latin typeface="Calibri" panose="020F050202020403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36882" y="1631275"/>
            <a:ext cx="8807116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altLang="en-US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Partners must </a:t>
            </a:r>
            <a:r>
              <a:rPr lang="en-US" alt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collaborate to support </a:t>
            </a:r>
            <a:r>
              <a:rPr lang="en-US" altLang="en-US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seamless customer-centered service </a:t>
            </a:r>
            <a:r>
              <a:rPr lang="en-US" alt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delivery </a:t>
            </a:r>
            <a:r>
              <a:rPr lang="en-US" altLang="en-US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network</a:t>
            </a:r>
            <a:endParaRPr lang="en-US" altLang="en-US" sz="28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ct val="0"/>
              </a:spcBef>
            </a:pPr>
            <a:endParaRPr lang="en-US" altLang="en-US" sz="15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altLang="en-US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Programs and </a:t>
            </a:r>
            <a:r>
              <a:rPr lang="en-US" alt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providers </a:t>
            </a:r>
            <a:r>
              <a:rPr lang="en-US" altLang="en-US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must be accessible to </a:t>
            </a:r>
            <a:r>
              <a:rPr lang="en-US" alt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job seekers and businesses </a:t>
            </a:r>
            <a:r>
              <a:rPr lang="en-US" altLang="en-US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by:</a:t>
            </a:r>
          </a:p>
          <a:p>
            <a:pPr>
              <a:spcBef>
                <a:spcPct val="0"/>
              </a:spcBef>
            </a:pPr>
            <a:endParaRPr lang="en-US" altLang="en-US" sz="15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0" lvl="3" indent="-342900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altLang="en-US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co-locating </a:t>
            </a:r>
          </a:p>
          <a:p>
            <a:pPr marL="1714500" lvl="3" indent="-342900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altLang="en-US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coordinating/integrating </a:t>
            </a:r>
            <a:r>
              <a:rPr lang="en-US" alt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activities </a:t>
            </a:r>
            <a:r>
              <a:rPr lang="en-US" altLang="en-US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&amp; information</a:t>
            </a:r>
          </a:p>
          <a:p>
            <a:pPr lvl="3">
              <a:spcBef>
                <a:spcPct val="0"/>
              </a:spcBef>
            </a:pPr>
            <a:endParaRPr lang="en-US" altLang="en-US" sz="15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altLang="en-US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Partners </a:t>
            </a:r>
            <a:r>
              <a:rPr lang="en-US" alt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must </a:t>
            </a:r>
            <a:r>
              <a:rPr lang="en-US" altLang="en-US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provide physical and electronic     access </a:t>
            </a:r>
            <a:r>
              <a:rPr lang="en-US" alt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programs, activities, and </a:t>
            </a:r>
            <a:r>
              <a:rPr lang="en-US" altLang="en-US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services</a:t>
            </a:r>
            <a:endParaRPr lang="en-US" altLang="en-US" sz="28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ct val="0"/>
              </a:spcBef>
            </a:pPr>
            <a:endParaRPr lang="en-US" altLang="en-US" sz="25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5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1695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30605"/>
            <a:ext cx="9143999" cy="950842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 bwMode="gray">
          <a:xfrm>
            <a:off x="4406900" y="6471593"/>
            <a:ext cx="368300" cy="230832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45720" tIns="45720" rIns="4572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dirty="0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Aft>
                <a:spcPct val="0"/>
              </a:spcAft>
              <a:defRPr/>
            </a:pPr>
            <a:r>
              <a:rPr lang="en-US" dirty="0" smtClean="0"/>
              <a:t>Draft for Policy Development Purposes Only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8695" y="304727"/>
            <a:ext cx="1676400" cy="615509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4747" y="5751123"/>
            <a:ext cx="1429251" cy="1086490"/>
          </a:xfrm>
          <a:prstGeom prst="rect">
            <a:avLst/>
          </a:prstGeom>
        </p:spPr>
      </p:pic>
      <p:sp>
        <p:nvSpPr>
          <p:cNvPr id="9" name="Title 1"/>
          <p:cNvSpPr txBox="1">
            <a:spLocks/>
          </p:cNvSpPr>
          <p:nvPr/>
        </p:nvSpPr>
        <p:spPr>
          <a:xfrm>
            <a:off x="374148" y="285035"/>
            <a:ext cx="7340600" cy="762000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20000"/>
              </a:spcBef>
              <a:spcAft>
                <a:spcPct val="0"/>
              </a:spcAft>
              <a:tabLst>
                <a:tab pos="915988" algn="l"/>
              </a:tabLst>
              <a:defRPr sz="2400" b="1">
                <a:solidFill>
                  <a:srgbClr val="FFC000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20000"/>
              </a:spcBef>
              <a:spcAft>
                <a:spcPct val="0"/>
              </a:spcAft>
              <a:tabLst>
                <a:tab pos="915988" algn="l"/>
              </a:tabLst>
              <a:defRPr sz="2400" b="1">
                <a:solidFill>
                  <a:srgbClr val="FFC000"/>
                </a:solidFill>
                <a:latin typeface="Arial" pitchFamily="34" charset="0"/>
              </a:defRPr>
            </a:lvl2pPr>
            <a:lvl3pPr algn="l" rtl="0" eaLnBrk="0" fontAlgn="base" hangingPunct="0">
              <a:spcBef>
                <a:spcPct val="20000"/>
              </a:spcBef>
              <a:spcAft>
                <a:spcPct val="0"/>
              </a:spcAft>
              <a:tabLst>
                <a:tab pos="915988" algn="l"/>
              </a:tabLst>
              <a:defRPr sz="2400" b="1">
                <a:solidFill>
                  <a:srgbClr val="FFC000"/>
                </a:solidFill>
                <a:latin typeface="Arial" pitchFamily="34" charset="0"/>
              </a:defRPr>
            </a:lvl3pPr>
            <a:lvl4pPr algn="l" rtl="0" eaLnBrk="0" fontAlgn="base" hangingPunct="0">
              <a:spcBef>
                <a:spcPct val="20000"/>
              </a:spcBef>
              <a:spcAft>
                <a:spcPct val="0"/>
              </a:spcAft>
              <a:tabLst>
                <a:tab pos="915988" algn="l"/>
              </a:tabLst>
              <a:defRPr sz="2400" b="1">
                <a:solidFill>
                  <a:srgbClr val="FFC000"/>
                </a:solidFill>
                <a:latin typeface="Arial" pitchFamily="34" charset="0"/>
              </a:defRPr>
            </a:lvl4pPr>
            <a:lvl5pPr algn="l" rtl="0" eaLnBrk="0" fontAlgn="base" hangingPunct="0">
              <a:spcBef>
                <a:spcPct val="20000"/>
              </a:spcBef>
              <a:spcAft>
                <a:spcPct val="0"/>
              </a:spcAft>
              <a:tabLst>
                <a:tab pos="915988" algn="l"/>
              </a:tabLst>
              <a:defRPr sz="2400" b="1">
                <a:solidFill>
                  <a:srgbClr val="FFC000"/>
                </a:solidFill>
                <a:latin typeface="Arial" pitchFamily="34" charset="0"/>
              </a:defRPr>
            </a:lvl5pPr>
            <a:lvl6pPr marL="457200" algn="l" rtl="0" eaLnBrk="0" fontAlgn="base" hangingPunct="0">
              <a:spcBef>
                <a:spcPct val="20000"/>
              </a:spcBef>
              <a:spcAft>
                <a:spcPct val="0"/>
              </a:spcAft>
              <a:tabLst>
                <a:tab pos="915988" algn="l"/>
              </a:tabLst>
              <a:defRPr sz="2400" b="1">
                <a:solidFill>
                  <a:schemeClr val="accent1"/>
                </a:solidFill>
                <a:latin typeface="Arial" pitchFamily="34" charset="0"/>
              </a:defRPr>
            </a:lvl6pPr>
            <a:lvl7pPr marL="914400" algn="l" rtl="0" eaLnBrk="0" fontAlgn="base" hangingPunct="0">
              <a:spcBef>
                <a:spcPct val="20000"/>
              </a:spcBef>
              <a:spcAft>
                <a:spcPct val="0"/>
              </a:spcAft>
              <a:tabLst>
                <a:tab pos="915988" algn="l"/>
              </a:tabLst>
              <a:defRPr sz="2400" b="1">
                <a:solidFill>
                  <a:schemeClr val="accent1"/>
                </a:solidFill>
                <a:latin typeface="Arial" pitchFamily="34" charset="0"/>
              </a:defRPr>
            </a:lvl7pPr>
            <a:lvl8pPr marL="1371600" algn="l" rtl="0" eaLnBrk="0" fontAlgn="base" hangingPunct="0">
              <a:spcBef>
                <a:spcPct val="20000"/>
              </a:spcBef>
              <a:spcAft>
                <a:spcPct val="0"/>
              </a:spcAft>
              <a:tabLst>
                <a:tab pos="915988" algn="l"/>
              </a:tabLst>
              <a:defRPr sz="2400" b="1">
                <a:solidFill>
                  <a:schemeClr val="accent1"/>
                </a:solidFill>
                <a:latin typeface="Arial" pitchFamily="34" charset="0"/>
              </a:defRPr>
            </a:lvl8pPr>
            <a:lvl9pPr marL="1828800" algn="l" rtl="0" eaLnBrk="0" fontAlgn="base" hangingPunct="0">
              <a:spcBef>
                <a:spcPct val="20000"/>
              </a:spcBef>
              <a:spcAft>
                <a:spcPct val="0"/>
              </a:spcAft>
              <a:tabLst>
                <a:tab pos="915988" algn="l"/>
              </a:tabLst>
              <a:defRPr sz="2400" b="1">
                <a:solidFill>
                  <a:schemeClr val="accent1"/>
                </a:solidFill>
                <a:latin typeface="Arial" pitchFamily="34" charset="0"/>
              </a:defRPr>
            </a:lvl9pPr>
          </a:lstStyle>
          <a:p>
            <a:pPr algn="ctr" eaLnBrk="1" hangingPunct="1">
              <a:lnSpc>
                <a:spcPts val="2863"/>
              </a:lnSpc>
              <a:spcBef>
                <a:spcPct val="0"/>
              </a:spcBef>
              <a:buFontTx/>
              <a:buNone/>
            </a:pPr>
            <a:r>
              <a:rPr lang="en-US" altLang="en-US" sz="3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One Stop Delivery System  </a:t>
            </a:r>
          </a:p>
        </p:txBody>
      </p:sp>
      <p:sp>
        <p:nvSpPr>
          <p:cNvPr id="10" name="Rectangle 3"/>
          <p:cNvSpPr>
            <a:spLocks noChangeArrowheads="1"/>
          </p:cNvSpPr>
          <p:nvPr/>
        </p:nvSpPr>
        <p:spPr bwMode="auto">
          <a:xfrm>
            <a:off x="609182" y="1549628"/>
            <a:ext cx="7963736" cy="38987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marL="407988" indent="-407988" eaLnBrk="0" hangingPunct="0">
              <a:spcBef>
                <a:spcPct val="20000"/>
              </a:spcBef>
              <a:buChar char="•"/>
              <a:defRPr sz="3200">
                <a:solidFill>
                  <a:schemeClr val="accent2"/>
                </a:solidFill>
                <a:latin typeface="Arial" charset="0"/>
              </a:defRPr>
            </a:lvl1pPr>
            <a:lvl2pPr marL="800100" indent="-342900" eaLnBrk="0" hangingPunct="0">
              <a:spcBef>
                <a:spcPct val="20000"/>
              </a:spcBef>
              <a:buChar char="–"/>
              <a:defRPr sz="2800">
                <a:solidFill>
                  <a:schemeClr val="accent2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accent2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accent2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accent2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charset="0"/>
              </a:defRPr>
            </a:lvl9pPr>
          </a:lstStyle>
          <a:p>
            <a:pPr marL="0" indent="0" eaLnBrk="1" hangingPunct="1">
              <a:spcBef>
                <a:spcPct val="0"/>
              </a:spcBef>
              <a:buNone/>
            </a:pPr>
            <a:endParaRPr lang="en-US" altLang="en-US" sz="1200" dirty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pPr eaLnBrk="1" hangingPunct="1">
              <a:spcBef>
                <a:spcPct val="0"/>
              </a:spcBef>
            </a:pPr>
            <a:r>
              <a:rPr lang="en-US" altLang="en-US" sz="27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Each designated area must have at least one  comprehensive </a:t>
            </a:r>
            <a:r>
              <a:rPr lang="en-US" altLang="en-US" sz="27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physical center in each </a:t>
            </a:r>
            <a:r>
              <a:rPr lang="en-US" altLang="en-US" sz="27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workforce area</a:t>
            </a:r>
            <a:endParaRPr lang="en-US" altLang="en-US" sz="27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eaLnBrk="1" hangingPunct="1">
              <a:spcBef>
                <a:spcPct val="0"/>
              </a:spcBef>
              <a:buNone/>
            </a:pPr>
            <a:endParaRPr lang="en-US" altLang="en-US" sz="10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2" eaLnBrk="1" hangingPunct="1">
              <a:spcBef>
                <a:spcPct val="0"/>
              </a:spcBef>
            </a:pPr>
            <a:r>
              <a:rPr lang="en-US" altLang="en-US" sz="2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Optional supplements to comprehensive centers include:</a:t>
            </a:r>
          </a:p>
          <a:p>
            <a:pPr marL="0" indent="0" eaLnBrk="1" hangingPunct="1">
              <a:spcBef>
                <a:spcPct val="0"/>
              </a:spcBef>
              <a:buNone/>
            </a:pPr>
            <a:endParaRPr lang="en-US" altLang="en-US" sz="1200" dirty="0">
              <a:solidFill>
                <a:srgbClr val="002060"/>
              </a:solidFill>
              <a:latin typeface="Calibri" panose="020F0502020204030204" pitchFamily="34" charset="0"/>
            </a:endParaRPr>
          </a:p>
          <a:p>
            <a:pPr lvl="3" eaLnBrk="1" hangingPunct="1">
              <a:spcBef>
                <a:spcPct val="0"/>
              </a:spcBef>
              <a:buFont typeface="Wingdings" panose="05000000000000000000" pitchFamily="2" charset="2"/>
              <a:buChar char="§"/>
            </a:pPr>
            <a:r>
              <a:rPr lang="en-US" altLang="en-US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Affiliated Site </a:t>
            </a:r>
          </a:p>
          <a:p>
            <a:pPr lvl="4" eaLnBrk="1" hangingPunct="1">
              <a:spcBef>
                <a:spcPct val="0"/>
              </a:spcBef>
              <a:buFont typeface="Wingdings" panose="05000000000000000000" pitchFamily="2" charset="2"/>
              <a:buChar char="ü"/>
            </a:pPr>
            <a:r>
              <a:rPr lang="en-US" altLang="en-US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must have at least one partner on site at least 50% of the time </a:t>
            </a:r>
          </a:p>
          <a:p>
            <a:pPr marL="0" indent="0" eaLnBrk="1" hangingPunct="1">
              <a:spcBef>
                <a:spcPct val="0"/>
              </a:spcBef>
              <a:buNone/>
            </a:pPr>
            <a:endParaRPr lang="en-US" altLang="en-US" sz="10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3" eaLnBrk="1" hangingPunct="1">
              <a:spcBef>
                <a:spcPct val="0"/>
              </a:spcBef>
              <a:buFont typeface="Wingdings" panose="05000000000000000000" pitchFamily="2" charset="2"/>
              <a:buChar char="§"/>
            </a:pPr>
            <a:r>
              <a:rPr lang="en-US" altLang="en-US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Specialized Centers that </a:t>
            </a:r>
            <a:r>
              <a:rPr lang="en-US" altLang="en-US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 any of the following</a:t>
            </a:r>
            <a:r>
              <a:rPr lang="en-US" altLang="en-US" sz="21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</a:p>
          <a:p>
            <a:pPr marL="914400" lvl="2" indent="0" eaLnBrk="1" hangingPunct="1">
              <a:spcBef>
                <a:spcPct val="0"/>
              </a:spcBef>
              <a:buNone/>
            </a:pPr>
            <a:endParaRPr lang="en-US" altLang="en-US" sz="2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eaLnBrk="1" hangingPunct="1">
              <a:spcBef>
                <a:spcPct val="0"/>
              </a:spcBef>
              <a:buFont typeface="Wingdings" panose="05000000000000000000" pitchFamily="2" charset="2"/>
              <a:buChar char="§"/>
            </a:pPr>
            <a:endParaRPr lang="en-US" altLang="en-US" sz="500" dirty="0" smtClean="0">
              <a:solidFill>
                <a:srgbClr val="002060"/>
              </a:solidFill>
              <a:latin typeface="Calibri" panose="020F0502020204030204" pitchFamily="34" charset="0"/>
            </a:endParaRPr>
          </a:p>
          <a:p>
            <a:pPr lvl="4" eaLnBrk="1" hangingPunct="1">
              <a:spcBef>
                <a:spcPct val="0"/>
              </a:spcBef>
              <a:buFont typeface="Wingdings" panose="05000000000000000000" pitchFamily="2" charset="2"/>
              <a:buChar char="ü"/>
            </a:pPr>
            <a:r>
              <a:rPr lang="en-US" altLang="en-US" sz="2400" dirty="0" smtClean="0">
                <a:solidFill>
                  <a:srgbClr val="002060"/>
                </a:solidFill>
                <a:latin typeface="Calibri" panose="020F0502020204030204" pitchFamily="34" charset="0"/>
              </a:rPr>
              <a:t>address </a:t>
            </a:r>
            <a:r>
              <a:rPr lang="en-US" altLang="en-US" sz="2400" dirty="0">
                <a:solidFill>
                  <a:srgbClr val="002060"/>
                </a:solidFill>
                <a:latin typeface="Calibri" panose="020F0502020204030204" pitchFamily="34" charset="0"/>
              </a:rPr>
              <a:t>specific needs </a:t>
            </a:r>
            <a:endParaRPr lang="en-US" altLang="en-US" sz="2400" dirty="0" smtClean="0">
              <a:solidFill>
                <a:srgbClr val="002060"/>
              </a:solidFill>
              <a:latin typeface="Calibri" panose="020F0502020204030204" pitchFamily="34" charset="0"/>
            </a:endParaRPr>
          </a:p>
          <a:p>
            <a:pPr lvl="4" eaLnBrk="1" hangingPunct="1">
              <a:spcBef>
                <a:spcPct val="0"/>
              </a:spcBef>
              <a:buFont typeface="Wingdings" panose="05000000000000000000" pitchFamily="2" charset="2"/>
              <a:buChar char="ü"/>
            </a:pPr>
            <a:r>
              <a:rPr lang="en-US" altLang="en-US" sz="2400" dirty="0" smtClean="0">
                <a:solidFill>
                  <a:srgbClr val="002060"/>
                </a:solidFill>
                <a:latin typeface="Calibri" panose="020F0502020204030204" pitchFamily="34" charset="0"/>
              </a:rPr>
              <a:t>network </a:t>
            </a:r>
            <a:r>
              <a:rPr lang="en-US" altLang="en-US" sz="2400" dirty="0">
                <a:solidFill>
                  <a:srgbClr val="002060"/>
                </a:solidFill>
                <a:latin typeface="Calibri" panose="020F0502020204030204" pitchFamily="34" charset="0"/>
              </a:rPr>
              <a:t>of eligible one-stop </a:t>
            </a:r>
            <a:r>
              <a:rPr lang="en-US" altLang="en-US" sz="2400" dirty="0" smtClean="0">
                <a:solidFill>
                  <a:srgbClr val="002060"/>
                </a:solidFill>
                <a:latin typeface="Calibri" panose="020F0502020204030204" pitchFamily="34" charset="0"/>
              </a:rPr>
              <a:t>partners</a:t>
            </a:r>
          </a:p>
          <a:p>
            <a:pPr marL="0" indent="0" eaLnBrk="1" hangingPunct="1">
              <a:spcBef>
                <a:spcPct val="0"/>
              </a:spcBef>
              <a:buNone/>
            </a:pPr>
            <a:endParaRPr lang="en-US" altLang="en-US" sz="1800" dirty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pPr eaLnBrk="1" hangingPunct="1">
              <a:spcBef>
                <a:spcPct val="0"/>
              </a:spcBef>
            </a:pPr>
            <a:endParaRPr lang="en-US" altLang="en-US" sz="1800" dirty="0">
              <a:latin typeface="Calibri" panose="020F0502020204030204" pitchFamily="34" charset="0"/>
            </a:endParaRPr>
          </a:p>
          <a:p>
            <a:pPr eaLnBrk="1" hangingPunct="1">
              <a:spcBef>
                <a:spcPct val="0"/>
              </a:spcBef>
            </a:pPr>
            <a:endParaRPr lang="en-US" altLang="en-US" sz="1800" dirty="0" smtClean="0">
              <a:latin typeface="Calibri" panose="020F0502020204030204" pitchFamily="34" charset="0"/>
            </a:endParaRPr>
          </a:p>
          <a:p>
            <a:pPr eaLnBrk="1" hangingPunct="1">
              <a:spcBef>
                <a:spcPct val="0"/>
              </a:spcBef>
              <a:buFont typeface="Arial" panose="020B0604020202020204" pitchFamily="34" charset="0"/>
              <a:buChar char="•"/>
            </a:pPr>
            <a:endParaRPr lang="en-US" sz="1000" dirty="0" smtClean="0">
              <a:latin typeface="Calibri" panose="020F0502020204030204" pitchFamily="34" charset="0"/>
            </a:endParaRPr>
          </a:p>
          <a:p>
            <a:pPr marL="0" indent="0" eaLnBrk="1" hangingPunct="1">
              <a:spcBef>
                <a:spcPct val="0"/>
              </a:spcBef>
              <a:buNone/>
            </a:pPr>
            <a:endParaRPr lang="en-US" sz="2000" dirty="0">
              <a:latin typeface="Calibri" panose="020F0502020204030204" pitchFamily="34" charset="0"/>
            </a:endParaRPr>
          </a:p>
          <a:p>
            <a:pPr eaLnBrk="1" hangingPunct="1">
              <a:lnSpc>
                <a:spcPts val="2925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endParaRPr lang="en-US" sz="2000" dirty="0">
              <a:latin typeface="Calibri" panose="020F0502020204030204" pitchFamily="34" charset="0"/>
            </a:endParaRPr>
          </a:p>
          <a:p>
            <a:pPr marL="0" indent="0" eaLnBrk="1" hangingPunct="1">
              <a:lnSpc>
                <a:spcPts val="2925"/>
              </a:lnSpc>
              <a:spcBef>
                <a:spcPct val="0"/>
              </a:spcBef>
              <a:buNone/>
            </a:pPr>
            <a:endParaRPr lang="en-US" sz="2000" dirty="0" smtClean="0">
              <a:latin typeface="Calibri" panose="020F0502020204030204" pitchFamily="34" charset="0"/>
            </a:endParaRPr>
          </a:p>
          <a:p>
            <a:pPr marL="0" indent="0" eaLnBrk="1" hangingPunct="1">
              <a:lnSpc>
                <a:spcPts val="2863"/>
              </a:lnSpc>
              <a:spcBef>
                <a:spcPct val="0"/>
              </a:spcBef>
              <a:buNone/>
            </a:pPr>
            <a:endParaRPr lang="en-US" altLang="en-US" sz="2400" dirty="0" smtClean="0">
              <a:latin typeface="Calibri" panose="020F050202020403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38540" y="968859"/>
            <a:ext cx="3380874" cy="9079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sz="3500" b="1" i="1" dirty="0">
                <a:solidFill>
                  <a:srgbClr val="002060"/>
                </a:solidFill>
                <a:latin typeface="Calibri" panose="020F0502020204030204" pitchFamily="34" charset="0"/>
              </a:rPr>
              <a:t>Requirements</a:t>
            </a:r>
            <a:r>
              <a:rPr lang="en-US" altLang="en-US" sz="3500" b="1" i="1" dirty="0" smtClean="0">
                <a:solidFill>
                  <a:srgbClr val="002060"/>
                </a:solidFill>
                <a:latin typeface="Calibri" panose="020F0502020204030204" pitchFamily="34" charset="0"/>
              </a:rPr>
              <a:t>: </a:t>
            </a:r>
            <a:endParaRPr lang="en-US" altLang="en-US" sz="3500" b="1" i="1" dirty="0">
              <a:solidFill>
                <a:srgbClr val="002060"/>
              </a:solidFill>
              <a:latin typeface="Calibri" panose="020F0502020204030204" pitchFamily="34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9610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2068</TotalTime>
  <Words>1538</Words>
  <Application>Microsoft Office PowerPoint</Application>
  <PresentationFormat>On-screen Show (4:3)</PresentationFormat>
  <Paragraphs>648</Paragraphs>
  <Slides>33</Slides>
  <Notes>33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40" baseType="lpstr">
      <vt:lpstr>Arial</vt:lpstr>
      <vt:lpstr>Arial Narrow</vt:lpstr>
      <vt:lpstr>Calibri</vt:lpstr>
      <vt:lpstr>Calibri Light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Presenters</vt:lpstr>
    </vt:vector>
  </TitlesOfParts>
  <Company>EOLWD</Company>
  <LinksUpToDate>false</LinksUpToDate>
  <SharedDoc>false</SharedDoc>
  <HyperlinksChanged>false</HyperlinksChanged>
  <AppVersion>16.0000</AppVersion>
</Properties>
</file>

<file path=docProps/core.xml><?xml version="1.0" encoding="utf-8"?>
<coreProperties xmlns="http://schemas.openxmlformats.org/package/2006/metadata/core-properties" xmlns:cp="http://schemas.openxmlformats.org/package/2006/metadata/core-properties" xmlns:dc="http://purl.org/dc/elements/1.1/" xmlns:dcterms="http://purl.org/dc/terms/" xmlns:xsi="http://www.w3.org/2001/XMLSchema-instance">
  <dcterms:created xsi:type="dcterms:W3CDTF">2017-06-23T16:03:34Z</dcterms:created>
  <dc:creator>Fallon, Erin (EOL)</dc:creator>
  <lastModifiedBy>Fallon, Erin (EOL)</lastModifiedBy>
  <lastPrinted>2017-07-19T12:38:07Z</lastPrinted>
  <dcterms:modified xsi:type="dcterms:W3CDTF">2017-08-11T18:47:23Z</dcterms:modified>
  <revision>106</revision>
  <dc:title>PowerPoint Presentation</dc:title>
</coreProperties>
</file>