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0" r:id="rId5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6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649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713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923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4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4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90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5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1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29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FD4B8-5B5E-450D-9438-B2C95643C6F5}" type="datetimeFigureOut">
              <a:rPr lang="en-US" smtClean="0"/>
              <a:t>8/29/2017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D94C2-DDED-4D1B-89AC-7AB5EE096D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0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7620000" cy="1265238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Commonwealth of Massachusetts</a:t>
            </a:r>
            <a:endParaRPr lang="en-US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842" y="152400"/>
            <a:ext cx="1175299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19200"/>
            <a:ext cx="6218459" cy="951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90800" y="2362200"/>
            <a:ext cx="3352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Working together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06710" y="3185719"/>
            <a:ext cx="7162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Coordination with the Massachusetts </a:t>
            </a:r>
          </a:p>
          <a:p>
            <a:pPr algn="ctr"/>
            <a:r>
              <a:rPr lang="en-US" sz="2400" b="1" dirty="0" smtClean="0"/>
              <a:t>Department of Unemployment Assistance</a:t>
            </a:r>
          </a:p>
          <a:p>
            <a:pPr algn="ctr"/>
            <a:endParaRPr lang="en-US" sz="24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Rapid Response / DUA informational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UI Policy and Performance Department (severance issues)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Understanding the business side of Unemployment Assistance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TRA/TAA 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Workshare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76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8054" y="1828800"/>
            <a:ext cx="4352925" cy="409690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516" y="1355725"/>
            <a:ext cx="5052484" cy="378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33400"/>
            <a:ext cx="6218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2133600"/>
            <a:ext cx="5989637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050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384" y="1595252"/>
            <a:ext cx="609178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384" y="685800"/>
            <a:ext cx="6218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33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384" y="685800"/>
            <a:ext cx="621823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800" dirty="0" smtClean="0"/>
              <a:t>Thank you!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Jennifer Lavin</a:t>
            </a:r>
          </a:p>
          <a:p>
            <a:pPr marL="0" indent="0" algn="ctr">
              <a:buNone/>
            </a:pPr>
            <a:r>
              <a:rPr lang="en-US" sz="2000" dirty="0" smtClean="0"/>
              <a:t>Director of Unemployment Policy and Performance Department</a:t>
            </a:r>
          </a:p>
          <a:p>
            <a:pPr marL="0" indent="0" algn="ctr">
              <a:buNone/>
            </a:pPr>
            <a:r>
              <a:rPr lang="en-US" sz="2000" dirty="0" smtClean="0"/>
              <a:t>Massachusetts Department of Unemployment Insurance Assistance</a:t>
            </a:r>
          </a:p>
          <a:p>
            <a:pPr marL="0" indent="0" algn="ctr">
              <a:buNone/>
            </a:pPr>
            <a:endParaRPr lang="en-US" sz="2400" b="1" dirty="0" smtClean="0"/>
          </a:p>
          <a:p>
            <a:pPr marL="0" indent="0" algn="ctr">
              <a:buNone/>
            </a:pPr>
            <a:r>
              <a:rPr lang="en-US" sz="2400" b="1" dirty="0" smtClean="0"/>
              <a:t>Sandra Foley</a:t>
            </a:r>
          </a:p>
          <a:p>
            <a:pPr marL="0" indent="0" algn="ctr">
              <a:buNone/>
            </a:pPr>
            <a:r>
              <a:rPr lang="en-US" sz="2000" dirty="0" smtClean="0"/>
              <a:t>Rapid Response Coordinator II</a:t>
            </a:r>
          </a:p>
          <a:p>
            <a:pPr marL="0" indent="0" algn="ctr">
              <a:buNone/>
            </a:pPr>
            <a:r>
              <a:rPr lang="en-US" sz="2000" dirty="0" smtClean="0"/>
              <a:t>Massachusetts Department of Career Services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09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67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Commonwealth of Massachusetts</vt:lpstr>
      <vt:lpstr>PowerPoint Presentation</vt:lpstr>
      <vt:lpstr>PowerPoint Presentation</vt:lpstr>
      <vt:lpstr>PowerPoint Presentation</vt:lpstr>
    </vt:vector>
  </TitlesOfParts>
  <Company>EOLWD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L'heureux, Cheryl (DWD)</dc:creator>
  <cp:lastModifiedBy>Foley, Sandra (DWD)</cp:lastModifiedBy>
  <cp:revision>15</cp:revision>
  <cp:lastPrinted>2017-08-22T15:14:20Z</cp:lastPrinted>
  <dcterms:created xsi:type="dcterms:W3CDTF">2017-08-18T12:56:08Z</dcterms:created>
  <dcterms:modified xsi:type="dcterms:W3CDTF">2017-08-29T18:19:10Z</dcterms:modified>
</cp:coreProperties>
</file>