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3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51" autoAdjust="0"/>
  </p:normalViewPr>
  <p:slideViewPr>
    <p:cSldViewPr>
      <p:cViewPr varScale="1">
        <p:scale>
          <a:sx n="119" d="100"/>
          <a:sy n="119" d="100"/>
        </p:scale>
        <p:origin x="-11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991054"/>
            <a:ext cx="6858000" cy="2522536"/>
          </a:xfrm>
          <a:noFill/>
        </p:spPr>
        <p:txBody>
          <a:bodyPr anchor="b">
            <a:norm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22" name="Shape 17"/>
          <p:cNvSpPr/>
          <p:nvPr userDrawn="1"/>
        </p:nvSpPr>
        <p:spPr>
          <a:xfrm>
            <a:off x="2082120" y="5970588"/>
            <a:ext cx="5842680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3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524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657350" y="3519337"/>
            <a:ext cx="6858000" cy="64922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7350" y="4222615"/>
            <a:ext cx="6858000" cy="880788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2"/>
            <a:ext cx="9144001" cy="5405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11436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rgbClr val="F2F2F2"/>
              </a:solidFill>
            </a:endParaRPr>
          </a:p>
        </p:txBody>
      </p:sp>
      <p:sp>
        <p:nvSpPr>
          <p:cNvPr id="14" name="Shape 17"/>
          <p:cNvSpPr/>
          <p:nvPr userDrawn="1"/>
        </p:nvSpPr>
        <p:spPr>
          <a:xfrm>
            <a:off x="2481283" y="5962893"/>
            <a:ext cx="5229987" cy="53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We provide secure and quality digital information, services, and tools to </a:t>
            </a:r>
            <a:br>
              <a:rPr kumimoji="0" lang="en-US" sz="95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</a:br>
            <a:r>
              <a:rPr kumimoji="0" lang="en-US" sz="95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constituents and service providers when and where they need them.</a:t>
            </a:r>
            <a:endParaRPr kumimoji="0" lang="en-US" sz="95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5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62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581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  <a:noFill/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44810"/>
            <a:ext cx="7886700" cy="4641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4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63682"/>
            <a:ext cx="3867912" cy="4521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563682"/>
            <a:ext cx="3867912" cy="4521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7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8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0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85936"/>
            <a:ext cx="7891272" cy="2019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687761"/>
            <a:ext cx="7891272" cy="2397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8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5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1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44810"/>
            <a:ext cx="3867912" cy="4640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443628"/>
            <a:ext cx="3867912" cy="20615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4645200" y="3733691"/>
            <a:ext cx="3867912" cy="2351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8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2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4645200" y="1524954"/>
            <a:ext cx="3867912" cy="4551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28650" y="1524954"/>
            <a:ext cx="3867912" cy="2056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827621"/>
            <a:ext cx="3867912" cy="2257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8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0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0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28650" y="1521806"/>
            <a:ext cx="3867912" cy="2085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3098" y="3912252"/>
            <a:ext cx="3867912" cy="2112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idx="17" hasCustomPrompt="1"/>
          </p:nvPr>
        </p:nvSpPr>
        <p:spPr>
          <a:xfrm>
            <a:off x="4645200" y="1521807"/>
            <a:ext cx="3867912" cy="2085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idx="18" hasCustomPrompt="1"/>
          </p:nvPr>
        </p:nvSpPr>
        <p:spPr>
          <a:xfrm>
            <a:off x="4639648" y="3916626"/>
            <a:ext cx="3867912" cy="2108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0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2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3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6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7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96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141414">
                    <a:tint val="75000"/>
                  </a:srgbClr>
                </a:solidFill>
              </a:rPr>
              <a:t>Date</a:t>
            </a:r>
            <a:endParaRPr lang="en-US" dirty="0">
              <a:solidFill>
                <a:srgbClr val="141414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accent1"/>
                </a:solidFill>
                <a:latin typeface="+mn-lt"/>
              </a:defRPr>
            </a:lvl1pPr>
          </a:lstStyle>
          <a:p>
            <a:fld id="{438E4305-7D25-894B-99D8-B239362B8F40}" type="slidenum">
              <a:rPr lang="en-US" smtClean="0">
                <a:solidFill>
                  <a:srgbClr val="14558F"/>
                </a:solidFill>
              </a:rPr>
              <a:pPr/>
              <a:t>‹#›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628650" y="1734693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624078" y="138493"/>
            <a:ext cx="7891272" cy="1325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14141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9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Subtitle</a:t>
            </a:r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7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5EE19-2DDD-0949-9666-AAFFBAB67E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0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936" y="1770680"/>
            <a:ext cx="7886700" cy="42398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3</a:t>
            </a:fld>
            <a:endParaRPr lang="en-US" dirty="0">
              <a:solidFill>
                <a:srgbClr val="14558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271046"/>
              </p:ext>
            </p:extLst>
          </p:nvPr>
        </p:nvGraphicFramePr>
        <p:xfrm>
          <a:off x="633222" y="1371740"/>
          <a:ext cx="78821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212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64" y="1805781"/>
            <a:ext cx="3867912" cy="43043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4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2914" y="1805782"/>
            <a:ext cx="3867912" cy="430434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28511"/>
              </p:ext>
            </p:extLst>
          </p:nvPr>
        </p:nvGraphicFramePr>
        <p:xfrm>
          <a:off x="628650" y="1394302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03948"/>
              </p:ext>
            </p:extLst>
          </p:nvPr>
        </p:nvGraphicFramePr>
        <p:xfrm>
          <a:off x="4642866" y="1394302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3867912" cy="4637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5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5200" y="1447800"/>
            <a:ext cx="3867912" cy="46377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2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8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48" y="1794235"/>
            <a:ext cx="3867912" cy="429671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6</a:t>
            </a:fld>
            <a:endParaRPr lang="en-US" dirty="0">
              <a:solidFill>
                <a:srgbClr val="14558F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631698" y="1794234"/>
            <a:ext cx="3867912" cy="331116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49568"/>
              </p:ext>
            </p:extLst>
          </p:nvPr>
        </p:nvGraphicFramePr>
        <p:xfrm>
          <a:off x="633984" y="1373611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81151"/>
              </p:ext>
            </p:extLst>
          </p:nvPr>
        </p:nvGraphicFramePr>
        <p:xfrm>
          <a:off x="4648200" y="1373611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628650" y="5173797"/>
            <a:ext cx="3867150" cy="91715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>
                <a:solidFill>
                  <a:srgbClr val="141414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Key Takeaway: </a:t>
            </a:r>
            <a:r>
              <a:rPr lang="en-US" sz="1600" dirty="0">
                <a:solidFill>
                  <a:srgbClr val="141414"/>
                </a:solidFill>
                <a:ea typeface="Avenir Next Demi Bold" charset="0"/>
                <a:cs typeface="Avenir Next Demi Bold" charset="0"/>
              </a:rPr>
              <a:t>The key takeaway is always a full sentence with a period.</a:t>
            </a:r>
            <a:endParaRPr lang="en-US" sz="1600" kern="0" dirty="0">
              <a:solidFill>
                <a:srgbClr val="141414"/>
              </a:solidFill>
              <a:cs typeface="Garamond"/>
            </a:endParaRPr>
          </a:p>
        </p:txBody>
      </p:sp>
      <p:sp>
        <p:nvSpPr>
          <p:cNvPr id="12" name="Title 13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Content Placeholder 14"/>
          <p:cNvSpPr>
            <a:spLocks noGrp="1"/>
          </p:cNvSpPr>
          <p:nvPr>
            <p:ph sz="quarter" idx="10"/>
          </p:nvPr>
        </p:nvSpPr>
        <p:spPr>
          <a:xfrm>
            <a:off x="1630631" y="637990"/>
            <a:ext cx="6812280" cy="3606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Thank You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mtClean="0">
                <a:solidFill>
                  <a:srgbClr val="14558F"/>
                </a:solidFill>
              </a:rPr>
              <a:pPr/>
              <a:t>7</a:t>
            </a:fld>
            <a:endParaRPr lang="en-US" dirty="0">
              <a:solidFill>
                <a:srgbClr val="1455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TSS Theme">
  <a:themeElements>
    <a:clrScheme name="EOTSS Color Scheme">
      <a:dk1>
        <a:srgbClr val="141414"/>
      </a:dk1>
      <a:lt1>
        <a:srgbClr val="F2F2F2"/>
      </a:lt1>
      <a:dk2>
        <a:srgbClr val="535353"/>
      </a:dk2>
      <a:lt2>
        <a:srgbClr val="DCDCDC"/>
      </a:lt2>
      <a:accent1>
        <a:srgbClr val="14558F"/>
      </a:accent1>
      <a:accent2>
        <a:srgbClr val="43956F"/>
      </a:accent2>
      <a:accent3>
        <a:srgbClr val="F6C51B"/>
      </a:accent3>
      <a:accent4>
        <a:srgbClr val="A97405"/>
      </a:accent4>
      <a:accent5>
        <a:srgbClr val="A91B05"/>
      </a:accent5>
      <a:accent6>
        <a:srgbClr val="3BAEBA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EOTSS Theme</vt:lpstr>
      <vt:lpstr>TITLE</vt:lpstr>
      <vt:lpstr>TITLE</vt:lpstr>
      <vt:lpstr>TITLE</vt:lpstr>
      <vt:lpstr>TITLE</vt:lpstr>
      <vt:lpstr>TITLE</vt:lpstr>
      <vt:lpstr>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ANF</dc:creator>
  <cp:lastModifiedBy>ANF</cp:lastModifiedBy>
  <cp:revision>13</cp:revision>
  <dcterms:created xsi:type="dcterms:W3CDTF">2017-08-16T19:11:54Z</dcterms:created>
  <dcterms:modified xsi:type="dcterms:W3CDTF">2017-11-29T20:31:48Z</dcterms:modified>
</cp:coreProperties>
</file>