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7" r:id="rId2"/>
    <p:sldMasterId id="2147483660" r:id="rId3"/>
    <p:sldMasterId id="2147483663" r:id="rId4"/>
    <p:sldMasterId id="2147483667" r:id="rId5"/>
    <p:sldMasterId id="2147483670" r:id="rId6"/>
    <p:sldMasterId id="2147483685" r:id="rId7"/>
    <p:sldMasterId id="2147483706" r:id="rId8"/>
  </p:sldMasterIdLst>
  <p:notesMasterIdLst>
    <p:notesMasterId r:id="rId34"/>
  </p:notesMasterIdLst>
  <p:handoutMasterIdLst>
    <p:handoutMasterId r:id="rId35"/>
  </p:handoutMasterIdLst>
  <p:sldIdLst>
    <p:sldId id="286" r:id="rId9"/>
    <p:sldId id="303" r:id="rId10"/>
    <p:sldId id="300" r:id="rId11"/>
    <p:sldId id="346" r:id="rId12"/>
    <p:sldId id="347" r:id="rId13"/>
    <p:sldId id="302" r:id="rId14"/>
    <p:sldId id="334" r:id="rId15"/>
    <p:sldId id="291" r:id="rId16"/>
    <p:sldId id="295" r:id="rId17"/>
    <p:sldId id="332" r:id="rId18"/>
    <p:sldId id="338" r:id="rId19"/>
    <p:sldId id="305" r:id="rId20"/>
    <p:sldId id="292" r:id="rId21"/>
    <p:sldId id="293" r:id="rId22"/>
    <p:sldId id="294" r:id="rId23"/>
    <p:sldId id="340" r:id="rId24"/>
    <p:sldId id="354" r:id="rId25"/>
    <p:sldId id="339" r:id="rId26"/>
    <p:sldId id="296" r:id="rId27"/>
    <p:sldId id="358" r:id="rId28"/>
    <p:sldId id="355" r:id="rId29"/>
    <p:sldId id="359" r:id="rId30"/>
    <p:sldId id="342" r:id="rId31"/>
    <p:sldId id="343" r:id="rId32"/>
    <p:sldId id="357" r:id="rId33"/>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802">
          <p15:clr>
            <a:srgbClr val="A4A3A4"/>
          </p15:clr>
        </p15:guide>
        <p15:guide id="2" pos="312">
          <p15:clr>
            <a:srgbClr val="A4A3A4"/>
          </p15:clr>
        </p15:guide>
      </p15:sldGuideLst>
    </p:ext>
    <p:ext uri="{2D200454-40CA-4A62-9FC3-DE9A4176ACB9}">
      <p15:notesGuideLst xmlns=""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B23"/>
    <a:srgbClr val="1E4C7E"/>
    <a:srgbClr val="000000"/>
    <a:srgbClr val="FDF9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66" autoAdjust="0"/>
    <p:restoredTop sz="82418" autoAdjust="0"/>
  </p:normalViewPr>
  <p:slideViewPr>
    <p:cSldViewPr snapToGrid="0" snapToObjects="1">
      <p:cViewPr>
        <p:scale>
          <a:sx n="95" d="100"/>
          <a:sy n="95" d="100"/>
        </p:scale>
        <p:origin x="-1656" y="-6"/>
      </p:cViewPr>
      <p:guideLst>
        <p:guide orient="horz" pos="802"/>
        <p:guide pos="3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6" d="100"/>
          <a:sy n="66" d="100"/>
        </p:scale>
        <p:origin x="-3106" y="-77"/>
      </p:cViewPr>
      <p:guideLst>
        <p:guide orient="horz" pos="2909"/>
        <p:guide pos="2208"/>
      </p:guideLst>
    </p:cSldViewPr>
  </p:notes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2.xml"/>
  <Relationship Id="rId11" Type="http://schemas.openxmlformats.org/officeDocument/2006/relationships/slide" Target="slides/slide3.xml"/>
  <Relationship Id="rId12" Type="http://schemas.openxmlformats.org/officeDocument/2006/relationships/slide" Target="slides/slide4.xml"/>
  <Relationship Id="rId13" Type="http://schemas.openxmlformats.org/officeDocument/2006/relationships/slide" Target="slides/slide5.xml"/>
  <Relationship Id="rId14" Type="http://schemas.openxmlformats.org/officeDocument/2006/relationships/slide" Target="slides/slide6.xml"/>
  <Relationship Id="rId15" Type="http://schemas.openxmlformats.org/officeDocument/2006/relationships/slide" Target="slides/slide7.xml"/>
  <Relationship Id="rId16" Type="http://schemas.openxmlformats.org/officeDocument/2006/relationships/slide" Target="slides/slide8.xml"/>
  <Relationship Id="rId17" Type="http://schemas.openxmlformats.org/officeDocument/2006/relationships/slide" Target="slides/slide9.xml"/>
  <Relationship Id="rId18" Type="http://schemas.openxmlformats.org/officeDocument/2006/relationships/slide" Target="slides/slide10.xml"/>
  <Relationship Id="rId19" Type="http://schemas.openxmlformats.org/officeDocument/2006/relationships/slide" Target="slides/slide11.xml"/>
  <Relationship Id="rId2" Type="http://schemas.openxmlformats.org/officeDocument/2006/relationships/slideMaster" Target="slideMasters/slideMaster2.xml"/>
  <Relationship Id="rId20" Type="http://schemas.openxmlformats.org/officeDocument/2006/relationships/slide" Target="slides/slide12.xml"/>
  <Relationship Id="rId21" Type="http://schemas.openxmlformats.org/officeDocument/2006/relationships/slide" Target="slides/slide13.xml"/>
  <Relationship Id="rId22" Type="http://schemas.openxmlformats.org/officeDocument/2006/relationships/slide" Target="slides/slide14.xml"/>
  <Relationship Id="rId23" Type="http://schemas.openxmlformats.org/officeDocument/2006/relationships/slide" Target="slides/slide15.xml"/>
  <Relationship Id="rId24" Type="http://schemas.openxmlformats.org/officeDocument/2006/relationships/slide" Target="slides/slide16.xml"/>
  <Relationship Id="rId25" Type="http://schemas.openxmlformats.org/officeDocument/2006/relationships/slide" Target="slides/slide17.xml"/>
  <Relationship Id="rId26" Type="http://schemas.openxmlformats.org/officeDocument/2006/relationships/slide" Target="slides/slide18.xml"/>
  <Relationship Id="rId27" Type="http://schemas.openxmlformats.org/officeDocument/2006/relationships/slide" Target="slides/slide19.xml"/>
  <Relationship Id="rId28" Type="http://schemas.openxmlformats.org/officeDocument/2006/relationships/slide" Target="slides/slide20.xml"/>
  <Relationship Id="rId29" Type="http://schemas.openxmlformats.org/officeDocument/2006/relationships/slide" Target="slides/slide21.xml"/>
  <Relationship Id="rId3" Type="http://schemas.openxmlformats.org/officeDocument/2006/relationships/slideMaster" Target="slideMasters/slideMaster3.xml"/>
  <Relationship Id="rId30" Type="http://schemas.openxmlformats.org/officeDocument/2006/relationships/slide" Target="slides/slide22.xml"/>
  <Relationship Id="rId31" Type="http://schemas.openxmlformats.org/officeDocument/2006/relationships/slide" Target="slides/slide23.xml"/>
  <Relationship Id="rId32" Type="http://schemas.openxmlformats.org/officeDocument/2006/relationships/slide" Target="slides/slide24.xml"/>
  <Relationship Id="rId33" Type="http://schemas.openxmlformats.org/officeDocument/2006/relationships/slide" Target="slides/slide25.xml"/>
  <Relationship Id="rId34" Type="http://schemas.openxmlformats.org/officeDocument/2006/relationships/notesMaster" Target="notesMasters/notesMaster1.xml"/>
  <Relationship Id="rId35" Type="http://schemas.openxmlformats.org/officeDocument/2006/relationships/handoutMaster" Target="handoutMasters/handoutMaster1.xml"/>
  <Relationship Id="rId36" Type="http://schemas.openxmlformats.org/officeDocument/2006/relationships/presProps" Target="presProps.xml"/>
  <Relationship Id="rId37" Type="http://schemas.openxmlformats.org/officeDocument/2006/relationships/viewProps" Target="viewProps.xml"/>
  <Relationship Id="rId38" Type="http://schemas.openxmlformats.org/officeDocument/2006/relationships/theme" Target="theme/theme1.xml"/>
  <Relationship Id="rId39" Type="http://schemas.openxmlformats.org/officeDocument/2006/relationships/tableStyles" Target="tableStyles.xml"/>
  <Relationship Id="rId4" Type="http://schemas.openxmlformats.org/officeDocument/2006/relationships/slideMaster" Target="slideMasters/slideMaster4.xml"/>
  <Relationship Id="rId5" Type="http://schemas.openxmlformats.org/officeDocument/2006/relationships/slideMaster" Target="slideMasters/slideMaster5.xml"/>
  <Relationship Id="rId6" Type="http://schemas.openxmlformats.org/officeDocument/2006/relationships/slideMaster" Target="slideMasters/slideMaster6.xml"/>
  <Relationship Id="rId7" Type="http://schemas.openxmlformats.org/officeDocument/2006/relationships/slideMaster" Target="slideMasters/slideMaster7.xml"/>
  <Relationship Id="rId8" Type="http://schemas.openxmlformats.org/officeDocument/2006/relationships/slideMaster" Target="slideMasters/slideMaster8.xml"/>
  <Relationship Id="rId9" Type="http://schemas.openxmlformats.org/officeDocument/2006/relationships/slide" Target="slides/slide1.xml"/>
</Relationships>

</file>

<file path=ppt/diagrams/_rels/data2.xml.rels><?xml version="1.0" encoding="UTF-8"?>

<Relationships xmlns="http://schemas.openxmlformats.org/package/2006/relationships">
  <Relationship Id="rId1" Type="http://schemas.openxmlformats.org/officeDocument/2006/relationships/image" Target="../media/image15.png"/>
  <Relationship Id="rId2" Type="http://schemas.openxmlformats.org/officeDocument/2006/relationships/image" Target="../media/image16.png"/>
  <Relationship Id="rId3" Type="http://schemas.openxmlformats.org/officeDocument/2006/relationships/image" Target="../media/image17.png"/>
  <Relationship Id="rId4" Type="http://schemas.openxmlformats.org/officeDocument/2006/relationships/image" Target="../media/image18.png"/>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2B37A8-00C4-4B42-A0C4-5C27FB46979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2C231615-CD96-49EC-A6ED-8973E66487BC}">
      <dgm:prSet phldrT="[Text]" custT="1"/>
      <dgm:spPr/>
      <dgm:t>
        <a:bodyPr/>
        <a:lstStyle/>
        <a:p>
          <a:r>
            <a:rPr lang="en-US" sz="2000" b="1" dirty="0" smtClean="0"/>
            <a:t>Career Ready 101</a:t>
          </a:r>
        </a:p>
      </dgm:t>
    </dgm:pt>
    <dgm:pt modelId="{986A382F-8B96-4B56-953A-167C8AA52793}" type="parTrans" cxnId="{83430261-AD98-4C21-A757-E9ED9B6B1F65}">
      <dgm:prSet/>
      <dgm:spPr/>
      <dgm:t>
        <a:bodyPr/>
        <a:lstStyle/>
        <a:p>
          <a:endParaRPr lang="en-US"/>
        </a:p>
      </dgm:t>
    </dgm:pt>
    <dgm:pt modelId="{0F0EB6D9-C008-4145-8FAB-B5D5ED8D101C}" type="sibTrans" cxnId="{83430261-AD98-4C21-A757-E9ED9B6B1F65}">
      <dgm:prSet/>
      <dgm:spPr/>
      <dgm:t>
        <a:bodyPr/>
        <a:lstStyle/>
        <a:p>
          <a:endParaRPr lang="en-US"/>
        </a:p>
      </dgm:t>
    </dgm:pt>
    <dgm:pt modelId="{2CC4C7D1-3500-4123-B171-BF6DA809FB99}">
      <dgm:prSet phldrT="[Text]" custT="1"/>
      <dgm:spPr/>
      <dgm:t>
        <a:bodyPr/>
        <a:lstStyle/>
        <a:p>
          <a:r>
            <a:rPr lang="en-US" sz="1600" b="1" i="1" dirty="0" smtClean="0">
              <a:solidFill>
                <a:srgbClr val="FF0000"/>
              </a:solidFill>
            </a:rPr>
            <a:t>99 Learning Labs</a:t>
          </a:r>
          <a:endParaRPr lang="en-US" sz="1600" dirty="0">
            <a:solidFill>
              <a:srgbClr val="FF0000"/>
            </a:solidFill>
          </a:endParaRPr>
        </a:p>
      </dgm:t>
    </dgm:pt>
    <dgm:pt modelId="{308AF4CF-4362-4D5B-A13A-03329F770723}" type="parTrans" cxnId="{AE4427CA-E8A4-439B-96AD-1B1EC3A8DB1D}">
      <dgm:prSet/>
      <dgm:spPr/>
      <dgm:t>
        <a:bodyPr/>
        <a:lstStyle/>
        <a:p>
          <a:endParaRPr lang="en-US"/>
        </a:p>
      </dgm:t>
    </dgm:pt>
    <dgm:pt modelId="{4B3EA8CD-5766-46D6-A6C2-A174DD7D8B9C}" type="sibTrans" cxnId="{AE4427CA-E8A4-439B-96AD-1B1EC3A8DB1D}">
      <dgm:prSet/>
      <dgm:spPr/>
      <dgm:t>
        <a:bodyPr/>
        <a:lstStyle/>
        <a:p>
          <a:endParaRPr lang="en-US"/>
        </a:p>
      </dgm:t>
    </dgm:pt>
    <dgm:pt modelId="{AFB9E66D-43B6-45EC-BEA0-0119E4C9C114}">
      <dgm:prSet phldrT="[Text]" custT="1"/>
      <dgm:spPr/>
      <dgm:t>
        <a:bodyPr/>
        <a:lstStyle/>
        <a:p>
          <a:r>
            <a:rPr lang="en-US" sz="2000" b="1" dirty="0" smtClean="0"/>
            <a:t>National Career Readiness Certificate</a:t>
          </a:r>
          <a:endParaRPr lang="en-US" sz="2000" b="1" dirty="0"/>
        </a:p>
      </dgm:t>
    </dgm:pt>
    <dgm:pt modelId="{F9541B01-4968-4B2C-B265-3B7C027C6A4F}" type="parTrans" cxnId="{2EB2DC31-E20A-4119-A48E-FE3AAA6E6A3F}">
      <dgm:prSet/>
      <dgm:spPr/>
      <dgm:t>
        <a:bodyPr/>
        <a:lstStyle/>
        <a:p>
          <a:endParaRPr lang="en-US"/>
        </a:p>
      </dgm:t>
    </dgm:pt>
    <dgm:pt modelId="{53D1C039-4FAF-4F37-B865-C82C036D7029}" type="sibTrans" cxnId="{2EB2DC31-E20A-4119-A48E-FE3AAA6E6A3F}">
      <dgm:prSet/>
      <dgm:spPr/>
      <dgm:t>
        <a:bodyPr/>
        <a:lstStyle/>
        <a:p>
          <a:endParaRPr lang="en-US"/>
        </a:p>
      </dgm:t>
    </dgm:pt>
    <dgm:pt modelId="{67643DA6-792F-4494-BA4A-D9B4D40B91C3}">
      <dgm:prSet phldrT="[Text]" custT="1"/>
      <dgm:spPr/>
      <dgm:t>
        <a:bodyPr/>
        <a:lstStyle/>
        <a:p>
          <a:r>
            <a:rPr lang="en-US" sz="1600" b="1" i="1" dirty="0" smtClean="0">
              <a:solidFill>
                <a:srgbClr val="FF0000"/>
              </a:solidFill>
            </a:rPr>
            <a:t>NCRC Testing Sites (42) </a:t>
          </a:r>
          <a:r>
            <a:rPr lang="en-US" sz="1200" b="0" i="1" dirty="0" smtClean="0">
              <a:solidFill>
                <a:srgbClr val="FF0000"/>
              </a:solidFill>
            </a:rPr>
            <a:t>(Career Centers &amp; community colleges)</a:t>
          </a:r>
          <a:endParaRPr lang="en-US" sz="1200" b="0" i="1" dirty="0">
            <a:solidFill>
              <a:srgbClr val="FF0000"/>
            </a:solidFill>
          </a:endParaRPr>
        </a:p>
      </dgm:t>
    </dgm:pt>
    <dgm:pt modelId="{E953A78B-B737-4872-99A6-68642D383B32}" type="parTrans" cxnId="{9F315290-A954-462D-83AD-D3E76CDC8186}">
      <dgm:prSet/>
      <dgm:spPr/>
      <dgm:t>
        <a:bodyPr/>
        <a:lstStyle/>
        <a:p>
          <a:endParaRPr lang="en-US"/>
        </a:p>
      </dgm:t>
    </dgm:pt>
    <dgm:pt modelId="{BCDB5EA2-35AB-4FDF-B1ED-43126A8521CA}" type="sibTrans" cxnId="{9F315290-A954-462D-83AD-D3E76CDC8186}">
      <dgm:prSet/>
      <dgm:spPr/>
      <dgm:t>
        <a:bodyPr/>
        <a:lstStyle/>
        <a:p>
          <a:endParaRPr lang="en-US"/>
        </a:p>
      </dgm:t>
    </dgm:pt>
    <dgm:pt modelId="{21C47AC6-1A06-47E2-A588-93B22F82AA56}">
      <dgm:prSet phldrT="[Text]" custT="1"/>
      <dgm:spPr/>
      <dgm:t>
        <a:bodyPr/>
        <a:lstStyle/>
        <a:p>
          <a:r>
            <a:rPr lang="en-US" sz="1600" b="1" dirty="0" smtClean="0"/>
            <a:t>Credential</a:t>
          </a:r>
          <a:endParaRPr lang="en-US" sz="1600" b="1" dirty="0"/>
        </a:p>
      </dgm:t>
    </dgm:pt>
    <dgm:pt modelId="{485C6C63-389E-4342-9F55-F6E128412153}" type="parTrans" cxnId="{ABC696F6-1BE9-4A66-898F-DD9F32ABE87F}">
      <dgm:prSet/>
      <dgm:spPr/>
      <dgm:t>
        <a:bodyPr/>
        <a:lstStyle/>
        <a:p>
          <a:endParaRPr lang="en-US"/>
        </a:p>
      </dgm:t>
    </dgm:pt>
    <dgm:pt modelId="{FFF466A7-2290-4ECF-8BA8-3BC94197E494}" type="sibTrans" cxnId="{ABC696F6-1BE9-4A66-898F-DD9F32ABE87F}">
      <dgm:prSet/>
      <dgm:spPr/>
      <dgm:t>
        <a:bodyPr/>
        <a:lstStyle/>
        <a:p>
          <a:endParaRPr lang="en-US"/>
        </a:p>
      </dgm:t>
    </dgm:pt>
    <dgm:pt modelId="{8D6D3253-CB8D-4881-AE68-EC0665D7A63E}">
      <dgm:prSet phldrT="[Text]"/>
      <dgm:spPr/>
      <dgm:t>
        <a:bodyPr/>
        <a:lstStyle/>
        <a:p>
          <a:r>
            <a:rPr lang="en-US" b="1" dirty="0" smtClean="0"/>
            <a:t>Job Match</a:t>
          </a:r>
          <a:endParaRPr lang="en-US" b="1" dirty="0"/>
        </a:p>
      </dgm:t>
    </dgm:pt>
    <dgm:pt modelId="{CB51AD46-62FA-44DB-B352-33BC59709F61}" type="parTrans" cxnId="{128BDF9A-0C39-4713-B5FF-564748C9061D}">
      <dgm:prSet/>
      <dgm:spPr/>
      <dgm:t>
        <a:bodyPr/>
        <a:lstStyle/>
        <a:p>
          <a:endParaRPr lang="en-US"/>
        </a:p>
      </dgm:t>
    </dgm:pt>
    <dgm:pt modelId="{54A9FA25-17C9-423E-8AD1-3C9FDAA267D8}" type="sibTrans" cxnId="{128BDF9A-0C39-4713-B5FF-564748C9061D}">
      <dgm:prSet/>
      <dgm:spPr/>
      <dgm:t>
        <a:bodyPr/>
        <a:lstStyle/>
        <a:p>
          <a:endParaRPr lang="en-US"/>
        </a:p>
      </dgm:t>
    </dgm:pt>
    <dgm:pt modelId="{8137D1AD-34E0-44BD-8B2D-873770034E45}">
      <dgm:prSet phldrT="[Text]" custT="1"/>
      <dgm:spPr/>
      <dgm:t>
        <a:bodyPr/>
        <a:lstStyle/>
        <a:p>
          <a:r>
            <a:rPr lang="en-US" sz="1600" b="1" i="1" dirty="0" smtClean="0">
              <a:solidFill>
                <a:srgbClr val="FF0000"/>
              </a:solidFill>
            </a:rPr>
            <a:t>Job Analysis</a:t>
          </a:r>
          <a:endParaRPr lang="en-US" sz="1600" b="1" i="1" dirty="0">
            <a:solidFill>
              <a:srgbClr val="FF0000"/>
            </a:solidFill>
          </a:endParaRPr>
        </a:p>
      </dgm:t>
    </dgm:pt>
    <dgm:pt modelId="{9553B09F-9652-4400-A683-82AAE62B6BB5}" type="parTrans" cxnId="{93E15D89-139F-442E-B101-01B2BCB38467}">
      <dgm:prSet/>
      <dgm:spPr/>
      <dgm:t>
        <a:bodyPr/>
        <a:lstStyle/>
        <a:p>
          <a:endParaRPr lang="en-US"/>
        </a:p>
      </dgm:t>
    </dgm:pt>
    <dgm:pt modelId="{7B153462-9A21-4708-9F45-87D47005C427}" type="sibTrans" cxnId="{93E15D89-139F-442E-B101-01B2BCB38467}">
      <dgm:prSet/>
      <dgm:spPr/>
      <dgm:t>
        <a:bodyPr/>
        <a:lstStyle/>
        <a:p>
          <a:endParaRPr lang="en-US"/>
        </a:p>
      </dgm:t>
    </dgm:pt>
    <dgm:pt modelId="{0A05931B-7B25-44E9-815C-D6012D512A6A}">
      <dgm:prSet phldrT="[Text]" custT="1"/>
      <dgm:spPr/>
      <dgm:t>
        <a:bodyPr/>
        <a:lstStyle/>
        <a:p>
          <a:r>
            <a:rPr lang="en-US" sz="1600" b="1" dirty="0" smtClean="0"/>
            <a:t>16 Staff</a:t>
          </a:r>
          <a:endParaRPr lang="en-US" sz="1600" b="1" dirty="0"/>
        </a:p>
      </dgm:t>
    </dgm:pt>
    <dgm:pt modelId="{E3C2AE84-CA4A-423F-BA24-4B7010713891}" type="parTrans" cxnId="{70682699-4F34-4249-ACBE-650EBC813CBC}">
      <dgm:prSet/>
      <dgm:spPr/>
      <dgm:t>
        <a:bodyPr/>
        <a:lstStyle/>
        <a:p>
          <a:endParaRPr lang="en-US"/>
        </a:p>
      </dgm:t>
    </dgm:pt>
    <dgm:pt modelId="{FC95755D-CB9C-4B65-A54E-9DA7A9218499}" type="sibTrans" cxnId="{70682699-4F34-4249-ACBE-650EBC813CBC}">
      <dgm:prSet/>
      <dgm:spPr/>
      <dgm:t>
        <a:bodyPr/>
        <a:lstStyle/>
        <a:p>
          <a:endParaRPr lang="en-US"/>
        </a:p>
      </dgm:t>
    </dgm:pt>
    <dgm:pt modelId="{916A91C6-550B-42BA-946D-EA9935014B68}">
      <dgm:prSet phldrT="[Text]" custT="1"/>
      <dgm:spPr/>
      <dgm:t>
        <a:bodyPr/>
        <a:lstStyle/>
        <a:p>
          <a:r>
            <a:rPr lang="en-US" sz="1600" b="1" i="0" dirty="0" smtClean="0">
              <a:solidFill>
                <a:schemeClr val="tx1"/>
              </a:solidFill>
            </a:rPr>
            <a:t>Assess and Remediate</a:t>
          </a:r>
          <a:endParaRPr lang="en-US" sz="1600" i="0" dirty="0">
            <a:solidFill>
              <a:schemeClr val="tx1"/>
            </a:solidFill>
          </a:endParaRPr>
        </a:p>
      </dgm:t>
    </dgm:pt>
    <dgm:pt modelId="{022126FF-30BD-4537-A517-E8992992B514}" type="parTrans" cxnId="{0AD052C3-E97C-4F41-8DD3-00B951CF2100}">
      <dgm:prSet/>
      <dgm:spPr/>
      <dgm:t>
        <a:bodyPr/>
        <a:lstStyle/>
        <a:p>
          <a:endParaRPr lang="en-US"/>
        </a:p>
      </dgm:t>
    </dgm:pt>
    <dgm:pt modelId="{812474C6-0F5E-4116-8A45-8568B7CAE726}" type="sibTrans" cxnId="{0AD052C3-E97C-4F41-8DD3-00B951CF2100}">
      <dgm:prSet/>
      <dgm:spPr/>
      <dgm:t>
        <a:bodyPr/>
        <a:lstStyle/>
        <a:p>
          <a:endParaRPr lang="en-US"/>
        </a:p>
      </dgm:t>
    </dgm:pt>
    <dgm:pt modelId="{7A780852-33A1-452A-A12B-F539CB7F80E8}">
      <dgm:prSet phldrT="[Text]" custT="1"/>
      <dgm:spPr/>
      <dgm:t>
        <a:bodyPr/>
        <a:lstStyle/>
        <a:p>
          <a:r>
            <a:rPr lang="en-US" sz="1600" b="1" dirty="0" smtClean="0"/>
            <a:t>Test Literacy, Numeracy, Work Behavior</a:t>
          </a:r>
          <a:endParaRPr lang="en-US" sz="1600" b="1" dirty="0"/>
        </a:p>
      </dgm:t>
    </dgm:pt>
    <dgm:pt modelId="{8EEC1313-C331-49BB-B6AA-9BACB138ACCC}" type="parTrans" cxnId="{DDEA1723-BC86-4633-B109-F1A938FB5622}">
      <dgm:prSet/>
      <dgm:spPr/>
      <dgm:t>
        <a:bodyPr/>
        <a:lstStyle/>
        <a:p>
          <a:endParaRPr lang="en-US"/>
        </a:p>
      </dgm:t>
    </dgm:pt>
    <dgm:pt modelId="{ECEDEA2B-25E8-436D-AA49-CC736BA8F34F}" type="sibTrans" cxnId="{DDEA1723-BC86-4633-B109-F1A938FB5622}">
      <dgm:prSet/>
      <dgm:spPr/>
      <dgm:t>
        <a:bodyPr/>
        <a:lstStyle/>
        <a:p>
          <a:endParaRPr lang="en-US"/>
        </a:p>
      </dgm:t>
    </dgm:pt>
    <dgm:pt modelId="{961226B8-9C79-4A7C-99DF-6B2652B743B6}">
      <dgm:prSet phldrT="[Text]" custT="1"/>
      <dgm:spPr/>
      <dgm:t>
        <a:bodyPr/>
        <a:lstStyle/>
        <a:p>
          <a:r>
            <a:rPr lang="en-US" sz="1600" b="1" dirty="0" smtClean="0"/>
            <a:t>Analyze competencies  of real job openings (MA and nationwide)</a:t>
          </a:r>
          <a:endParaRPr lang="en-US" sz="1600" b="1" dirty="0"/>
        </a:p>
      </dgm:t>
    </dgm:pt>
    <dgm:pt modelId="{027C788A-5B9A-4633-83DA-A1ECEE069889}" type="parTrans" cxnId="{1B96B31A-F22C-4B9F-A804-54C2148F371A}">
      <dgm:prSet/>
      <dgm:spPr/>
      <dgm:t>
        <a:bodyPr/>
        <a:lstStyle/>
        <a:p>
          <a:endParaRPr lang="en-US"/>
        </a:p>
      </dgm:t>
    </dgm:pt>
    <dgm:pt modelId="{B4165741-3AE7-4855-BAFD-83E54A269F14}" type="sibTrans" cxnId="{1B96B31A-F22C-4B9F-A804-54C2148F371A}">
      <dgm:prSet/>
      <dgm:spPr/>
      <dgm:t>
        <a:bodyPr/>
        <a:lstStyle/>
        <a:p>
          <a:endParaRPr lang="en-US"/>
        </a:p>
      </dgm:t>
    </dgm:pt>
    <dgm:pt modelId="{B564F250-1F94-384F-9D23-F8AE1D85DB4D}">
      <dgm:prSet phldrT="[Text]" custT="1"/>
      <dgm:spPr/>
      <dgm:t>
        <a:bodyPr/>
        <a:lstStyle/>
        <a:p>
          <a:r>
            <a:rPr lang="en-US" sz="1600" b="1" dirty="0" smtClean="0">
              <a:solidFill>
                <a:srgbClr val="000000"/>
              </a:solidFill>
            </a:rPr>
            <a:t>Improve individual’s skill</a:t>
          </a:r>
          <a:endParaRPr lang="en-US" sz="1600" i="0" dirty="0">
            <a:solidFill>
              <a:schemeClr val="tx1"/>
            </a:solidFill>
          </a:endParaRPr>
        </a:p>
      </dgm:t>
    </dgm:pt>
    <dgm:pt modelId="{13AC3570-DF6A-8647-8F98-7FA6794E8DF8}" type="parTrans" cxnId="{6DE51DC0-2B48-6841-9E2D-9050EEDA0D04}">
      <dgm:prSet/>
      <dgm:spPr/>
      <dgm:t>
        <a:bodyPr/>
        <a:lstStyle/>
        <a:p>
          <a:endParaRPr lang="en-US"/>
        </a:p>
      </dgm:t>
    </dgm:pt>
    <dgm:pt modelId="{3B201DFE-4115-DA42-84F0-BEF23B5E710E}" type="sibTrans" cxnId="{6DE51DC0-2B48-6841-9E2D-9050EEDA0D04}">
      <dgm:prSet/>
      <dgm:spPr/>
      <dgm:t>
        <a:bodyPr/>
        <a:lstStyle/>
        <a:p>
          <a:endParaRPr lang="en-US"/>
        </a:p>
      </dgm:t>
    </dgm:pt>
    <dgm:pt modelId="{3E62C6C3-3FEF-4427-B29B-E01EFA915ED8}">
      <dgm:prSet phldrT="[Text]" custT="1"/>
      <dgm:spPr/>
      <dgm:t>
        <a:bodyPr/>
        <a:lstStyle/>
        <a:p>
          <a:r>
            <a:rPr lang="en-US" sz="1200" dirty="0" smtClean="0">
              <a:solidFill>
                <a:srgbClr val="FF0000"/>
              </a:solidFill>
            </a:rPr>
            <a:t>(Career Centers, community colleges, ABE programs)</a:t>
          </a:r>
          <a:endParaRPr lang="en-US" sz="1200" dirty="0">
            <a:solidFill>
              <a:srgbClr val="FF0000"/>
            </a:solidFill>
          </a:endParaRPr>
        </a:p>
      </dgm:t>
    </dgm:pt>
    <dgm:pt modelId="{17DC0E56-D619-4FDA-BD02-DBEEF5852490}" type="parTrans" cxnId="{305754F0-369B-453A-86CC-0E00AB0CC638}">
      <dgm:prSet/>
      <dgm:spPr/>
      <dgm:t>
        <a:bodyPr/>
        <a:lstStyle/>
        <a:p>
          <a:endParaRPr lang="en-US"/>
        </a:p>
      </dgm:t>
    </dgm:pt>
    <dgm:pt modelId="{A4EBE31F-EC69-436A-AB74-F4966FB8B5F9}" type="sibTrans" cxnId="{305754F0-369B-453A-86CC-0E00AB0CC638}">
      <dgm:prSet/>
      <dgm:spPr/>
      <dgm:t>
        <a:bodyPr/>
        <a:lstStyle/>
        <a:p>
          <a:endParaRPr lang="en-US"/>
        </a:p>
      </dgm:t>
    </dgm:pt>
    <dgm:pt modelId="{2EC8F306-0DA0-4B59-948E-FA2430271319}" type="pres">
      <dgm:prSet presAssocID="{4F2B37A8-00C4-4B42-A0C4-5C27FB469798}" presName="Name0" presStyleCnt="0">
        <dgm:presLayoutVars>
          <dgm:dir/>
          <dgm:animLvl val="lvl"/>
          <dgm:resizeHandles val="exact"/>
        </dgm:presLayoutVars>
      </dgm:prSet>
      <dgm:spPr/>
      <dgm:t>
        <a:bodyPr/>
        <a:lstStyle/>
        <a:p>
          <a:endParaRPr lang="en-US"/>
        </a:p>
      </dgm:t>
    </dgm:pt>
    <dgm:pt modelId="{EF09D7C8-4ECA-4A44-A4E7-691622C4279D}" type="pres">
      <dgm:prSet presAssocID="{4F2B37A8-00C4-4B42-A0C4-5C27FB469798}" presName="tSp" presStyleCnt="0"/>
      <dgm:spPr/>
    </dgm:pt>
    <dgm:pt modelId="{DCA8EEAE-7F08-486D-9FCC-9DCC1C2D9030}" type="pres">
      <dgm:prSet presAssocID="{4F2B37A8-00C4-4B42-A0C4-5C27FB469798}" presName="bSp" presStyleCnt="0"/>
      <dgm:spPr/>
    </dgm:pt>
    <dgm:pt modelId="{8998D600-8081-433F-927E-E80DAF5F6554}" type="pres">
      <dgm:prSet presAssocID="{4F2B37A8-00C4-4B42-A0C4-5C27FB469798}" presName="process" presStyleCnt="0"/>
      <dgm:spPr/>
    </dgm:pt>
    <dgm:pt modelId="{80CC3A1A-9D21-4FD1-B60B-90339ED06F76}" type="pres">
      <dgm:prSet presAssocID="{2C231615-CD96-49EC-A6ED-8973E66487BC}" presName="composite1" presStyleCnt="0"/>
      <dgm:spPr/>
    </dgm:pt>
    <dgm:pt modelId="{B9AB2F61-60FC-4602-9A78-ABF8A648D6BC}" type="pres">
      <dgm:prSet presAssocID="{2C231615-CD96-49EC-A6ED-8973E66487BC}" presName="dummyNode1" presStyleLbl="node1" presStyleIdx="0" presStyleCnt="3"/>
      <dgm:spPr/>
    </dgm:pt>
    <dgm:pt modelId="{29471B1F-5BC5-41F3-9FCA-07CFE7980E88}" type="pres">
      <dgm:prSet presAssocID="{2C231615-CD96-49EC-A6ED-8973E66487BC}" presName="childNode1" presStyleLbl="bgAcc1" presStyleIdx="0" presStyleCnt="3" custScaleX="145464" custScaleY="148518" custLinFactNeighborX="-2257" custLinFactNeighborY="-15679">
        <dgm:presLayoutVars>
          <dgm:bulletEnabled val="1"/>
        </dgm:presLayoutVars>
      </dgm:prSet>
      <dgm:spPr/>
      <dgm:t>
        <a:bodyPr/>
        <a:lstStyle/>
        <a:p>
          <a:endParaRPr lang="en-US"/>
        </a:p>
      </dgm:t>
    </dgm:pt>
    <dgm:pt modelId="{6426449A-BDFF-4F0A-A04B-E2019B6301DA}" type="pres">
      <dgm:prSet presAssocID="{2C231615-CD96-49EC-A6ED-8973E66487BC}" presName="childNode1tx" presStyleLbl="bgAcc1" presStyleIdx="0" presStyleCnt="3">
        <dgm:presLayoutVars>
          <dgm:bulletEnabled val="1"/>
        </dgm:presLayoutVars>
      </dgm:prSet>
      <dgm:spPr/>
      <dgm:t>
        <a:bodyPr/>
        <a:lstStyle/>
        <a:p>
          <a:endParaRPr lang="en-US"/>
        </a:p>
      </dgm:t>
    </dgm:pt>
    <dgm:pt modelId="{8A71A6DF-A8FD-4E57-9294-91AEAEF4A5AB}" type="pres">
      <dgm:prSet presAssocID="{2C231615-CD96-49EC-A6ED-8973E66487BC}" presName="parentNode1" presStyleLbl="node1" presStyleIdx="0" presStyleCnt="3" custScaleX="115206" custScaleY="155673" custLinFactNeighborX="3095" custLinFactNeighborY="24824">
        <dgm:presLayoutVars>
          <dgm:chMax val="1"/>
          <dgm:bulletEnabled val="1"/>
        </dgm:presLayoutVars>
      </dgm:prSet>
      <dgm:spPr/>
      <dgm:t>
        <a:bodyPr/>
        <a:lstStyle/>
        <a:p>
          <a:endParaRPr lang="en-US"/>
        </a:p>
      </dgm:t>
    </dgm:pt>
    <dgm:pt modelId="{B18A368E-556E-4601-A88B-7035658B7BA4}" type="pres">
      <dgm:prSet presAssocID="{2C231615-CD96-49EC-A6ED-8973E66487BC}" presName="connSite1" presStyleCnt="0"/>
      <dgm:spPr/>
    </dgm:pt>
    <dgm:pt modelId="{7ACA3BEC-8602-4582-9BDE-8A03BD2D79FC}" type="pres">
      <dgm:prSet presAssocID="{0F0EB6D9-C008-4145-8FAB-B5D5ED8D101C}" presName="Name9" presStyleLbl="sibTrans2D1" presStyleIdx="0" presStyleCnt="2" custScaleX="88452" custLinFactNeighborX="-1643" custLinFactNeighborY="6060"/>
      <dgm:spPr/>
      <dgm:t>
        <a:bodyPr/>
        <a:lstStyle/>
        <a:p>
          <a:endParaRPr lang="en-US"/>
        </a:p>
      </dgm:t>
    </dgm:pt>
    <dgm:pt modelId="{21875DED-EF43-42DC-BC97-63B3492870FA}" type="pres">
      <dgm:prSet presAssocID="{AFB9E66D-43B6-45EC-BEA0-0119E4C9C114}" presName="composite2" presStyleCnt="0"/>
      <dgm:spPr/>
    </dgm:pt>
    <dgm:pt modelId="{445F57A9-27F6-4822-86EC-0A617FA047F4}" type="pres">
      <dgm:prSet presAssocID="{AFB9E66D-43B6-45EC-BEA0-0119E4C9C114}" presName="dummyNode2" presStyleLbl="node1" presStyleIdx="0" presStyleCnt="3"/>
      <dgm:spPr/>
    </dgm:pt>
    <dgm:pt modelId="{C6BC792A-4E67-408B-BD4D-F4BE58DC849C}" type="pres">
      <dgm:prSet presAssocID="{AFB9E66D-43B6-45EC-BEA0-0119E4C9C114}" presName="childNode2" presStyleLbl="bgAcc1" presStyleIdx="1" presStyleCnt="3" custScaleX="141473" custScaleY="151792" custLinFactNeighborX="-3130" custLinFactNeighborY="6067">
        <dgm:presLayoutVars>
          <dgm:bulletEnabled val="1"/>
        </dgm:presLayoutVars>
      </dgm:prSet>
      <dgm:spPr/>
      <dgm:t>
        <a:bodyPr/>
        <a:lstStyle/>
        <a:p>
          <a:endParaRPr lang="en-US"/>
        </a:p>
      </dgm:t>
    </dgm:pt>
    <dgm:pt modelId="{6034BE02-B427-4E56-B136-E9D1E66C6111}" type="pres">
      <dgm:prSet presAssocID="{AFB9E66D-43B6-45EC-BEA0-0119E4C9C114}" presName="childNode2tx" presStyleLbl="bgAcc1" presStyleIdx="1" presStyleCnt="3">
        <dgm:presLayoutVars>
          <dgm:bulletEnabled val="1"/>
        </dgm:presLayoutVars>
      </dgm:prSet>
      <dgm:spPr/>
      <dgm:t>
        <a:bodyPr/>
        <a:lstStyle/>
        <a:p>
          <a:endParaRPr lang="en-US"/>
        </a:p>
      </dgm:t>
    </dgm:pt>
    <dgm:pt modelId="{8FE1CB6A-81DC-4B1A-853A-F2F6F16145B8}" type="pres">
      <dgm:prSet presAssocID="{AFB9E66D-43B6-45EC-BEA0-0119E4C9C114}" presName="parentNode2" presStyleLbl="node1" presStyleIdx="1" presStyleCnt="3" custScaleX="135074" custScaleY="208212" custLinFactNeighborX="9600" custLinFactNeighborY="-56518">
        <dgm:presLayoutVars>
          <dgm:chMax val="0"/>
          <dgm:bulletEnabled val="1"/>
        </dgm:presLayoutVars>
      </dgm:prSet>
      <dgm:spPr/>
      <dgm:t>
        <a:bodyPr/>
        <a:lstStyle/>
        <a:p>
          <a:endParaRPr lang="en-US"/>
        </a:p>
      </dgm:t>
    </dgm:pt>
    <dgm:pt modelId="{5932C77C-54C6-4F2E-9EE5-4A7D5899EFB1}" type="pres">
      <dgm:prSet presAssocID="{AFB9E66D-43B6-45EC-BEA0-0119E4C9C114}" presName="connSite2" presStyleCnt="0"/>
      <dgm:spPr/>
    </dgm:pt>
    <dgm:pt modelId="{4D5397CB-3F90-43E9-BEAE-0CD4E22B84C9}" type="pres">
      <dgm:prSet presAssocID="{53D1C039-4FAF-4F37-B865-C82C036D7029}" presName="Name18" presStyleLbl="sibTrans2D1" presStyleIdx="1" presStyleCnt="2"/>
      <dgm:spPr/>
      <dgm:t>
        <a:bodyPr/>
        <a:lstStyle/>
        <a:p>
          <a:endParaRPr lang="en-US"/>
        </a:p>
      </dgm:t>
    </dgm:pt>
    <dgm:pt modelId="{9CFDB091-008C-4A2B-8E47-B6C1669F9CED}" type="pres">
      <dgm:prSet presAssocID="{8D6D3253-CB8D-4881-AE68-EC0665D7A63E}" presName="composite1" presStyleCnt="0"/>
      <dgm:spPr/>
    </dgm:pt>
    <dgm:pt modelId="{B8F666F7-8150-4659-8312-B28CA1EE613D}" type="pres">
      <dgm:prSet presAssocID="{8D6D3253-CB8D-4881-AE68-EC0665D7A63E}" presName="dummyNode1" presStyleLbl="node1" presStyleIdx="1" presStyleCnt="3"/>
      <dgm:spPr/>
    </dgm:pt>
    <dgm:pt modelId="{DCD1DF95-D65C-4A98-AEAD-688182DE5828}" type="pres">
      <dgm:prSet presAssocID="{8D6D3253-CB8D-4881-AE68-EC0665D7A63E}" presName="childNode1" presStyleLbl="bgAcc1" presStyleIdx="2" presStyleCnt="3" custScaleX="158154" custScaleY="114286">
        <dgm:presLayoutVars>
          <dgm:bulletEnabled val="1"/>
        </dgm:presLayoutVars>
      </dgm:prSet>
      <dgm:spPr/>
      <dgm:t>
        <a:bodyPr/>
        <a:lstStyle/>
        <a:p>
          <a:endParaRPr lang="en-US"/>
        </a:p>
      </dgm:t>
    </dgm:pt>
    <dgm:pt modelId="{06B01272-33BC-4B54-9837-C638E5D12940}" type="pres">
      <dgm:prSet presAssocID="{8D6D3253-CB8D-4881-AE68-EC0665D7A63E}" presName="childNode1tx" presStyleLbl="bgAcc1" presStyleIdx="2" presStyleCnt="3">
        <dgm:presLayoutVars>
          <dgm:bulletEnabled val="1"/>
        </dgm:presLayoutVars>
      </dgm:prSet>
      <dgm:spPr/>
      <dgm:t>
        <a:bodyPr/>
        <a:lstStyle/>
        <a:p>
          <a:endParaRPr lang="en-US"/>
        </a:p>
      </dgm:t>
    </dgm:pt>
    <dgm:pt modelId="{AB83B347-0408-4FAB-9205-3D8A07EBA55C}" type="pres">
      <dgm:prSet presAssocID="{8D6D3253-CB8D-4881-AE68-EC0665D7A63E}" presName="parentNode1" presStyleLbl="node1" presStyleIdx="2" presStyleCnt="3" custScaleX="100412" custScaleY="132351" custLinFactNeighborX="10881" custLinFactNeighborY="80705">
        <dgm:presLayoutVars>
          <dgm:chMax val="1"/>
          <dgm:bulletEnabled val="1"/>
        </dgm:presLayoutVars>
      </dgm:prSet>
      <dgm:spPr/>
      <dgm:t>
        <a:bodyPr/>
        <a:lstStyle/>
        <a:p>
          <a:endParaRPr lang="en-US"/>
        </a:p>
      </dgm:t>
    </dgm:pt>
    <dgm:pt modelId="{EBF13DEC-FF50-480F-9E6D-1154658F87B6}" type="pres">
      <dgm:prSet presAssocID="{8D6D3253-CB8D-4881-AE68-EC0665D7A63E}" presName="connSite1" presStyleCnt="0"/>
      <dgm:spPr/>
    </dgm:pt>
  </dgm:ptLst>
  <dgm:cxnLst>
    <dgm:cxn modelId="{2EB2DC31-E20A-4119-A48E-FE3AAA6E6A3F}" srcId="{4F2B37A8-00C4-4B42-A0C4-5C27FB469798}" destId="{AFB9E66D-43B6-45EC-BEA0-0119E4C9C114}" srcOrd="1" destOrd="0" parTransId="{F9541B01-4968-4B2C-B265-3B7C027C6A4F}" sibTransId="{53D1C039-4FAF-4F37-B865-C82C036D7029}"/>
    <dgm:cxn modelId="{04D99DFA-86A0-40DC-881E-65E9766A2D84}" type="presOf" srcId="{916A91C6-550B-42BA-946D-EA9935014B68}" destId="{6426449A-BDFF-4F0A-A04B-E2019B6301DA}" srcOrd="1" destOrd="2" presId="urn:microsoft.com/office/officeart/2005/8/layout/hProcess4"/>
    <dgm:cxn modelId="{123B9764-32D1-4345-8B38-A51D3AE452DF}" type="presOf" srcId="{2CC4C7D1-3500-4123-B171-BF6DA809FB99}" destId="{6426449A-BDFF-4F0A-A04B-E2019B6301DA}" srcOrd="1" destOrd="0" presId="urn:microsoft.com/office/officeart/2005/8/layout/hProcess4"/>
    <dgm:cxn modelId="{70682699-4F34-4249-ACBE-650EBC813CBC}" srcId="{8D6D3253-CB8D-4881-AE68-EC0665D7A63E}" destId="{0A05931B-7B25-44E9-815C-D6012D512A6A}" srcOrd="1" destOrd="0" parTransId="{E3C2AE84-CA4A-423F-BA24-4B7010713891}" sibTransId="{FC95755D-CB9C-4B65-A54E-9DA7A9218499}"/>
    <dgm:cxn modelId="{C24956F4-74A0-4FEC-B37C-76355044255A}" type="presOf" srcId="{53D1C039-4FAF-4F37-B865-C82C036D7029}" destId="{4D5397CB-3F90-43E9-BEAE-0CD4E22B84C9}" srcOrd="0" destOrd="0" presId="urn:microsoft.com/office/officeart/2005/8/layout/hProcess4"/>
    <dgm:cxn modelId="{305754F0-369B-453A-86CC-0E00AB0CC638}" srcId="{2C231615-CD96-49EC-A6ED-8973E66487BC}" destId="{3E62C6C3-3FEF-4427-B29B-E01EFA915ED8}" srcOrd="1" destOrd="0" parTransId="{17DC0E56-D619-4FDA-BD02-DBEEF5852490}" sibTransId="{A4EBE31F-EC69-436A-AB74-F4966FB8B5F9}"/>
    <dgm:cxn modelId="{54F0D01E-CC87-4838-9EAA-08B10D20A14F}" type="presOf" srcId="{4F2B37A8-00C4-4B42-A0C4-5C27FB469798}" destId="{2EC8F306-0DA0-4B59-948E-FA2430271319}" srcOrd="0" destOrd="0" presId="urn:microsoft.com/office/officeart/2005/8/layout/hProcess4"/>
    <dgm:cxn modelId="{1B96B31A-F22C-4B9F-A804-54C2148F371A}" srcId="{8D6D3253-CB8D-4881-AE68-EC0665D7A63E}" destId="{961226B8-9C79-4A7C-99DF-6B2652B743B6}" srcOrd="2" destOrd="0" parTransId="{027C788A-5B9A-4633-83DA-A1ECEE069889}" sibTransId="{B4165741-3AE7-4855-BAFD-83E54A269F14}"/>
    <dgm:cxn modelId="{C20434D8-B713-44EA-9EC2-0E038B8C0607}" type="presOf" srcId="{3E62C6C3-3FEF-4427-B29B-E01EFA915ED8}" destId="{29471B1F-5BC5-41F3-9FCA-07CFE7980E88}" srcOrd="0" destOrd="1" presId="urn:microsoft.com/office/officeart/2005/8/layout/hProcess4"/>
    <dgm:cxn modelId="{2E2F59C4-1AA1-4F40-98FB-DE9D421A4A16}" type="presOf" srcId="{961226B8-9C79-4A7C-99DF-6B2652B743B6}" destId="{06B01272-33BC-4B54-9837-C638E5D12940}" srcOrd="1" destOrd="2" presId="urn:microsoft.com/office/officeart/2005/8/layout/hProcess4"/>
    <dgm:cxn modelId="{68D44BD2-1ABC-4DD6-80D8-094A66E9A38A}" type="presOf" srcId="{67643DA6-792F-4494-BA4A-D9B4D40B91C3}" destId="{C6BC792A-4E67-408B-BD4D-F4BE58DC849C}" srcOrd="0" destOrd="0" presId="urn:microsoft.com/office/officeart/2005/8/layout/hProcess4"/>
    <dgm:cxn modelId="{E014F73F-8DED-4E4D-B54B-B12409B87835}" type="presOf" srcId="{8D6D3253-CB8D-4881-AE68-EC0665D7A63E}" destId="{AB83B347-0408-4FAB-9205-3D8A07EBA55C}" srcOrd="0" destOrd="0" presId="urn:microsoft.com/office/officeart/2005/8/layout/hProcess4"/>
    <dgm:cxn modelId="{FC73325E-B538-4681-AF9F-88F82E313D5F}" type="presOf" srcId="{916A91C6-550B-42BA-946D-EA9935014B68}" destId="{29471B1F-5BC5-41F3-9FCA-07CFE7980E88}" srcOrd="0" destOrd="2" presId="urn:microsoft.com/office/officeart/2005/8/layout/hProcess4"/>
    <dgm:cxn modelId="{22F7F889-DCA7-4ECD-B8CE-D169EF5BA02A}" type="presOf" srcId="{B564F250-1F94-384F-9D23-F8AE1D85DB4D}" destId="{6426449A-BDFF-4F0A-A04B-E2019B6301DA}" srcOrd="1" destOrd="3" presId="urn:microsoft.com/office/officeart/2005/8/layout/hProcess4"/>
    <dgm:cxn modelId="{E93559CD-7A68-42DA-9887-C46E97B4645D}" type="presOf" srcId="{B564F250-1F94-384F-9D23-F8AE1D85DB4D}" destId="{29471B1F-5BC5-41F3-9FCA-07CFE7980E88}" srcOrd="0" destOrd="3" presId="urn:microsoft.com/office/officeart/2005/8/layout/hProcess4"/>
    <dgm:cxn modelId="{ABC696F6-1BE9-4A66-898F-DD9F32ABE87F}" srcId="{AFB9E66D-43B6-45EC-BEA0-0119E4C9C114}" destId="{21C47AC6-1A06-47E2-A588-93B22F82AA56}" srcOrd="2" destOrd="0" parTransId="{485C6C63-389E-4342-9F55-F6E128412153}" sibTransId="{FFF466A7-2290-4ECF-8BA8-3BC94197E494}"/>
    <dgm:cxn modelId="{0AD052C3-E97C-4F41-8DD3-00B951CF2100}" srcId="{2C231615-CD96-49EC-A6ED-8973E66487BC}" destId="{916A91C6-550B-42BA-946D-EA9935014B68}" srcOrd="2" destOrd="0" parTransId="{022126FF-30BD-4537-A517-E8992992B514}" sibTransId="{812474C6-0F5E-4116-8A45-8568B7CAE726}"/>
    <dgm:cxn modelId="{6D648FF9-DE40-466B-BD21-B1D3EB877F55}" type="presOf" srcId="{7A780852-33A1-452A-A12B-F539CB7F80E8}" destId="{C6BC792A-4E67-408B-BD4D-F4BE58DC849C}" srcOrd="0" destOrd="1" presId="urn:microsoft.com/office/officeart/2005/8/layout/hProcess4"/>
    <dgm:cxn modelId="{83430261-AD98-4C21-A757-E9ED9B6B1F65}" srcId="{4F2B37A8-00C4-4B42-A0C4-5C27FB469798}" destId="{2C231615-CD96-49EC-A6ED-8973E66487BC}" srcOrd="0" destOrd="0" parTransId="{986A382F-8B96-4B56-953A-167C8AA52793}" sibTransId="{0F0EB6D9-C008-4145-8FAB-B5D5ED8D101C}"/>
    <dgm:cxn modelId="{4C4B470D-C57B-4F7E-85C0-B971187C074C}" type="presOf" srcId="{2C231615-CD96-49EC-A6ED-8973E66487BC}" destId="{8A71A6DF-A8FD-4E57-9294-91AEAEF4A5AB}" srcOrd="0" destOrd="0" presId="urn:microsoft.com/office/officeart/2005/8/layout/hProcess4"/>
    <dgm:cxn modelId="{A8D3BF73-15BF-4258-9621-737F9DCE788B}" type="presOf" srcId="{0A05931B-7B25-44E9-815C-D6012D512A6A}" destId="{DCD1DF95-D65C-4A98-AEAD-688182DE5828}" srcOrd="0" destOrd="1" presId="urn:microsoft.com/office/officeart/2005/8/layout/hProcess4"/>
    <dgm:cxn modelId="{9E2DC171-B29E-425B-9424-DC1A5425D35A}" type="presOf" srcId="{21C47AC6-1A06-47E2-A588-93B22F82AA56}" destId="{6034BE02-B427-4E56-B136-E9D1E66C6111}" srcOrd="1" destOrd="2" presId="urn:microsoft.com/office/officeart/2005/8/layout/hProcess4"/>
    <dgm:cxn modelId="{0D176887-9089-4EA6-8F9F-8A532C603AEA}" type="presOf" srcId="{0A05931B-7B25-44E9-815C-D6012D512A6A}" destId="{06B01272-33BC-4B54-9837-C638E5D12940}" srcOrd="1" destOrd="1" presId="urn:microsoft.com/office/officeart/2005/8/layout/hProcess4"/>
    <dgm:cxn modelId="{AE4427CA-E8A4-439B-96AD-1B1EC3A8DB1D}" srcId="{2C231615-CD96-49EC-A6ED-8973E66487BC}" destId="{2CC4C7D1-3500-4123-B171-BF6DA809FB99}" srcOrd="0" destOrd="0" parTransId="{308AF4CF-4362-4D5B-A13A-03329F770723}" sibTransId="{4B3EA8CD-5766-46D6-A6C2-A174DD7D8B9C}"/>
    <dgm:cxn modelId="{21822E9A-FE5C-4623-B26C-718BF82CB2FA}" type="presOf" srcId="{8137D1AD-34E0-44BD-8B2D-873770034E45}" destId="{06B01272-33BC-4B54-9837-C638E5D12940}" srcOrd="1" destOrd="0" presId="urn:microsoft.com/office/officeart/2005/8/layout/hProcess4"/>
    <dgm:cxn modelId="{EC483456-366D-4339-AA8B-1F0162BC603A}" type="presOf" srcId="{2CC4C7D1-3500-4123-B171-BF6DA809FB99}" destId="{29471B1F-5BC5-41F3-9FCA-07CFE7980E88}" srcOrd="0" destOrd="0" presId="urn:microsoft.com/office/officeart/2005/8/layout/hProcess4"/>
    <dgm:cxn modelId="{24ACF1D0-50CC-4F40-A103-6F7FDC9A12AC}" type="presOf" srcId="{67643DA6-792F-4494-BA4A-D9B4D40B91C3}" destId="{6034BE02-B427-4E56-B136-E9D1E66C6111}" srcOrd="1" destOrd="0" presId="urn:microsoft.com/office/officeart/2005/8/layout/hProcess4"/>
    <dgm:cxn modelId="{9F315290-A954-462D-83AD-D3E76CDC8186}" srcId="{AFB9E66D-43B6-45EC-BEA0-0119E4C9C114}" destId="{67643DA6-792F-4494-BA4A-D9B4D40B91C3}" srcOrd="0" destOrd="0" parTransId="{E953A78B-B737-4872-99A6-68642D383B32}" sibTransId="{BCDB5EA2-35AB-4FDF-B1ED-43126A8521CA}"/>
    <dgm:cxn modelId="{BFB0A17C-23E6-464A-A1F5-91686B80D1ED}" type="presOf" srcId="{7A780852-33A1-452A-A12B-F539CB7F80E8}" destId="{6034BE02-B427-4E56-B136-E9D1E66C6111}" srcOrd="1" destOrd="1" presId="urn:microsoft.com/office/officeart/2005/8/layout/hProcess4"/>
    <dgm:cxn modelId="{A4CEFBD7-FE8A-4B7D-9CD6-DB9760BF7072}" type="presOf" srcId="{3E62C6C3-3FEF-4427-B29B-E01EFA915ED8}" destId="{6426449A-BDFF-4F0A-A04B-E2019B6301DA}" srcOrd="1" destOrd="1" presId="urn:microsoft.com/office/officeart/2005/8/layout/hProcess4"/>
    <dgm:cxn modelId="{2D4388C8-AC53-4847-8352-24D8B5BD3FC4}" type="presOf" srcId="{8137D1AD-34E0-44BD-8B2D-873770034E45}" destId="{DCD1DF95-D65C-4A98-AEAD-688182DE5828}" srcOrd="0" destOrd="0" presId="urn:microsoft.com/office/officeart/2005/8/layout/hProcess4"/>
    <dgm:cxn modelId="{128BDF9A-0C39-4713-B5FF-564748C9061D}" srcId="{4F2B37A8-00C4-4B42-A0C4-5C27FB469798}" destId="{8D6D3253-CB8D-4881-AE68-EC0665D7A63E}" srcOrd="2" destOrd="0" parTransId="{CB51AD46-62FA-44DB-B352-33BC59709F61}" sibTransId="{54A9FA25-17C9-423E-8AD1-3C9FDAA267D8}"/>
    <dgm:cxn modelId="{02933F82-FC79-48EC-A8FF-87AD31D74D27}" type="presOf" srcId="{0F0EB6D9-C008-4145-8FAB-B5D5ED8D101C}" destId="{7ACA3BEC-8602-4582-9BDE-8A03BD2D79FC}" srcOrd="0" destOrd="0" presId="urn:microsoft.com/office/officeart/2005/8/layout/hProcess4"/>
    <dgm:cxn modelId="{8BF1F57B-4C85-44D5-8B84-0591A432D44B}" type="presOf" srcId="{961226B8-9C79-4A7C-99DF-6B2652B743B6}" destId="{DCD1DF95-D65C-4A98-AEAD-688182DE5828}" srcOrd="0" destOrd="2" presId="urn:microsoft.com/office/officeart/2005/8/layout/hProcess4"/>
    <dgm:cxn modelId="{93E15D89-139F-442E-B101-01B2BCB38467}" srcId="{8D6D3253-CB8D-4881-AE68-EC0665D7A63E}" destId="{8137D1AD-34E0-44BD-8B2D-873770034E45}" srcOrd="0" destOrd="0" parTransId="{9553B09F-9652-4400-A683-82AAE62B6BB5}" sibTransId="{7B153462-9A21-4708-9F45-87D47005C427}"/>
    <dgm:cxn modelId="{DDEA1723-BC86-4633-B109-F1A938FB5622}" srcId="{AFB9E66D-43B6-45EC-BEA0-0119E4C9C114}" destId="{7A780852-33A1-452A-A12B-F539CB7F80E8}" srcOrd="1" destOrd="0" parTransId="{8EEC1313-C331-49BB-B6AA-9BACB138ACCC}" sibTransId="{ECEDEA2B-25E8-436D-AA49-CC736BA8F34F}"/>
    <dgm:cxn modelId="{E2C22FBB-114F-4AC0-8732-74BFB2E131EA}" type="presOf" srcId="{21C47AC6-1A06-47E2-A588-93B22F82AA56}" destId="{C6BC792A-4E67-408B-BD4D-F4BE58DC849C}" srcOrd="0" destOrd="2" presId="urn:microsoft.com/office/officeart/2005/8/layout/hProcess4"/>
    <dgm:cxn modelId="{B4DC356A-FB0B-4F11-A762-8BCDB3E2488A}" type="presOf" srcId="{AFB9E66D-43B6-45EC-BEA0-0119E4C9C114}" destId="{8FE1CB6A-81DC-4B1A-853A-F2F6F16145B8}" srcOrd="0" destOrd="0" presId="urn:microsoft.com/office/officeart/2005/8/layout/hProcess4"/>
    <dgm:cxn modelId="{6DE51DC0-2B48-6841-9E2D-9050EEDA0D04}" srcId="{2C231615-CD96-49EC-A6ED-8973E66487BC}" destId="{B564F250-1F94-384F-9D23-F8AE1D85DB4D}" srcOrd="3" destOrd="0" parTransId="{13AC3570-DF6A-8647-8F98-7FA6794E8DF8}" sibTransId="{3B201DFE-4115-DA42-84F0-BEF23B5E710E}"/>
    <dgm:cxn modelId="{B29E114F-159D-40DB-8306-FDE51FAA37DA}" type="presParOf" srcId="{2EC8F306-0DA0-4B59-948E-FA2430271319}" destId="{EF09D7C8-4ECA-4A44-A4E7-691622C4279D}" srcOrd="0" destOrd="0" presId="urn:microsoft.com/office/officeart/2005/8/layout/hProcess4"/>
    <dgm:cxn modelId="{5DAEB7B6-3510-4E98-A1F1-F2398721CF96}" type="presParOf" srcId="{2EC8F306-0DA0-4B59-948E-FA2430271319}" destId="{DCA8EEAE-7F08-486D-9FCC-9DCC1C2D9030}" srcOrd="1" destOrd="0" presId="urn:microsoft.com/office/officeart/2005/8/layout/hProcess4"/>
    <dgm:cxn modelId="{1ACE54E1-6287-4577-9140-E9BA5A1AC11B}" type="presParOf" srcId="{2EC8F306-0DA0-4B59-948E-FA2430271319}" destId="{8998D600-8081-433F-927E-E80DAF5F6554}" srcOrd="2" destOrd="0" presId="urn:microsoft.com/office/officeart/2005/8/layout/hProcess4"/>
    <dgm:cxn modelId="{B48AB803-A7CA-45A4-99D1-178F0533F540}" type="presParOf" srcId="{8998D600-8081-433F-927E-E80DAF5F6554}" destId="{80CC3A1A-9D21-4FD1-B60B-90339ED06F76}" srcOrd="0" destOrd="0" presId="urn:microsoft.com/office/officeart/2005/8/layout/hProcess4"/>
    <dgm:cxn modelId="{8275A6B7-30CD-43C6-BEDA-DAD5B7FCBC70}" type="presParOf" srcId="{80CC3A1A-9D21-4FD1-B60B-90339ED06F76}" destId="{B9AB2F61-60FC-4602-9A78-ABF8A648D6BC}" srcOrd="0" destOrd="0" presId="urn:microsoft.com/office/officeart/2005/8/layout/hProcess4"/>
    <dgm:cxn modelId="{2505534B-7E24-4DE2-8123-6BEBF8932925}" type="presParOf" srcId="{80CC3A1A-9D21-4FD1-B60B-90339ED06F76}" destId="{29471B1F-5BC5-41F3-9FCA-07CFE7980E88}" srcOrd="1" destOrd="0" presId="urn:microsoft.com/office/officeart/2005/8/layout/hProcess4"/>
    <dgm:cxn modelId="{64FA36AC-7460-4EDB-BAF9-AF0D16E5401F}" type="presParOf" srcId="{80CC3A1A-9D21-4FD1-B60B-90339ED06F76}" destId="{6426449A-BDFF-4F0A-A04B-E2019B6301DA}" srcOrd="2" destOrd="0" presId="urn:microsoft.com/office/officeart/2005/8/layout/hProcess4"/>
    <dgm:cxn modelId="{F5545C3B-7943-49EA-B18E-2010CDE33864}" type="presParOf" srcId="{80CC3A1A-9D21-4FD1-B60B-90339ED06F76}" destId="{8A71A6DF-A8FD-4E57-9294-91AEAEF4A5AB}" srcOrd="3" destOrd="0" presId="urn:microsoft.com/office/officeart/2005/8/layout/hProcess4"/>
    <dgm:cxn modelId="{8352317A-8FE8-43DC-B934-FE328B8A36D2}" type="presParOf" srcId="{80CC3A1A-9D21-4FD1-B60B-90339ED06F76}" destId="{B18A368E-556E-4601-A88B-7035658B7BA4}" srcOrd="4" destOrd="0" presId="urn:microsoft.com/office/officeart/2005/8/layout/hProcess4"/>
    <dgm:cxn modelId="{070F9EEF-721C-42A7-B864-5A907ADE33CD}" type="presParOf" srcId="{8998D600-8081-433F-927E-E80DAF5F6554}" destId="{7ACA3BEC-8602-4582-9BDE-8A03BD2D79FC}" srcOrd="1" destOrd="0" presId="urn:microsoft.com/office/officeart/2005/8/layout/hProcess4"/>
    <dgm:cxn modelId="{33493486-362B-4F57-8772-E23305287902}" type="presParOf" srcId="{8998D600-8081-433F-927E-E80DAF5F6554}" destId="{21875DED-EF43-42DC-BC97-63B3492870FA}" srcOrd="2" destOrd="0" presId="urn:microsoft.com/office/officeart/2005/8/layout/hProcess4"/>
    <dgm:cxn modelId="{19ABCAF7-5EEE-4671-A38D-AC8FC8765759}" type="presParOf" srcId="{21875DED-EF43-42DC-BC97-63B3492870FA}" destId="{445F57A9-27F6-4822-86EC-0A617FA047F4}" srcOrd="0" destOrd="0" presId="urn:microsoft.com/office/officeart/2005/8/layout/hProcess4"/>
    <dgm:cxn modelId="{4891C89D-7130-4466-957D-B0AEB16B41A1}" type="presParOf" srcId="{21875DED-EF43-42DC-BC97-63B3492870FA}" destId="{C6BC792A-4E67-408B-BD4D-F4BE58DC849C}" srcOrd="1" destOrd="0" presId="urn:microsoft.com/office/officeart/2005/8/layout/hProcess4"/>
    <dgm:cxn modelId="{050B010A-64A4-4F83-8240-0F3C6B7C7E6B}" type="presParOf" srcId="{21875DED-EF43-42DC-BC97-63B3492870FA}" destId="{6034BE02-B427-4E56-B136-E9D1E66C6111}" srcOrd="2" destOrd="0" presId="urn:microsoft.com/office/officeart/2005/8/layout/hProcess4"/>
    <dgm:cxn modelId="{65B90106-06D1-4D39-9A07-9709A25EC33F}" type="presParOf" srcId="{21875DED-EF43-42DC-BC97-63B3492870FA}" destId="{8FE1CB6A-81DC-4B1A-853A-F2F6F16145B8}" srcOrd="3" destOrd="0" presId="urn:microsoft.com/office/officeart/2005/8/layout/hProcess4"/>
    <dgm:cxn modelId="{EB15723B-808E-4B39-B51B-1E138780ECE8}" type="presParOf" srcId="{21875DED-EF43-42DC-BC97-63B3492870FA}" destId="{5932C77C-54C6-4F2E-9EE5-4A7D5899EFB1}" srcOrd="4" destOrd="0" presId="urn:microsoft.com/office/officeart/2005/8/layout/hProcess4"/>
    <dgm:cxn modelId="{4E0A1DAD-28CF-4B01-B071-699630D4D563}" type="presParOf" srcId="{8998D600-8081-433F-927E-E80DAF5F6554}" destId="{4D5397CB-3F90-43E9-BEAE-0CD4E22B84C9}" srcOrd="3" destOrd="0" presId="urn:microsoft.com/office/officeart/2005/8/layout/hProcess4"/>
    <dgm:cxn modelId="{F8E43447-9B0D-4E67-A69C-59CB34C248E5}" type="presParOf" srcId="{8998D600-8081-433F-927E-E80DAF5F6554}" destId="{9CFDB091-008C-4A2B-8E47-B6C1669F9CED}" srcOrd="4" destOrd="0" presId="urn:microsoft.com/office/officeart/2005/8/layout/hProcess4"/>
    <dgm:cxn modelId="{A947FADF-0C44-43B7-A707-A40D9893E466}" type="presParOf" srcId="{9CFDB091-008C-4A2B-8E47-B6C1669F9CED}" destId="{B8F666F7-8150-4659-8312-B28CA1EE613D}" srcOrd="0" destOrd="0" presId="urn:microsoft.com/office/officeart/2005/8/layout/hProcess4"/>
    <dgm:cxn modelId="{84CFDD30-9167-4D35-86B9-B80A2A6EFDD6}" type="presParOf" srcId="{9CFDB091-008C-4A2B-8E47-B6C1669F9CED}" destId="{DCD1DF95-D65C-4A98-AEAD-688182DE5828}" srcOrd="1" destOrd="0" presId="urn:microsoft.com/office/officeart/2005/8/layout/hProcess4"/>
    <dgm:cxn modelId="{BCA878C5-C43F-45ED-BFE0-FE2012572DD5}" type="presParOf" srcId="{9CFDB091-008C-4A2B-8E47-B6C1669F9CED}" destId="{06B01272-33BC-4B54-9837-C638E5D12940}" srcOrd="2" destOrd="0" presId="urn:microsoft.com/office/officeart/2005/8/layout/hProcess4"/>
    <dgm:cxn modelId="{FC6ED220-F5E7-426C-ADEA-3C7F8290ED96}" type="presParOf" srcId="{9CFDB091-008C-4A2B-8E47-B6C1669F9CED}" destId="{AB83B347-0408-4FAB-9205-3D8A07EBA55C}" srcOrd="3" destOrd="0" presId="urn:microsoft.com/office/officeart/2005/8/layout/hProcess4"/>
    <dgm:cxn modelId="{00108C87-5C5A-4538-B2B7-C7AB9DBFAE72}" type="presParOf" srcId="{9CFDB091-008C-4A2B-8E47-B6C1669F9CED}" destId="{EBF13DEC-FF50-480F-9E6D-1154658F87B6}"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9EEF60-3331-4C4D-B731-21B506E34587}" type="doc">
      <dgm:prSet loTypeId="urn:microsoft.com/office/officeart/2005/8/layout/hList7" loCatId="list" qsTypeId="urn:microsoft.com/office/officeart/2005/8/quickstyle/simple1" qsCatId="simple" csTypeId="urn:microsoft.com/office/officeart/2005/8/colors/accent1_2" csCatId="accent1" phldr="1"/>
      <dgm:spPr/>
    </dgm:pt>
    <dgm:pt modelId="{43976940-2153-4E91-A54B-E6B1F01AB345}">
      <dgm:prSet phldrT="[Text]"/>
      <dgm:spPr/>
      <dgm:t>
        <a:bodyPr/>
        <a:lstStyle/>
        <a:p>
          <a:r>
            <a:rPr lang="en-US" dirty="0" smtClean="0">
              <a:latin typeface="Arial" panose="020B0604020202020204" pitchFamily="34" charset="0"/>
              <a:cs typeface="Arial" panose="020B0604020202020204" pitchFamily="34" charset="0"/>
            </a:rPr>
            <a:t>Application</a:t>
          </a:r>
        </a:p>
      </dgm:t>
    </dgm:pt>
    <dgm:pt modelId="{7C07C9A5-B1E3-4DA7-BE7B-CD04C86E6875}" type="parTrans" cxnId="{2928376B-943C-45DF-A6A1-499D7FC06BA2}">
      <dgm:prSet/>
      <dgm:spPr/>
      <dgm:t>
        <a:bodyPr/>
        <a:lstStyle/>
        <a:p>
          <a:endParaRPr lang="en-US"/>
        </a:p>
      </dgm:t>
    </dgm:pt>
    <dgm:pt modelId="{720807CD-D097-48F7-B2B4-1F65BB07C9A4}" type="sibTrans" cxnId="{2928376B-943C-45DF-A6A1-499D7FC06BA2}">
      <dgm:prSet/>
      <dgm:spPr/>
      <dgm:t>
        <a:bodyPr/>
        <a:lstStyle/>
        <a:p>
          <a:endParaRPr lang="en-US"/>
        </a:p>
      </dgm:t>
    </dgm:pt>
    <dgm:pt modelId="{9ACC30D6-CCF0-4DF1-BB9A-2E8B8B8B461E}">
      <dgm:prSet phldrT="[Text]"/>
      <dgm:spPr/>
      <dgm:t>
        <a:bodyPr/>
        <a:lstStyle/>
        <a:p>
          <a:r>
            <a:rPr lang="en-US" dirty="0" smtClean="0">
              <a:latin typeface="Arial" panose="020B0604020202020204" pitchFamily="34" charset="0"/>
              <a:cs typeface="Arial" panose="020B0604020202020204" pitchFamily="34" charset="0"/>
            </a:rPr>
            <a:t>Distance Learning</a:t>
          </a:r>
          <a:endParaRPr lang="en-US" dirty="0">
            <a:latin typeface="Arial" panose="020B0604020202020204" pitchFamily="34" charset="0"/>
            <a:cs typeface="Arial" panose="020B0604020202020204" pitchFamily="34" charset="0"/>
          </a:endParaRPr>
        </a:p>
      </dgm:t>
    </dgm:pt>
    <dgm:pt modelId="{29960493-638B-43CD-B699-06DE17D10294}" type="parTrans" cxnId="{CEA7F59F-709C-4AFA-A594-366F00BBDA16}">
      <dgm:prSet/>
      <dgm:spPr/>
      <dgm:t>
        <a:bodyPr/>
        <a:lstStyle/>
        <a:p>
          <a:endParaRPr lang="en-US"/>
        </a:p>
      </dgm:t>
    </dgm:pt>
    <dgm:pt modelId="{37724914-274A-459A-BD6A-D0799F2C8F49}" type="sibTrans" cxnId="{CEA7F59F-709C-4AFA-A594-366F00BBDA16}">
      <dgm:prSet/>
      <dgm:spPr/>
      <dgm:t>
        <a:bodyPr/>
        <a:lstStyle/>
        <a:p>
          <a:endParaRPr lang="en-US"/>
        </a:p>
      </dgm:t>
    </dgm:pt>
    <dgm:pt modelId="{65D1D2A7-BE39-46F5-A106-38FC0711C6F6}">
      <dgm:prSet phldrT="[Text]"/>
      <dgm:spPr/>
      <dgm:t>
        <a:bodyPr/>
        <a:lstStyle/>
        <a:p>
          <a:r>
            <a:rPr lang="en-US" dirty="0" smtClean="0">
              <a:latin typeface="Arial" panose="020B0604020202020204" pitchFamily="34" charset="0"/>
              <a:cs typeface="Arial" panose="020B0604020202020204" pitchFamily="34" charset="0"/>
            </a:rPr>
            <a:t>Onsite Training</a:t>
          </a:r>
          <a:endParaRPr lang="en-US" dirty="0">
            <a:latin typeface="Arial" panose="020B0604020202020204" pitchFamily="34" charset="0"/>
            <a:cs typeface="Arial" panose="020B0604020202020204" pitchFamily="34" charset="0"/>
          </a:endParaRPr>
        </a:p>
      </dgm:t>
    </dgm:pt>
    <dgm:pt modelId="{058A2081-C249-4053-881D-3C699968223C}" type="parTrans" cxnId="{A5DD8579-B697-41F5-9DF4-6274CEDEC01D}">
      <dgm:prSet/>
      <dgm:spPr/>
      <dgm:t>
        <a:bodyPr/>
        <a:lstStyle/>
        <a:p>
          <a:endParaRPr lang="en-US"/>
        </a:p>
      </dgm:t>
    </dgm:pt>
    <dgm:pt modelId="{3A7585ED-ED2C-40C9-946A-26A1E4E99DD4}" type="sibTrans" cxnId="{A5DD8579-B697-41F5-9DF4-6274CEDEC01D}">
      <dgm:prSet/>
      <dgm:spPr/>
      <dgm:t>
        <a:bodyPr/>
        <a:lstStyle/>
        <a:p>
          <a:endParaRPr lang="en-US"/>
        </a:p>
      </dgm:t>
    </dgm:pt>
    <dgm:pt modelId="{847DA972-5822-4CDB-AF38-DD48D7AD4B38}">
      <dgm:prSet phldrT="[Text]"/>
      <dgm:spPr/>
      <dgm:t>
        <a:bodyPr/>
        <a:lstStyle/>
        <a:p>
          <a:r>
            <a:rPr lang="en-US" dirty="0" smtClean="0">
              <a:latin typeface="Arial" panose="020B0604020202020204" pitchFamily="34" charset="0"/>
              <a:cs typeface="Arial" panose="020B0604020202020204" pitchFamily="34" charset="0"/>
            </a:rPr>
            <a:t>Active Profiling</a:t>
          </a:r>
          <a:endParaRPr lang="en-US" dirty="0">
            <a:latin typeface="Arial" panose="020B0604020202020204" pitchFamily="34" charset="0"/>
            <a:cs typeface="Arial" panose="020B0604020202020204" pitchFamily="34" charset="0"/>
          </a:endParaRPr>
        </a:p>
      </dgm:t>
    </dgm:pt>
    <dgm:pt modelId="{B43DC237-A403-455E-A6E5-A1B021457E8E}" type="parTrans" cxnId="{4F3D737B-6FA0-4D3B-8F07-2724F04D1B09}">
      <dgm:prSet/>
      <dgm:spPr/>
      <dgm:t>
        <a:bodyPr/>
        <a:lstStyle/>
        <a:p>
          <a:endParaRPr lang="en-US"/>
        </a:p>
      </dgm:t>
    </dgm:pt>
    <dgm:pt modelId="{6562A8EA-418D-4A09-8B8F-BB32E5BB2068}" type="sibTrans" cxnId="{4F3D737B-6FA0-4D3B-8F07-2724F04D1B09}">
      <dgm:prSet/>
      <dgm:spPr/>
      <dgm:t>
        <a:bodyPr/>
        <a:lstStyle/>
        <a:p>
          <a:endParaRPr lang="en-US"/>
        </a:p>
      </dgm:t>
    </dgm:pt>
    <dgm:pt modelId="{585E6A71-868B-4AF7-8CF5-478F8471A4B1}" type="pres">
      <dgm:prSet presAssocID="{A49EEF60-3331-4C4D-B731-21B506E34587}" presName="Name0" presStyleCnt="0">
        <dgm:presLayoutVars>
          <dgm:dir/>
          <dgm:resizeHandles val="exact"/>
        </dgm:presLayoutVars>
      </dgm:prSet>
      <dgm:spPr/>
    </dgm:pt>
    <dgm:pt modelId="{8A8F741B-21B9-4F98-A1AC-B551496569D5}" type="pres">
      <dgm:prSet presAssocID="{A49EEF60-3331-4C4D-B731-21B506E34587}" presName="fgShape" presStyleLbl="fgShp" presStyleIdx="0" presStyleCnt="1"/>
      <dgm:spPr/>
    </dgm:pt>
    <dgm:pt modelId="{D93BA766-6B7A-48A7-BB09-A61C3700F09C}" type="pres">
      <dgm:prSet presAssocID="{A49EEF60-3331-4C4D-B731-21B506E34587}" presName="linComp" presStyleCnt="0"/>
      <dgm:spPr/>
    </dgm:pt>
    <dgm:pt modelId="{C60382CA-735D-4546-8525-D7EFC8CBB6A5}" type="pres">
      <dgm:prSet presAssocID="{43976940-2153-4E91-A54B-E6B1F01AB345}" presName="compNode" presStyleCnt="0"/>
      <dgm:spPr/>
    </dgm:pt>
    <dgm:pt modelId="{7CD00884-D639-4E01-950F-2AEE0DDB9019}" type="pres">
      <dgm:prSet presAssocID="{43976940-2153-4E91-A54B-E6B1F01AB345}" presName="bkgdShape" presStyleLbl="node1" presStyleIdx="0" presStyleCnt="4" custLinFactNeighborX="-95"/>
      <dgm:spPr/>
      <dgm:t>
        <a:bodyPr/>
        <a:lstStyle/>
        <a:p>
          <a:endParaRPr lang="en-US"/>
        </a:p>
      </dgm:t>
    </dgm:pt>
    <dgm:pt modelId="{39EBDF37-8FB9-4565-AAC7-381788D0F8D8}" type="pres">
      <dgm:prSet presAssocID="{43976940-2153-4E91-A54B-E6B1F01AB345}" presName="nodeTx" presStyleLbl="node1" presStyleIdx="0" presStyleCnt="4">
        <dgm:presLayoutVars>
          <dgm:bulletEnabled val="1"/>
        </dgm:presLayoutVars>
      </dgm:prSet>
      <dgm:spPr/>
      <dgm:t>
        <a:bodyPr/>
        <a:lstStyle/>
        <a:p>
          <a:endParaRPr lang="en-US"/>
        </a:p>
      </dgm:t>
    </dgm:pt>
    <dgm:pt modelId="{0FA08AA7-7F8C-4A69-9751-6E1032544F6A}" type="pres">
      <dgm:prSet presAssocID="{43976940-2153-4E91-A54B-E6B1F01AB345}" presName="invisiNode" presStyleLbl="node1" presStyleIdx="0" presStyleCnt="4"/>
      <dgm:spPr/>
    </dgm:pt>
    <dgm:pt modelId="{BF9DD27A-AAF0-447F-A3D2-8943999D84AB}" type="pres">
      <dgm:prSet presAssocID="{43976940-2153-4E91-A54B-E6B1F01AB345}" presName="imagNode" presStyleLbl="fgImgPlace1" presStyleIdx="0" presStyleCnt="4"/>
      <dgm:spPr>
        <a:blipFill rotWithShape="1">
          <a:blip xmlns:r="http://schemas.openxmlformats.org/officeDocument/2006/relationships" r:embed="rId1"/>
          <a:stretch>
            <a:fillRect/>
          </a:stretch>
        </a:blipFill>
      </dgm:spPr>
    </dgm:pt>
    <dgm:pt modelId="{BA5FF4BF-C3AF-43A9-B009-EBD497DC28FE}" type="pres">
      <dgm:prSet presAssocID="{720807CD-D097-48F7-B2B4-1F65BB07C9A4}" presName="sibTrans" presStyleLbl="sibTrans2D1" presStyleIdx="0" presStyleCnt="0"/>
      <dgm:spPr/>
      <dgm:t>
        <a:bodyPr/>
        <a:lstStyle/>
        <a:p>
          <a:endParaRPr lang="en-US"/>
        </a:p>
      </dgm:t>
    </dgm:pt>
    <dgm:pt modelId="{48323B7C-10AB-494C-B60B-DDB89E40BDD7}" type="pres">
      <dgm:prSet presAssocID="{9ACC30D6-CCF0-4DF1-BB9A-2E8B8B8B461E}" presName="compNode" presStyleCnt="0"/>
      <dgm:spPr/>
    </dgm:pt>
    <dgm:pt modelId="{E1773068-46A3-4929-927D-C121B2EBB1FD}" type="pres">
      <dgm:prSet presAssocID="{9ACC30D6-CCF0-4DF1-BB9A-2E8B8B8B461E}" presName="bkgdShape" presStyleLbl="node1" presStyleIdx="1" presStyleCnt="4"/>
      <dgm:spPr/>
      <dgm:t>
        <a:bodyPr/>
        <a:lstStyle/>
        <a:p>
          <a:endParaRPr lang="en-US"/>
        </a:p>
      </dgm:t>
    </dgm:pt>
    <dgm:pt modelId="{D7BE2793-A9A2-4030-BAF8-C37FE3F96241}" type="pres">
      <dgm:prSet presAssocID="{9ACC30D6-CCF0-4DF1-BB9A-2E8B8B8B461E}" presName="nodeTx" presStyleLbl="node1" presStyleIdx="1" presStyleCnt="4">
        <dgm:presLayoutVars>
          <dgm:bulletEnabled val="1"/>
        </dgm:presLayoutVars>
      </dgm:prSet>
      <dgm:spPr/>
      <dgm:t>
        <a:bodyPr/>
        <a:lstStyle/>
        <a:p>
          <a:endParaRPr lang="en-US"/>
        </a:p>
      </dgm:t>
    </dgm:pt>
    <dgm:pt modelId="{9D54981E-97A3-474A-ADB6-D5CBC9D35EF3}" type="pres">
      <dgm:prSet presAssocID="{9ACC30D6-CCF0-4DF1-BB9A-2E8B8B8B461E}" presName="invisiNode" presStyleLbl="node1" presStyleIdx="1" presStyleCnt="4"/>
      <dgm:spPr/>
    </dgm:pt>
    <dgm:pt modelId="{06709859-D192-4B64-B9CD-B7416C8916CC}" type="pres">
      <dgm:prSet presAssocID="{9ACC30D6-CCF0-4DF1-BB9A-2E8B8B8B461E}" presName="imagNode" presStyleLbl="fgImgPlace1" presStyleIdx="1" presStyleCnt="4"/>
      <dgm:spPr>
        <a:blipFill rotWithShape="1">
          <a:blip xmlns:r="http://schemas.openxmlformats.org/officeDocument/2006/relationships" r:embed="rId2"/>
          <a:stretch>
            <a:fillRect/>
          </a:stretch>
        </a:blipFill>
      </dgm:spPr>
    </dgm:pt>
    <dgm:pt modelId="{C46460B7-30B7-4CC2-A2A3-F5944FDEFBD3}" type="pres">
      <dgm:prSet presAssocID="{37724914-274A-459A-BD6A-D0799F2C8F49}" presName="sibTrans" presStyleLbl="sibTrans2D1" presStyleIdx="0" presStyleCnt="0"/>
      <dgm:spPr/>
      <dgm:t>
        <a:bodyPr/>
        <a:lstStyle/>
        <a:p>
          <a:endParaRPr lang="en-US"/>
        </a:p>
      </dgm:t>
    </dgm:pt>
    <dgm:pt modelId="{17AB6E99-710B-47D3-9D5F-23B27C37E01E}" type="pres">
      <dgm:prSet presAssocID="{65D1D2A7-BE39-46F5-A106-38FC0711C6F6}" presName="compNode" presStyleCnt="0"/>
      <dgm:spPr/>
    </dgm:pt>
    <dgm:pt modelId="{636BE3EF-BBEF-4CD3-8C72-0B0D7BF3148F}" type="pres">
      <dgm:prSet presAssocID="{65D1D2A7-BE39-46F5-A106-38FC0711C6F6}" presName="bkgdShape" presStyleLbl="node1" presStyleIdx="2" presStyleCnt="4"/>
      <dgm:spPr/>
      <dgm:t>
        <a:bodyPr/>
        <a:lstStyle/>
        <a:p>
          <a:endParaRPr lang="en-US"/>
        </a:p>
      </dgm:t>
    </dgm:pt>
    <dgm:pt modelId="{40B80FB7-AC22-424E-8137-5615B2AB6669}" type="pres">
      <dgm:prSet presAssocID="{65D1D2A7-BE39-46F5-A106-38FC0711C6F6}" presName="nodeTx" presStyleLbl="node1" presStyleIdx="2" presStyleCnt="4">
        <dgm:presLayoutVars>
          <dgm:bulletEnabled val="1"/>
        </dgm:presLayoutVars>
      </dgm:prSet>
      <dgm:spPr/>
      <dgm:t>
        <a:bodyPr/>
        <a:lstStyle/>
        <a:p>
          <a:endParaRPr lang="en-US"/>
        </a:p>
      </dgm:t>
    </dgm:pt>
    <dgm:pt modelId="{0C30B13D-75A0-4F1F-B506-63EF46C5A6B7}" type="pres">
      <dgm:prSet presAssocID="{65D1D2A7-BE39-46F5-A106-38FC0711C6F6}" presName="invisiNode" presStyleLbl="node1" presStyleIdx="2" presStyleCnt="4"/>
      <dgm:spPr/>
    </dgm:pt>
    <dgm:pt modelId="{2BC00085-5F01-44D0-A016-8B3004007D66}" type="pres">
      <dgm:prSet presAssocID="{65D1D2A7-BE39-46F5-A106-38FC0711C6F6}" presName="imagNode" presStyleLbl="fgImgPlace1" presStyleIdx="2" presStyleCnt="4"/>
      <dgm:spPr>
        <a:blipFill rotWithShape="1">
          <a:blip xmlns:r="http://schemas.openxmlformats.org/officeDocument/2006/relationships" r:embed="rId3"/>
          <a:stretch>
            <a:fillRect/>
          </a:stretch>
        </a:blipFill>
      </dgm:spPr>
    </dgm:pt>
    <dgm:pt modelId="{87703325-E473-4DF2-8338-0D7252CB4769}" type="pres">
      <dgm:prSet presAssocID="{3A7585ED-ED2C-40C9-946A-26A1E4E99DD4}" presName="sibTrans" presStyleLbl="sibTrans2D1" presStyleIdx="0" presStyleCnt="0"/>
      <dgm:spPr/>
      <dgm:t>
        <a:bodyPr/>
        <a:lstStyle/>
        <a:p>
          <a:endParaRPr lang="en-US"/>
        </a:p>
      </dgm:t>
    </dgm:pt>
    <dgm:pt modelId="{B104E953-08C4-43B2-A7BD-103E1337C842}" type="pres">
      <dgm:prSet presAssocID="{847DA972-5822-4CDB-AF38-DD48D7AD4B38}" presName="compNode" presStyleCnt="0"/>
      <dgm:spPr/>
    </dgm:pt>
    <dgm:pt modelId="{2C365254-49DA-457B-B93F-2F94F44D4487}" type="pres">
      <dgm:prSet presAssocID="{847DA972-5822-4CDB-AF38-DD48D7AD4B38}" presName="bkgdShape" presStyleLbl="node1" presStyleIdx="3" presStyleCnt="4"/>
      <dgm:spPr/>
      <dgm:t>
        <a:bodyPr/>
        <a:lstStyle/>
        <a:p>
          <a:endParaRPr lang="en-US"/>
        </a:p>
      </dgm:t>
    </dgm:pt>
    <dgm:pt modelId="{C50EF6A8-993B-498D-B730-A3DB55D7AA6E}" type="pres">
      <dgm:prSet presAssocID="{847DA972-5822-4CDB-AF38-DD48D7AD4B38}" presName="nodeTx" presStyleLbl="node1" presStyleIdx="3" presStyleCnt="4">
        <dgm:presLayoutVars>
          <dgm:bulletEnabled val="1"/>
        </dgm:presLayoutVars>
      </dgm:prSet>
      <dgm:spPr/>
      <dgm:t>
        <a:bodyPr/>
        <a:lstStyle/>
        <a:p>
          <a:endParaRPr lang="en-US"/>
        </a:p>
      </dgm:t>
    </dgm:pt>
    <dgm:pt modelId="{5E3F3CD8-3027-409E-8AB8-22069C91490B}" type="pres">
      <dgm:prSet presAssocID="{847DA972-5822-4CDB-AF38-DD48D7AD4B38}" presName="invisiNode" presStyleLbl="node1" presStyleIdx="3" presStyleCnt="4"/>
      <dgm:spPr/>
    </dgm:pt>
    <dgm:pt modelId="{08660CE5-F9B8-425E-BFF0-4C5E48E6FDB3}" type="pres">
      <dgm:prSet presAssocID="{847DA972-5822-4CDB-AF38-DD48D7AD4B38}" presName="imagNode" presStyleLbl="fgImgPlace1" presStyleIdx="3" presStyleCnt="4"/>
      <dgm:spPr>
        <a:blipFill rotWithShape="1">
          <a:blip xmlns:r="http://schemas.openxmlformats.org/officeDocument/2006/relationships" r:embed="rId4"/>
          <a:stretch>
            <a:fillRect/>
          </a:stretch>
        </a:blipFill>
      </dgm:spPr>
    </dgm:pt>
  </dgm:ptLst>
  <dgm:cxnLst>
    <dgm:cxn modelId="{28CE95E0-5420-4B26-AC99-22E79E714E1A}" type="presOf" srcId="{847DA972-5822-4CDB-AF38-DD48D7AD4B38}" destId="{2C365254-49DA-457B-B93F-2F94F44D4487}" srcOrd="0" destOrd="0" presId="urn:microsoft.com/office/officeart/2005/8/layout/hList7"/>
    <dgm:cxn modelId="{2928376B-943C-45DF-A6A1-499D7FC06BA2}" srcId="{A49EEF60-3331-4C4D-B731-21B506E34587}" destId="{43976940-2153-4E91-A54B-E6B1F01AB345}" srcOrd="0" destOrd="0" parTransId="{7C07C9A5-B1E3-4DA7-BE7B-CD04C86E6875}" sibTransId="{720807CD-D097-48F7-B2B4-1F65BB07C9A4}"/>
    <dgm:cxn modelId="{A0F660EE-6BAE-4D8C-A07D-41BCE3F7E9B3}" type="presOf" srcId="{847DA972-5822-4CDB-AF38-DD48D7AD4B38}" destId="{C50EF6A8-993B-498D-B730-A3DB55D7AA6E}" srcOrd="1" destOrd="0" presId="urn:microsoft.com/office/officeart/2005/8/layout/hList7"/>
    <dgm:cxn modelId="{1D8107A8-3A4E-4CDB-9CEA-4751B9A95D83}" type="presOf" srcId="{65D1D2A7-BE39-46F5-A106-38FC0711C6F6}" destId="{40B80FB7-AC22-424E-8137-5615B2AB6669}" srcOrd="1" destOrd="0" presId="urn:microsoft.com/office/officeart/2005/8/layout/hList7"/>
    <dgm:cxn modelId="{5156E552-908D-4D7E-B247-2CEF646FB358}" type="presOf" srcId="{9ACC30D6-CCF0-4DF1-BB9A-2E8B8B8B461E}" destId="{E1773068-46A3-4929-927D-C121B2EBB1FD}" srcOrd="0" destOrd="0" presId="urn:microsoft.com/office/officeart/2005/8/layout/hList7"/>
    <dgm:cxn modelId="{167C4D65-C7D0-42B0-A367-7CF96EDF2C6B}" type="presOf" srcId="{3A7585ED-ED2C-40C9-946A-26A1E4E99DD4}" destId="{87703325-E473-4DF2-8338-0D7252CB4769}" srcOrd="0" destOrd="0" presId="urn:microsoft.com/office/officeart/2005/8/layout/hList7"/>
    <dgm:cxn modelId="{77F2F563-7B3E-4EBC-B4B7-13110D2A05C8}" type="presOf" srcId="{65D1D2A7-BE39-46F5-A106-38FC0711C6F6}" destId="{636BE3EF-BBEF-4CD3-8C72-0B0D7BF3148F}" srcOrd="0" destOrd="0" presId="urn:microsoft.com/office/officeart/2005/8/layout/hList7"/>
    <dgm:cxn modelId="{6580907D-168A-4DEC-AADF-43B1BD230A30}" type="presOf" srcId="{37724914-274A-459A-BD6A-D0799F2C8F49}" destId="{C46460B7-30B7-4CC2-A2A3-F5944FDEFBD3}" srcOrd="0" destOrd="0" presId="urn:microsoft.com/office/officeart/2005/8/layout/hList7"/>
    <dgm:cxn modelId="{4F3D737B-6FA0-4D3B-8F07-2724F04D1B09}" srcId="{A49EEF60-3331-4C4D-B731-21B506E34587}" destId="{847DA972-5822-4CDB-AF38-DD48D7AD4B38}" srcOrd="3" destOrd="0" parTransId="{B43DC237-A403-455E-A6E5-A1B021457E8E}" sibTransId="{6562A8EA-418D-4A09-8B8F-BB32E5BB2068}"/>
    <dgm:cxn modelId="{A5DD8579-B697-41F5-9DF4-6274CEDEC01D}" srcId="{A49EEF60-3331-4C4D-B731-21B506E34587}" destId="{65D1D2A7-BE39-46F5-A106-38FC0711C6F6}" srcOrd="2" destOrd="0" parTransId="{058A2081-C249-4053-881D-3C699968223C}" sibTransId="{3A7585ED-ED2C-40C9-946A-26A1E4E99DD4}"/>
    <dgm:cxn modelId="{CEA7F59F-709C-4AFA-A594-366F00BBDA16}" srcId="{A49EEF60-3331-4C4D-B731-21B506E34587}" destId="{9ACC30D6-CCF0-4DF1-BB9A-2E8B8B8B461E}" srcOrd="1" destOrd="0" parTransId="{29960493-638B-43CD-B699-06DE17D10294}" sibTransId="{37724914-274A-459A-BD6A-D0799F2C8F49}"/>
    <dgm:cxn modelId="{75D75DF5-9865-43FC-9AA3-A13B34721B4B}" type="presOf" srcId="{9ACC30D6-CCF0-4DF1-BB9A-2E8B8B8B461E}" destId="{D7BE2793-A9A2-4030-BAF8-C37FE3F96241}" srcOrd="1" destOrd="0" presId="urn:microsoft.com/office/officeart/2005/8/layout/hList7"/>
    <dgm:cxn modelId="{BB191E43-4DE7-4554-858F-F909902FA21F}" type="presOf" srcId="{43976940-2153-4E91-A54B-E6B1F01AB345}" destId="{39EBDF37-8FB9-4565-AAC7-381788D0F8D8}" srcOrd="1" destOrd="0" presId="urn:microsoft.com/office/officeart/2005/8/layout/hList7"/>
    <dgm:cxn modelId="{2F51519F-7DB9-4AF0-B6BC-F1C126F9B287}" type="presOf" srcId="{43976940-2153-4E91-A54B-E6B1F01AB345}" destId="{7CD00884-D639-4E01-950F-2AEE0DDB9019}" srcOrd="0" destOrd="0" presId="urn:microsoft.com/office/officeart/2005/8/layout/hList7"/>
    <dgm:cxn modelId="{B4B6367D-0828-4D95-B32F-AAE69A476AE9}" type="presOf" srcId="{720807CD-D097-48F7-B2B4-1F65BB07C9A4}" destId="{BA5FF4BF-C3AF-43A9-B009-EBD497DC28FE}" srcOrd="0" destOrd="0" presId="urn:microsoft.com/office/officeart/2005/8/layout/hList7"/>
    <dgm:cxn modelId="{14DB78A3-D39C-4A1D-BE33-91AA6E415428}" type="presOf" srcId="{A49EEF60-3331-4C4D-B731-21B506E34587}" destId="{585E6A71-868B-4AF7-8CF5-478F8471A4B1}" srcOrd="0" destOrd="0" presId="urn:microsoft.com/office/officeart/2005/8/layout/hList7"/>
    <dgm:cxn modelId="{1125FA97-D60A-410E-A4B5-01D9B6C30115}" type="presParOf" srcId="{585E6A71-868B-4AF7-8CF5-478F8471A4B1}" destId="{8A8F741B-21B9-4F98-A1AC-B551496569D5}" srcOrd="0" destOrd="0" presId="urn:microsoft.com/office/officeart/2005/8/layout/hList7"/>
    <dgm:cxn modelId="{08047AD1-290B-4A21-8033-2C3FE2B34D1B}" type="presParOf" srcId="{585E6A71-868B-4AF7-8CF5-478F8471A4B1}" destId="{D93BA766-6B7A-48A7-BB09-A61C3700F09C}" srcOrd="1" destOrd="0" presId="urn:microsoft.com/office/officeart/2005/8/layout/hList7"/>
    <dgm:cxn modelId="{2D7F85F1-2EEB-4F6B-8699-B63AA0676AC5}" type="presParOf" srcId="{D93BA766-6B7A-48A7-BB09-A61C3700F09C}" destId="{C60382CA-735D-4546-8525-D7EFC8CBB6A5}" srcOrd="0" destOrd="0" presId="urn:microsoft.com/office/officeart/2005/8/layout/hList7"/>
    <dgm:cxn modelId="{A9203202-1B98-4A7C-BA16-C0278C54B27D}" type="presParOf" srcId="{C60382CA-735D-4546-8525-D7EFC8CBB6A5}" destId="{7CD00884-D639-4E01-950F-2AEE0DDB9019}" srcOrd="0" destOrd="0" presId="urn:microsoft.com/office/officeart/2005/8/layout/hList7"/>
    <dgm:cxn modelId="{FCFDD190-3AEB-454E-A56A-0F857AA5A9C3}" type="presParOf" srcId="{C60382CA-735D-4546-8525-D7EFC8CBB6A5}" destId="{39EBDF37-8FB9-4565-AAC7-381788D0F8D8}" srcOrd="1" destOrd="0" presId="urn:microsoft.com/office/officeart/2005/8/layout/hList7"/>
    <dgm:cxn modelId="{57433A3A-4AD3-42CC-A9AB-3DF55048769E}" type="presParOf" srcId="{C60382CA-735D-4546-8525-D7EFC8CBB6A5}" destId="{0FA08AA7-7F8C-4A69-9751-6E1032544F6A}" srcOrd="2" destOrd="0" presId="urn:microsoft.com/office/officeart/2005/8/layout/hList7"/>
    <dgm:cxn modelId="{9B74F8FB-5065-48F6-B77F-0228CC57A690}" type="presParOf" srcId="{C60382CA-735D-4546-8525-D7EFC8CBB6A5}" destId="{BF9DD27A-AAF0-447F-A3D2-8943999D84AB}" srcOrd="3" destOrd="0" presId="urn:microsoft.com/office/officeart/2005/8/layout/hList7"/>
    <dgm:cxn modelId="{A5BB4281-C1B9-48B5-91E6-B3EB677BE22F}" type="presParOf" srcId="{D93BA766-6B7A-48A7-BB09-A61C3700F09C}" destId="{BA5FF4BF-C3AF-43A9-B009-EBD497DC28FE}" srcOrd="1" destOrd="0" presId="urn:microsoft.com/office/officeart/2005/8/layout/hList7"/>
    <dgm:cxn modelId="{F9BEC5D4-6DFD-4490-98D1-2642B0700904}" type="presParOf" srcId="{D93BA766-6B7A-48A7-BB09-A61C3700F09C}" destId="{48323B7C-10AB-494C-B60B-DDB89E40BDD7}" srcOrd="2" destOrd="0" presId="urn:microsoft.com/office/officeart/2005/8/layout/hList7"/>
    <dgm:cxn modelId="{1B35BBDA-5600-44CD-9D1B-D3AEB14D5793}" type="presParOf" srcId="{48323B7C-10AB-494C-B60B-DDB89E40BDD7}" destId="{E1773068-46A3-4929-927D-C121B2EBB1FD}" srcOrd="0" destOrd="0" presId="urn:microsoft.com/office/officeart/2005/8/layout/hList7"/>
    <dgm:cxn modelId="{7EB2DFD5-D596-4E73-91AB-8C0337359649}" type="presParOf" srcId="{48323B7C-10AB-494C-B60B-DDB89E40BDD7}" destId="{D7BE2793-A9A2-4030-BAF8-C37FE3F96241}" srcOrd="1" destOrd="0" presId="urn:microsoft.com/office/officeart/2005/8/layout/hList7"/>
    <dgm:cxn modelId="{2C5876A7-BFD3-48A3-9052-CB1AAC79729E}" type="presParOf" srcId="{48323B7C-10AB-494C-B60B-DDB89E40BDD7}" destId="{9D54981E-97A3-474A-ADB6-D5CBC9D35EF3}" srcOrd="2" destOrd="0" presId="urn:microsoft.com/office/officeart/2005/8/layout/hList7"/>
    <dgm:cxn modelId="{FEF39D48-B2B6-4B43-AD33-BF19DA90C78A}" type="presParOf" srcId="{48323B7C-10AB-494C-B60B-DDB89E40BDD7}" destId="{06709859-D192-4B64-B9CD-B7416C8916CC}" srcOrd="3" destOrd="0" presId="urn:microsoft.com/office/officeart/2005/8/layout/hList7"/>
    <dgm:cxn modelId="{5DA4B484-FC34-4693-A9F1-73F29FD265D4}" type="presParOf" srcId="{D93BA766-6B7A-48A7-BB09-A61C3700F09C}" destId="{C46460B7-30B7-4CC2-A2A3-F5944FDEFBD3}" srcOrd="3" destOrd="0" presId="urn:microsoft.com/office/officeart/2005/8/layout/hList7"/>
    <dgm:cxn modelId="{7E393898-2403-459F-B09A-B08B3B9DB607}" type="presParOf" srcId="{D93BA766-6B7A-48A7-BB09-A61C3700F09C}" destId="{17AB6E99-710B-47D3-9D5F-23B27C37E01E}" srcOrd="4" destOrd="0" presId="urn:microsoft.com/office/officeart/2005/8/layout/hList7"/>
    <dgm:cxn modelId="{36888386-4CD1-4442-9CAD-A9D5F8C5C093}" type="presParOf" srcId="{17AB6E99-710B-47D3-9D5F-23B27C37E01E}" destId="{636BE3EF-BBEF-4CD3-8C72-0B0D7BF3148F}" srcOrd="0" destOrd="0" presId="urn:microsoft.com/office/officeart/2005/8/layout/hList7"/>
    <dgm:cxn modelId="{F7B5DB03-3462-4D35-B5B7-B77A300EC2AD}" type="presParOf" srcId="{17AB6E99-710B-47D3-9D5F-23B27C37E01E}" destId="{40B80FB7-AC22-424E-8137-5615B2AB6669}" srcOrd="1" destOrd="0" presId="urn:microsoft.com/office/officeart/2005/8/layout/hList7"/>
    <dgm:cxn modelId="{FD7E6629-ADFA-4641-8A81-CA5340416927}" type="presParOf" srcId="{17AB6E99-710B-47D3-9D5F-23B27C37E01E}" destId="{0C30B13D-75A0-4F1F-B506-63EF46C5A6B7}" srcOrd="2" destOrd="0" presId="urn:microsoft.com/office/officeart/2005/8/layout/hList7"/>
    <dgm:cxn modelId="{34359866-5998-49B6-BFF2-480DDFC53B78}" type="presParOf" srcId="{17AB6E99-710B-47D3-9D5F-23B27C37E01E}" destId="{2BC00085-5F01-44D0-A016-8B3004007D66}" srcOrd="3" destOrd="0" presId="urn:microsoft.com/office/officeart/2005/8/layout/hList7"/>
    <dgm:cxn modelId="{8CF74BF9-565E-42B0-8DAB-7F8F4B738FE4}" type="presParOf" srcId="{D93BA766-6B7A-48A7-BB09-A61C3700F09C}" destId="{87703325-E473-4DF2-8338-0D7252CB4769}" srcOrd="5" destOrd="0" presId="urn:microsoft.com/office/officeart/2005/8/layout/hList7"/>
    <dgm:cxn modelId="{BD4084FA-6797-4D0A-83BC-09509AB54C08}" type="presParOf" srcId="{D93BA766-6B7A-48A7-BB09-A61C3700F09C}" destId="{B104E953-08C4-43B2-A7BD-103E1337C842}" srcOrd="6" destOrd="0" presId="urn:microsoft.com/office/officeart/2005/8/layout/hList7"/>
    <dgm:cxn modelId="{8A4F446A-F968-4B46-891B-4ABD5B126156}" type="presParOf" srcId="{B104E953-08C4-43B2-A7BD-103E1337C842}" destId="{2C365254-49DA-457B-B93F-2F94F44D4487}" srcOrd="0" destOrd="0" presId="urn:microsoft.com/office/officeart/2005/8/layout/hList7"/>
    <dgm:cxn modelId="{2B5E9CE7-99CC-4C5A-A679-61CD8B4CD9E8}" type="presParOf" srcId="{B104E953-08C4-43B2-A7BD-103E1337C842}" destId="{C50EF6A8-993B-498D-B730-A3DB55D7AA6E}" srcOrd="1" destOrd="0" presId="urn:microsoft.com/office/officeart/2005/8/layout/hList7"/>
    <dgm:cxn modelId="{0A72DC39-6D9D-47BA-B1A0-2CA6F67F7C4E}" type="presParOf" srcId="{B104E953-08C4-43B2-A7BD-103E1337C842}" destId="{5E3F3CD8-3027-409E-8AB8-22069C91490B}" srcOrd="2" destOrd="0" presId="urn:microsoft.com/office/officeart/2005/8/layout/hList7"/>
    <dgm:cxn modelId="{9C2D428B-E8EC-4884-97A1-CC115678A5A1}" type="presParOf" srcId="{B104E953-08C4-43B2-A7BD-103E1337C842}" destId="{08660CE5-F9B8-425E-BFF0-4C5E48E6FDB3}"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71B1F-5BC5-41F3-9FCA-07CFE7980E88}">
      <dsp:nvSpPr>
        <dsp:cNvPr id="0" name=""/>
        <dsp:cNvSpPr/>
      </dsp:nvSpPr>
      <dsp:spPr>
        <a:xfrm>
          <a:off x="0" y="659393"/>
          <a:ext cx="2562017" cy="21574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b="1" i="1" kern="1200" dirty="0" smtClean="0">
              <a:solidFill>
                <a:srgbClr val="FF0000"/>
              </a:solidFill>
            </a:rPr>
            <a:t>99 Learning Labs</a:t>
          </a:r>
          <a:endParaRPr lang="en-US" sz="1600" kern="1200" dirty="0">
            <a:solidFill>
              <a:srgbClr val="FF0000"/>
            </a:solidFill>
          </a:endParaRPr>
        </a:p>
        <a:p>
          <a:pPr marL="114300" lvl="1" indent="-114300" algn="l" defTabSz="533400">
            <a:lnSpc>
              <a:spcPct val="90000"/>
            </a:lnSpc>
            <a:spcBef>
              <a:spcPct val="0"/>
            </a:spcBef>
            <a:spcAft>
              <a:spcPct val="15000"/>
            </a:spcAft>
            <a:buChar char="••"/>
          </a:pPr>
          <a:r>
            <a:rPr lang="en-US" sz="1200" kern="1200" dirty="0" smtClean="0">
              <a:solidFill>
                <a:srgbClr val="FF0000"/>
              </a:solidFill>
            </a:rPr>
            <a:t>(Career Centers, community colleges, ABE programs)</a:t>
          </a:r>
          <a:endParaRPr lang="en-US" sz="1200" kern="1200" dirty="0">
            <a:solidFill>
              <a:srgbClr val="FF0000"/>
            </a:solidFill>
          </a:endParaRPr>
        </a:p>
        <a:p>
          <a:pPr marL="171450" lvl="1" indent="-171450" algn="l" defTabSz="711200">
            <a:lnSpc>
              <a:spcPct val="90000"/>
            </a:lnSpc>
            <a:spcBef>
              <a:spcPct val="0"/>
            </a:spcBef>
            <a:spcAft>
              <a:spcPct val="15000"/>
            </a:spcAft>
            <a:buChar char="••"/>
          </a:pPr>
          <a:r>
            <a:rPr lang="en-US" sz="1600" b="1" i="0" kern="1200" dirty="0" smtClean="0">
              <a:solidFill>
                <a:schemeClr val="tx1"/>
              </a:solidFill>
            </a:rPr>
            <a:t>Assess and Remediate</a:t>
          </a:r>
          <a:endParaRPr lang="en-US" sz="1600" i="0" kern="1200" dirty="0">
            <a:solidFill>
              <a:schemeClr val="tx1"/>
            </a:solidFill>
          </a:endParaRPr>
        </a:p>
        <a:p>
          <a:pPr marL="171450" lvl="1" indent="-171450" algn="l" defTabSz="711200">
            <a:lnSpc>
              <a:spcPct val="90000"/>
            </a:lnSpc>
            <a:spcBef>
              <a:spcPct val="0"/>
            </a:spcBef>
            <a:spcAft>
              <a:spcPct val="15000"/>
            </a:spcAft>
            <a:buChar char="••"/>
          </a:pPr>
          <a:r>
            <a:rPr lang="en-US" sz="1600" b="1" kern="1200" dirty="0" smtClean="0">
              <a:solidFill>
                <a:srgbClr val="000000"/>
              </a:solidFill>
            </a:rPr>
            <a:t>Improve individual’s skill</a:t>
          </a:r>
          <a:endParaRPr lang="en-US" sz="1600" i="0" kern="1200" dirty="0">
            <a:solidFill>
              <a:schemeClr val="tx1"/>
            </a:solidFill>
          </a:endParaRPr>
        </a:p>
      </dsp:txBody>
      <dsp:txXfrm>
        <a:off x="49650" y="709043"/>
        <a:ext cx="2462717" cy="1595873"/>
      </dsp:txXfrm>
    </dsp:sp>
    <dsp:sp modelId="{7ACA3BEC-8602-4582-9BDE-8A03BD2D79FC}">
      <dsp:nvSpPr>
        <dsp:cNvPr id="0" name=""/>
        <dsp:cNvSpPr/>
      </dsp:nvSpPr>
      <dsp:spPr>
        <a:xfrm>
          <a:off x="1492137" y="1626189"/>
          <a:ext cx="2222228" cy="2512354"/>
        </a:xfrm>
        <a:prstGeom prst="leftCircularArrow">
          <a:avLst>
            <a:gd name="adj1" fmla="val 2613"/>
            <a:gd name="adj2" fmla="val 317492"/>
            <a:gd name="adj3" fmla="val 2039167"/>
            <a:gd name="adj4" fmla="val 8970654"/>
            <a:gd name="adj5" fmla="val 304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71A6DF-A8FD-4E57-9294-91AEAEF4A5AB}">
      <dsp:nvSpPr>
        <dsp:cNvPr id="0" name=""/>
        <dsp:cNvSpPr/>
      </dsp:nvSpPr>
      <dsp:spPr>
        <a:xfrm>
          <a:off x="721511" y="2362203"/>
          <a:ext cx="1803637" cy="9691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Career Ready 101</a:t>
          </a:r>
        </a:p>
      </dsp:txBody>
      <dsp:txXfrm>
        <a:off x="749897" y="2390589"/>
        <a:ext cx="1746865" cy="912413"/>
      </dsp:txXfrm>
    </dsp:sp>
    <dsp:sp modelId="{C6BC792A-4E67-408B-BD4D-F4BE58DC849C}">
      <dsp:nvSpPr>
        <dsp:cNvPr id="0" name=""/>
        <dsp:cNvSpPr/>
      </dsp:nvSpPr>
      <dsp:spPr>
        <a:xfrm>
          <a:off x="2819802" y="1153584"/>
          <a:ext cx="2491725" cy="22050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b="1" i="1" kern="1200" dirty="0" smtClean="0">
              <a:solidFill>
                <a:srgbClr val="FF0000"/>
              </a:solidFill>
            </a:rPr>
            <a:t>NCRC Testing Sites (42) </a:t>
          </a:r>
          <a:r>
            <a:rPr lang="en-US" sz="1200" b="0" i="1" kern="1200" dirty="0" smtClean="0">
              <a:solidFill>
                <a:srgbClr val="FF0000"/>
              </a:solidFill>
            </a:rPr>
            <a:t>(Career Centers &amp; community colleges)</a:t>
          </a:r>
          <a:endParaRPr lang="en-US" sz="1200" b="0" i="1" kern="1200" dirty="0">
            <a:solidFill>
              <a:srgbClr val="FF0000"/>
            </a:solidFill>
          </a:endParaRPr>
        </a:p>
        <a:p>
          <a:pPr marL="171450" lvl="1" indent="-171450" algn="l" defTabSz="711200">
            <a:lnSpc>
              <a:spcPct val="90000"/>
            </a:lnSpc>
            <a:spcBef>
              <a:spcPct val="0"/>
            </a:spcBef>
            <a:spcAft>
              <a:spcPct val="15000"/>
            </a:spcAft>
            <a:buChar char="••"/>
          </a:pPr>
          <a:r>
            <a:rPr lang="en-US" sz="1600" b="1" kern="1200" dirty="0" smtClean="0"/>
            <a:t>Test Literacy, Numeracy, Work Behavior</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Credential</a:t>
          </a:r>
          <a:endParaRPr lang="en-US" sz="1600" b="1" kern="1200" dirty="0"/>
        </a:p>
      </dsp:txBody>
      <dsp:txXfrm>
        <a:off x="2870546" y="1676839"/>
        <a:ext cx="2390237" cy="1631054"/>
      </dsp:txXfrm>
    </dsp:sp>
    <dsp:sp modelId="{4D5397CB-3F90-43E9-BEAE-0CD4E22B84C9}">
      <dsp:nvSpPr>
        <dsp:cNvPr id="0" name=""/>
        <dsp:cNvSpPr/>
      </dsp:nvSpPr>
      <dsp:spPr>
        <a:xfrm>
          <a:off x="4139586" y="-114408"/>
          <a:ext cx="2991700" cy="2991700"/>
        </a:xfrm>
        <a:prstGeom prst="circularArrow">
          <a:avLst>
            <a:gd name="adj1" fmla="val 2194"/>
            <a:gd name="adj2" fmla="val 264053"/>
            <a:gd name="adj3" fmla="val 20261278"/>
            <a:gd name="adj4" fmla="val 13276353"/>
            <a:gd name="adj5" fmla="val 256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E1CB6A-81DC-4B1A-853A-F2F6F16145B8}">
      <dsp:nvSpPr>
        <dsp:cNvPr id="0" name=""/>
        <dsp:cNvSpPr/>
      </dsp:nvSpPr>
      <dsp:spPr>
        <a:xfrm>
          <a:off x="3507291" y="441627"/>
          <a:ext cx="2114685" cy="12962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National Career Readiness Certificate</a:t>
          </a:r>
          <a:endParaRPr lang="en-US" sz="2000" b="1" kern="1200" dirty="0"/>
        </a:p>
      </dsp:txBody>
      <dsp:txXfrm>
        <a:off x="3545258" y="479594"/>
        <a:ext cx="2038751" cy="1220347"/>
      </dsp:txXfrm>
    </dsp:sp>
    <dsp:sp modelId="{DCD1DF95-D65C-4A98-AEAD-688182DE5828}">
      <dsp:nvSpPr>
        <dsp:cNvPr id="0" name=""/>
        <dsp:cNvSpPr/>
      </dsp:nvSpPr>
      <dsp:spPr>
        <a:xfrm>
          <a:off x="5784273" y="1152282"/>
          <a:ext cx="2785523" cy="16602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b="1" i="1" kern="1200" dirty="0" smtClean="0">
              <a:solidFill>
                <a:srgbClr val="FF0000"/>
              </a:solidFill>
            </a:rPr>
            <a:t>Job Analysis</a:t>
          </a:r>
          <a:endParaRPr lang="en-US" sz="1600" b="1" i="1" kern="1200" dirty="0">
            <a:solidFill>
              <a:srgbClr val="FF0000"/>
            </a:solidFill>
          </a:endParaRPr>
        </a:p>
        <a:p>
          <a:pPr marL="171450" lvl="1" indent="-171450" algn="l" defTabSz="711200">
            <a:lnSpc>
              <a:spcPct val="90000"/>
            </a:lnSpc>
            <a:spcBef>
              <a:spcPct val="0"/>
            </a:spcBef>
            <a:spcAft>
              <a:spcPct val="15000"/>
            </a:spcAft>
            <a:buChar char="••"/>
          </a:pPr>
          <a:r>
            <a:rPr lang="en-US" sz="1600" b="1" kern="1200" dirty="0" smtClean="0"/>
            <a:t>16 Staff</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Analyze competencies  of real job openings (MA and nationwide)</a:t>
          </a:r>
          <a:endParaRPr lang="en-US" sz="1600" b="1" kern="1200" dirty="0"/>
        </a:p>
      </dsp:txBody>
      <dsp:txXfrm>
        <a:off x="5822479" y="1190488"/>
        <a:ext cx="2709111" cy="1228040"/>
      </dsp:txXfrm>
    </dsp:sp>
    <dsp:sp modelId="{AB83B347-0408-4FAB-9205-3D8A07EBA55C}">
      <dsp:nvSpPr>
        <dsp:cNvPr id="0" name=""/>
        <dsp:cNvSpPr/>
      </dsp:nvSpPr>
      <dsp:spPr>
        <a:xfrm>
          <a:off x="6854917" y="2799186"/>
          <a:ext cx="1572025" cy="8239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b="1" kern="1200" dirty="0" smtClean="0"/>
            <a:t>Job Match</a:t>
          </a:r>
          <a:endParaRPr lang="en-US" sz="2600" b="1" kern="1200" dirty="0"/>
        </a:p>
      </dsp:txBody>
      <dsp:txXfrm>
        <a:off x="6879051" y="2823320"/>
        <a:ext cx="1523757" cy="7757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Relationships xmlns="http://schemas.openxmlformats.org/package/2006/relationships">
  <Relationship Id="rId1" Type="http://schemas.openxmlformats.org/officeDocument/2006/relationships/theme" Target="../theme/theme10.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3" tIns="46587" rIns="93173" bIns="46587"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3173" tIns="46587" rIns="93173" bIns="46587" rtlCol="0"/>
          <a:lstStyle>
            <a:lvl1pPr algn="r">
              <a:defRPr sz="1200"/>
            </a:lvl1pPr>
          </a:lstStyle>
          <a:p>
            <a:fld id="{67CDAAD4-347C-49E4-9BE5-04D9E1C65CA4}" type="datetimeFigureOut">
              <a:rPr lang="en-US" smtClean="0"/>
              <a:t>7/19/2016</a:t>
            </a:fld>
            <a:endParaRPr lang="en-US" dirty="0"/>
          </a:p>
        </p:txBody>
      </p:sp>
      <p:sp>
        <p:nvSpPr>
          <p:cNvPr id="4" name="Footer Placeholder 3"/>
          <p:cNvSpPr>
            <a:spLocks noGrp="1"/>
          </p:cNvSpPr>
          <p:nvPr>
            <p:ph type="ftr" sz="quarter" idx="2"/>
          </p:nvPr>
        </p:nvSpPr>
        <p:spPr>
          <a:xfrm>
            <a:off x="0" y="8772669"/>
            <a:ext cx="3037840" cy="461804"/>
          </a:xfrm>
          <a:prstGeom prst="rect">
            <a:avLst/>
          </a:prstGeom>
        </p:spPr>
        <p:txBody>
          <a:bodyPr vert="horz" lIns="93173" tIns="46587" rIns="93173"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3173" tIns="46587" rIns="93173" bIns="46587" rtlCol="0" anchor="b"/>
          <a:lstStyle>
            <a:lvl1pPr algn="r">
              <a:defRPr sz="1200"/>
            </a:lvl1pPr>
          </a:lstStyle>
          <a:p>
            <a:fld id="{E43D6918-037C-438A-BE5E-74695917133F}" type="slidenum">
              <a:rPr lang="en-US" smtClean="0"/>
              <a:t>‹#›</a:t>
            </a:fld>
            <a:endParaRPr lang="en-US" dirty="0"/>
          </a:p>
        </p:txBody>
      </p:sp>
    </p:spTree>
    <p:extLst>
      <p:ext uri="{BB962C8B-B14F-4D97-AF65-F5344CB8AC3E}">
        <p14:creationId xmlns:p14="http://schemas.microsoft.com/office/powerpoint/2010/main" val="1323809570"/>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
  <Relationship Id="rId1" Type="http://schemas.openxmlformats.org/officeDocument/2006/relationships/theme" Target="../theme/theme9.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3" tIns="46587" rIns="93173"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3173" tIns="46587" rIns="93173" bIns="46587" rtlCol="0"/>
          <a:lstStyle>
            <a:lvl1pPr algn="r">
              <a:defRPr sz="1200"/>
            </a:lvl1pPr>
          </a:lstStyle>
          <a:p>
            <a:fld id="{294A3A50-C567-6B40-BB51-97A47391D233}" type="datetimeFigureOut">
              <a:rPr lang="en-US" smtClean="0"/>
              <a:t>7/19/2016</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3" tIns="46587" rIns="93173" bIns="46587"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3" tIns="46587" rIns="93173"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3173" tIns="46587" rIns="93173"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3" tIns="46587" rIns="93173" bIns="46587" rtlCol="0" anchor="b"/>
          <a:lstStyle>
            <a:lvl1pPr algn="r">
              <a:defRPr sz="1200"/>
            </a:lvl1pPr>
          </a:lstStyle>
          <a:p>
            <a:fld id="{C133CF0F-3FC8-334C-9FAF-938CEF1A43C0}" type="slidenum">
              <a:rPr lang="en-US" smtClean="0"/>
              <a:t>‹#›</a:t>
            </a:fld>
            <a:endParaRPr lang="en-US" dirty="0"/>
          </a:p>
        </p:txBody>
      </p:sp>
    </p:spTree>
    <p:extLst>
      <p:ext uri="{BB962C8B-B14F-4D97-AF65-F5344CB8AC3E}">
        <p14:creationId xmlns:p14="http://schemas.microsoft.com/office/powerpoint/2010/main" val="41401587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a:t>
            </a:r>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1</a:t>
            </a:fld>
            <a:endParaRPr lang="en-US" dirty="0"/>
          </a:p>
        </p:txBody>
      </p:sp>
    </p:spTree>
    <p:extLst>
      <p:ext uri="{BB962C8B-B14F-4D97-AF65-F5344CB8AC3E}">
        <p14:creationId xmlns:p14="http://schemas.microsoft.com/office/powerpoint/2010/main" val="725558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ACT </a:t>
            </a:r>
          </a:p>
          <a:p>
            <a:r>
              <a:rPr lang="en-US" dirty="0" smtClean="0"/>
              <a:t>So why is profiling</a:t>
            </a:r>
            <a:r>
              <a:rPr lang="en-US" baseline="0" dirty="0" smtClean="0"/>
              <a:t> important?</a:t>
            </a:r>
          </a:p>
          <a:p>
            <a:endParaRPr lang="en-US" baseline="0" dirty="0" smtClean="0"/>
          </a:p>
          <a:p>
            <a:r>
              <a:rPr lang="en-US" baseline="0" dirty="0" smtClean="0"/>
              <a:t>For employers:  </a:t>
            </a:r>
            <a:r>
              <a:rPr lang="en-US" dirty="0" smtClean="0"/>
              <a:t>This allows the employer to identify the most critical WorkKeys skills</a:t>
            </a:r>
            <a:r>
              <a:rPr lang="en-US" baseline="0" dirty="0" smtClean="0"/>
              <a:t> and the skill level required for entry into the job and to effectively perform the job.  For example, Listening for Understanding is a critical skill for a Customer Care Assistant, Workplace Observation is critical for a Treatment Plant Operator, and Applied Technology is critical for a Utility Maintenance Mechanic Technician.  Without the profile, they wouldn’t be able to be as precise in their requirements for applicants.   </a:t>
            </a:r>
          </a:p>
          <a:p>
            <a:endParaRPr lang="en-US" baseline="0" dirty="0" smtClean="0"/>
          </a:p>
          <a:p>
            <a:r>
              <a:rPr lang="en-US" baseline="0" dirty="0" smtClean="0"/>
              <a:t>For Individuals:  Profiles provide individuals with valuable information about the skills and skill levels needed for jobs.  This provides guidance on what jobs they are possibly qualified for as well as where additional training that may be needed for jobs to which they aspire.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10</a:t>
            </a:fld>
            <a:endParaRPr lang="en-US" dirty="0"/>
          </a:p>
        </p:txBody>
      </p:sp>
    </p:spTree>
    <p:extLst>
      <p:ext uri="{BB962C8B-B14F-4D97-AF65-F5344CB8AC3E}">
        <p14:creationId xmlns:p14="http://schemas.microsoft.com/office/powerpoint/2010/main" val="2510814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ACT</a:t>
            </a:r>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11</a:t>
            </a:fld>
            <a:endParaRPr lang="en-US" dirty="0"/>
          </a:p>
        </p:txBody>
      </p:sp>
    </p:spTree>
    <p:extLst>
      <p:ext uri="{BB962C8B-B14F-4D97-AF65-F5344CB8AC3E}">
        <p14:creationId xmlns:p14="http://schemas.microsoft.com/office/powerpoint/2010/main" val="2070492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ACT </a:t>
            </a:r>
          </a:p>
          <a:p>
            <a:r>
              <a:rPr lang="en-US" dirty="0" smtClean="0"/>
              <a:t>Spend a few minutes talking</a:t>
            </a:r>
            <a:r>
              <a:rPr lang="en-US" baseline="0" dirty="0" smtClean="0"/>
              <a:t> about how job profiling is conducted</a:t>
            </a:r>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12</a:t>
            </a:fld>
            <a:endParaRPr lang="en-US" dirty="0"/>
          </a:p>
        </p:txBody>
      </p:sp>
    </p:spTree>
    <p:extLst>
      <p:ext uri="{BB962C8B-B14F-4D97-AF65-F5344CB8AC3E}">
        <p14:creationId xmlns:p14="http://schemas.microsoft.com/office/powerpoint/2010/main" val="487660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286"/>
            <a:r>
              <a:rPr lang="en-US" baseline="0" dirty="0" smtClean="0"/>
              <a:t>ACT</a:t>
            </a:r>
          </a:p>
          <a:p>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13</a:t>
            </a:fld>
            <a:endParaRPr lang="en-US" dirty="0"/>
          </a:p>
        </p:txBody>
      </p:sp>
    </p:spTree>
    <p:extLst>
      <p:ext uri="{BB962C8B-B14F-4D97-AF65-F5344CB8AC3E}">
        <p14:creationId xmlns:p14="http://schemas.microsoft.com/office/powerpoint/2010/main" val="1919438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286"/>
            <a:r>
              <a:rPr lang="en-US" baseline="0" dirty="0" smtClean="0"/>
              <a:t>ACT</a:t>
            </a:r>
          </a:p>
          <a:p>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14</a:t>
            </a:fld>
            <a:endParaRPr lang="en-US" dirty="0"/>
          </a:p>
        </p:txBody>
      </p:sp>
    </p:spTree>
    <p:extLst>
      <p:ext uri="{BB962C8B-B14F-4D97-AF65-F5344CB8AC3E}">
        <p14:creationId xmlns:p14="http://schemas.microsoft.com/office/powerpoint/2010/main" val="2026923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286">
              <a:defRPr/>
            </a:pPr>
            <a:r>
              <a:rPr lang="en-US" dirty="0" smtClean="0"/>
              <a:t>ACT</a:t>
            </a:r>
          </a:p>
          <a:p>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15</a:t>
            </a:fld>
            <a:endParaRPr lang="en-US" dirty="0"/>
          </a:p>
        </p:txBody>
      </p:sp>
    </p:spTree>
    <p:extLst>
      <p:ext uri="{BB962C8B-B14F-4D97-AF65-F5344CB8AC3E}">
        <p14:creationId xmlns:p14="http://schemas.microsoft.com/office/powerpoint/2010/main" val="1495493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a:t>
            </a:r>
          </a:p>
          <a:p>
            <a:pPr marL="171107" indent="-171107">
              <a:buFontTx/>
              <a:buChar char="-"/>
            </a:pPr>
            <a:r>
              <a:rPr lang="en-US" baseline="0" dirty="0" smtClean="0"/>
              <a:t>Brief overview of the process in MA</a:t>
            </a:r>
          </a:p>
          <a:p>
            <a:pPr marL="171107" indent="-171107">
              <a:buFontTx/>
              <a:buChar char="-"/>
            </a:pPr>
            <a:r>
              <a:rPr lang="en-US" baseline="0" dirty="0" smtClean="0"/>
              <a:t>Next slides cover this process</a:t>
            </a:r>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16</a:t>
            </a:fld>
            <a:endParaRPr lang="en-US" dirty="0"/>
          </a:p>
        </p:txBody>
      </p:sp>
    </p:spTree>
    <p:extLst>
      <p:ext uri="{BB962C8B-B14F-4D97-AF65-F5344CB8AC3E}">
        <p14:creationId xmlns:p14="http://schemas.microsoft.com/office/powerpoint/2010/main" val="1073863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286">
              <a:defRPr/>
            </a:pPr>
            <a:r>
              <a:rPr lang="en-US" dirty="0" smtClean="0"/>
              <a:t>Cheryl</a:t>
            </a:r>
          </a:p>
          <a:p>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17</a:t>
            </a:fld>
            <a:endParaRPr lang="en-US" dirty="0"/>
          </a:p>
        </p:txBody>
      </p:sp>
    </p:spTree>
    <p:extLst>
      <p:ext uri="{BB962C8B-B14F-4D97-AF65-F5344CB8AC3E}">
        <p14:creationId xmlns:p14="http://schemas.microsoft.com/office/powerpoint/2010/main" val="1564048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286">
              <a:defRPr/>
            </a:pPr>
            <a:r>
              <a:rPr lang="en-US" dirty="0" smtClean="0"/>
              <a:t>ACT</a:t>
            </a:r>
          </a:p>
          <a:p>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18</a:t>
            </a:fld>
            <a:endParaRPr lang="en-US" dirty="0"/>
          </a:p>
        </p:txBody>
      </p:sp>
    </p:spTree>
    <p:extLst>
      <p:ext uri="{BB962C8B-B14F-4D97-AF65-F5344CB8AC3E}">
        <p14:creationId xmlns:p14="http://schemas.microsoft.com/office/powerpoint/2010/main" val="1564048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286">
              <a:defRPr/>
            </a:pPr>
            <a:r>
              <a:rPr lang="en-US" dirty="0" smtClean="0"/>
              <a:t>ACT</a:t>
            </a:r>
          </a:p>
        </p:txBody>
      </p:sp>
      <p:sp>
        <p:nvSpPr>
          <p:cNvPr id="4" name="Slide Number Placeholder 3"/>
          <p:cNvSpPr>
            <a:spLocks noGrp="1"/>
          </p:cNvSpPr>
          <p:nvPr>
            <p:ph type="sldNum" sz="quarter" idx="10"/>
          </p:nvPr>
        </p:nvSpPr>
        <p:spPr/>
        <p:txBody>
          <a:bodyPr/>
          <a:lstStyle/>
          <a:p>
            <a:fld id="{C133CF0F-3FC8-334C-9FAF-938CEF1A43C0}" type="slidenum">
              <a:rPr lang="en-US" smtClean="0"/>
              <a:t>19</a:t>
            </a:fld>
            <a:endParaRPr lang="en-US" dirty="0"/>
          </a:p>
        </p:txBody>
      </p:sp>
    </p:spTree>
    <p:extLst>
      <p:ext uri="{BB962C8B-B14F-4D97-AF65-F5344CB8AC3E}">
        <p14:creationId xmlns:p14="http://schemas.microsoft.com/office/powerpoint/2010/main" val="2130836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286">
              <a:defRPr/>
            </a:pPr>
            <a:r>
              <a:rPr lang="en-US" dirty="0" smtClean="0"/>
              <a:t>Cheryl</a:t>
            </a:r>
          </a:p>
          <a:p>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2</a:t>
            </a:fld>
            <a:endParaRPr lang="en-US" dirty="0"/>
          </a:p>
        </p:txBody>
      </p:sp>
    </p:spTree>
    <p:extLst>
      <p:ext uri="{BB962C8B-B14F-4D97-AF65-F5344CB8AC3E}">
        <p14:creationId xmlns:p14="http://schemas.microsoft.com/office/powerpoint/2010/main" val="1858750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286">
              <a:defRPr/>
            </a:pPr>
            <a:r>
              <a:rPr lang="en-US" dirty="0" smtClean="0"/>
              <a:t>Cheryl</a:t>
            </a:r>
          </a:p>
          <a:p>
            <a:pPr defTabSz="456286">
              <a:defRPr/>
            </a:pPr>
            <a:endParaRPr lang="en-US" dirty="0" smtClean="0"/>
          </a:p>
        </p:txBody>
      </p:sp>
      <p:sp>
        <p:nvSpPr>
          <p:cNvPr id="4" name="Slide Number Placeholder 3"/>
          <p:cNvSpPr>
            <a:spLocks noGrp="1"/>
          </p:cNvSpPr>
          <p:nvPr>
            <p:ph type="sldNum" sz="quarter" idx="10"/>
          </p:nvPr>
        </p:nvSpPr>
        <p:spPr/>
        <p:txBody>
          <a:bodyPr/>
          <a:lstStyle/>
          <a:p>
            <a:fld id="{C133CF0F-3FC8-334C-9FAF-938CEF1A43C0}" type="slidenum">
              <a:rPr lang="en-US" smtClean="0"/>
              <a:t>20</a:t>
            </a:fld>
            <a:endParaRPr lang="en-US" dirty="0"/>
          </a:p>
        </p:txBody>
      </p:sp>
    </p:spTree>
    <p:extLst>
      <p:ext uri="{BB962C8B-B14F-4D97-AF65-F5344CB8AC3E}">
        <p14:creationId xmlns:p14="http://schemas.microsoft.com/office/powerpoint/2010/main" val="2130836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286">
              <a:defRPr/>
            </a:pPr>
            <a:r>
              <a:rPr lang="en-US" dirty="0" smtClean="0"/>
              <a:t>Cheryl</a:t>
            </a:r>
          </a:p>
          <a:p>
            <a:endParaRPr lang="en-US" dirty="0" smtClean="0"/>
          </a:p>
          <a:p>
            <a:r>
              <a:rPr lang="en-US" dirty="0" smtClean="0"/>
              <a:t>ACT</a:t>
            </a:r>
            <a:r>
              <a:rPr lang="en-US" baseline="0" dirty="0" smtClean="0"/>
              <a:t> – anything to add or correct?</a:t>
            </a:r>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21</a:t>
            </a:fld>
            <a:endParaRPr lang="en-US" dirty="0"/>
          </a:p>
        </p:txBody>
      </p:sp>
    </p:spTree>
    <p:extLst>
      <p:ext uri="{BB962C8B-B14F-4D97-AF65-F5344CB8AC3E}">
        <p14:creationId xmlns:p14="http://schemas.microsoft.com/office/powerpoint/2010/main" val="1564048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a:t>
            </a:r>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22</a:t>
            </a:fld>
            <a:endParaRPr lang="en-US" dirty="0"/>
          </a:p>
        </p:txBody>
      </p:sp>
    </p:spTree>
    <p:extLst>
      <p:ext uri="{BB962C8B-B14F-4D97-AF65-F5344CB8AC3E}">
        <p14:creationId xmlns:p14="http://schemas.microsoft.com/office/powerpoint/2010/main" val="3819820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286">
              <a:defRPr/>
            </a:pPr>
            <a:r>
              <a:rPr lang="en-US" dirty="0" smtClean="0"/>
              <a:t>ACT </a:t>
            </a:r>
          </a:p>
          <a:p>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23</a:t>
            </a:fld>
            <a:endParaRPr lang="en-US" dirty="0"/>
          </a:p>
        </p:txBody>
      </p:sp>
    </p:spTree>
    <p:extLst>
      <p:ext uri="{BB962C8B-B14F-4D97-AF65-F5344CB8AC3E}">
        <p14:creationId xmlns:p14="http://schemas.microsoft.com/office/powerpoint/2010/main" val="22063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286">
              <a:defRPr/>
            </a:pPr>
            <a:r>
              <a:rPr lang="en-US" dirty="0" smtClean="0"/>
              <a:t>Cheryl</a:t>
            </a:r>
          </a:p>
          <a:p>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24</a:t>
            </a:fld>
            <a:endParaRPr lang="en-US" dirty="0"/>
          </a:p>
        </p:txBody>
      </p:sp>
    </p:spTree>
    <p:extLst>
      <p:ext uri="{BB962C8B-B14F-4D97-AF65-F5344CB8AC3E}">
        <p14:creationId xmlns:p14="http://schemas.microsoft.com/office/powerpoint/2010/main" val="1242824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 will open up the floor for Q&amp;A, everyone will field</a:t>
            </a:r>
            <a:r>
              <a:rPr lang="en-US" baseline="0" dirty="0" smtClean="0"/>
              <a:t> inquiries as necessary</a:t>
            </a:r>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25</a:t>
            </a:fld>
            <a:endParaRPr lang="en-US" dirty="0"/>
          </a:p>
        </p:txBody>
      </p:sp>
    </p:spTree>
    <p:extLst>
      <p:ext uri="{BB962C8B-B14F-4D97-AF65-F5344CB8AC3E}">
        <p14:creationId xmlns:p14="http://schemas.microsoft.com/office/powerpoint/2010/main" val="949823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07" indent="-171107">
              <a:buFontTx/>
              <a:buChar char="-"/>
            </a:pPr>
            <a:r>
              <a:rPr lang="en-US" baseline="0" dirty="0" smtClean="0"/>
              <a:t>Cheryl provides brief introduction to agencies</a:t>
            </a:r>
          </a:p>
          <a:p>
            <a:pPr marL="171107" indent="-171107">
              <a:buFontTx/>
              <a:buChar char="-"/>
            </a:pPr>
            <a:r>
              <a:rPr lang="en-US" baseline="0" dirty="0" smtClean="0"/>
              <a:t>Each person introduces self and gives brief intro to their “duties”</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133CF0F-3FC8-334C-9FAF-938CEF1A43C0}"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819850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196975" y="693738"/>
            <a:ext cx="4616450" cy="3462337"/>
          </a:xfrm>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pPr>
              <a:spcBef>
                <a:spcPct val="0"/>
              </a:spcBef>
            </a:pPr>
            <a:r>
              <a:rPr lang="en-US" dirty="0" smtClean="0"/>
              <a:t>Cheryl</a:t>
            </a:r>
            <a:endParaRPr lang="en-US" baseline="0" dirty="0" smtClean="0"/>
          </a:p>
          <a:p>
            <a:pPr marL="172056" indent="-172056">
              <a:spcBef>
                <a:spcPct val="0"/>
              </a:spcBef>
              <a:buFontTx/>
              <a:buChar char="-"/>
            </a:pPr>
            <a:r>
              <a:rPr lang="en-US" dirty="0" smtClean="0"/>
              <a:t>Here</a:t>
            </a:r>
            <a:r>
              <a:rPr lang="en-US" baseline="0" dirty="0" smtClean="0"/>
              <a:t> is a v</a:t>
            </a:r>
            <a:r>
              <a:rPr lang="en-US" dirty="0" smtClean="0"/>
              <a:t>isual</a:t>
            </a:r>
            <a:r>
              <a:rPr lang="en-US" baseline="0" dirty="0" smtClean="0"/>
              <a:t> of all the components of the Career Readiness Initiative</a:t>
            </a:r>
          </a:p>
          <a:p>
            <a:pPr marL="172056" indent="-172056">
              <a:spcBef>
                <a:spcPct val="0"/>
              </a:spcBef>
              <a:buFontTx/>
              <a:buChar char="-"/>
            </a:pPr>
            <a:r>
              <a:rPr lang="en-US" baseline="0" dirty="0" smtClean="0"/>
              <a:t>World Education will be doing “capacity building”</a:t>
            </a:r>
          </a:p>
          <a:p>
            <a:pPr marL="630871" lvl="1" indent="-172056">
              <a:spcBef>
                <a:spcPct val="0"/>
              </a:spcBef>
              <a:buFontTx/>
              <a:buChar char="-"/>
            </a:pPr>
            <a:r>
              <a:rPr lang="en-US" baseline="0" dirty="0" smtClean="0"/>
              <a:t>Convening regional user groups</a:t>
            </a:r>
          </a:p>
          <a:p>
            <a:pPr marL="630871" lvl="1" indent="-172056">
              <a:spcBef>
                <a:spcPct val="0"/>
              </a:spcBef>
              <a:buFontTx/>
              <a:buChar char="-"/>
            </a:pPr>
            <a:r>
              <a:rPr lang="en-US" baseline="0" dirty="0" smtClean="0"/>
              <a:t>Job profiler groups</a:t>
            </a:r>
          </a:p>
          <a:p>
            <a:pPr marL="630871" lvl="1" indent="-172056">
              <a:spcBef>
                <a:spcPct val="0"/>
              </a:spcBef>
              <a:buFontTx/>
              <a:buChar char="-"/>
            </a:pPr>
            <a:r>
              <a:rPr lang="en-US" baseline="0" dirty="0" smtClean="0"/>
              <a:t>Workshops, webinars, national models, blending learning, etc…</a:t>
            </a:r>
          </a:p>
          <a:p>
            <a:pPr marL="458815" lvl="1">
              <a:spcBef>
                <a:spcPct val="0"/>
              </a:spcBef>
            </a:pPr>
            <a:endParaRPr lang="en-US" dirty="0" smtClean="0"/>
          </a:p>
        </p:txBody>
      </p:sp>
      <p:sp>
        <p:nvSpPr>
          <p:cNvPr id="55300" name="Slide Number Placeholder 3"/>
          <p:cNvSpPr>
            <a:spLocks noGrp="1"/>
          </p:cNvSpPr>
          <p:nvPr>
            <p:ph type="sldNum" sz="quarter" idx="5"/>
          </p:nvPr>
        </p:nvSpPr>
        <p:spPr bwMode="auto">
          <a:xfrm>
            <a:off x="3970342" y="8772379"/>
            <a:ext cx="3038475" cy="462120"/>
          </a:xfrm>
          <a:prstGeom prst="rect">
            <a:avLst/>
          </a:prstGeom>
          <a:noFill/>
          <a:ln>
            <a:miter lim="800000"/>
            <a:headEnd/>
            <a:tailEnd/>
          </a:ln>
        </p:spPr>
        <p:txBody>
          <a:bodyPr lIns="91763" tIns="45881" rIns="91763" bIns="45881"/>
          <a:lstStyle/>
          <a:p>
            <a:fld id="{2E4C63F5-2A71-41EF-80E6-9353766C7F74}" type="slidenum">
              <a:rPr lang="en-US" smtClean="0">
                <a:solidFill>
                  <a:prstClr val="black"/>
                </a:solidFill>
              </a:rPr>
              <a:pPr/>
              <a:t>4</a:t>
            </a:fld>
            <a:endParaRPr lang="en-US" smtClean="0">
              <a:solidFill>
                <a:prstClr val="black"/>
              </a:solidFill>
            </a:endParaRPr>
          </a:p>
        </p:txBody>
      </p:sp>
    </p:spTree>
    <p:extLst>
      <p:ext uri="{BB962C8B-B14F-4D97-AF65-F5344CB8AC3E}">
        <p14:creationId xmlns:p14="http://schemas.microsoft.com/office/powerpoint/2010/main" val="2194222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ACT</a:t>
            </a:r>
          </a:p>
        </p:txBody>
      </p:sp>
      <p:sp>
        <p:nvSpPr>
          <p:cNvPr id="4" name="Slide Number Placeholder 3"/>
          <p:cNvSpPr>
            <a:spLocks noGrp="1"/>
          </p:cNvSpPr>
          <p:nvPr>
            <p:ph type="sldNum" sz="quarter" idx="10"/>
          </p:nvPr>
        </p:nvSpPr>
        <p:spPr/>
        <p:txBody>
          <a:bodyPr/>
          <a:lstStyle/>
          <a:p>
            <a:fld id="{C133CF0F-3FC8-334C-9FAF-938CEF1A43C0}"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819850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ACT</a:t>
            </a:r>
          </a:p>
          <a:p>
            <a:pPr marL="174700" indent="-174700">
              <a:buFont typeface="Wingdings" charset="2"/>
              <a:buChar char="§"/>
            </a:pPr>
            <a:endParaRPr lang="en-US" baseline="0" dirty="0" smtClean="0"/>
          </a:p>
          <a:p>
            <a:pPr marL="174700" indent="-174700">
              <a:buFont typeface="Wingdings" charset="2"/>
              <a:buChar char="§"/>
            </a:pPr>
            <a:endParaRPr lang="en-US" baseline="0" dirty="0" smtClean="0"/>
          </a:p>
          <a:p>
            <a:pPr marL="174700" indent="-174700">
              <a:buFont typeface="Wingdings" charset="2"/>
              <a:buChar char="§"/>
            </a:pPr>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6</a:t>
            </a:fld>
            <a:endParaRPr lang="en-US" dirty="0"/>
          </a:p>
        </p:txBody>
      </p:sp>
    </p:spTree>
    <p:extLst>
      <p:ext uri="{BB962C8B-B14F-4D97-AF65-F5344CB8AC3E}">
        <p14:creationId xmlns:p14="http://schemas.microsoft.com/office/powerpoint/2010/main" val="3872792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286"/>
            <a:r>
              <a:rPr lang="en-US" baseline="0" dirty="0" smtClean="0"/>
              <a:t>ACT</a:t>
            </a:r>
          </a:p>
          <a:p>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7</a:t>
            </a:fld>
            <a:endParaRPr lang="en-US" dirty="0"/>
          </a:p>
        </p:txBody>
      </p:sp>
    </p:spTree>
    <p:extLst>
      <p:ext uri="{BB962C8B-B14F-4D97-AF65-F5344CB8AC3E}">
        <p14:creationId xmlns:p14="http://schemas.microsoft.com/office/powerpoint/2010/main" val="3972263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286"/>
            <a:r>
              <a:rPr lang="en-US" baseline="0" dirty="0" smtClean="0"/>
              <a:t>ACT</a:t>
            </a:r>
          </a:p>
          <a:p>
            <a:r>
              <a:rPr lang="en-US" dirty="0" smtClean="0"/>
              <a:t>Purpose of job profiling:</a:t>
            </a:r>
            <a:r>
              <a:rPr lang="en-US" baseline="0" dirty="0" smtClean="0"/>
              <a:t>  d</a:t>
            </a:r>
            <a:r>
              <a:rPr lang="en-US" dirty="0" smtClean="0"/>
              <a:t>etermining which WKs</a:t>
            </a:r>
            <a:r>
              <a:rPr lang="en-US" baseline="0" dirty="0" smtClean="0"/>
              <a:t> assessments are relevant to jobs and what skill level or cut score.  </a:t>
            </a:r>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8</a:t>
            </a:fld>
            <a:endParaRPr lang="en-US" dirty="0"/>
          </a:p>
        </p:txBody>
      </p:sp>
    </p:spTree>
    <p:extLst>
      <p:ext uri="{BB962C8B-B14F-4D97-AF65-F5344CB8AC3E}">
        <p14:creationId xmlns:p14="http://schemas.microsoft.com/office/powerpoint/2010/main" val="3416839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ACT</a:t>
            </a:r>
          </a:p>
          <a:p>
            <a:r>
              <a:rPr lang="en-US" dirty="0" smtClean="0"/>
              <a:t>Key is that</a:t>
            </a:r>
            <a:r>
              <a:rPr lang="en-US" baseline="0" dirty="0" smtClean="0"/>
              <a:t> assessments and profiling are on the same metric</a:t>
            </a:r>
          </a:p>
          <a:p>
            <a:endParaRPr lang="en-US" baseline="0" dirty="0" smtClean="0"/>
          </a:p>
          <a:p>
            <a:r>
              <a:rPr lang="en-US" baseline="0" dirty="0" smtClean="0"/>
              <a:t>Differentiator for ACT</a:t>
            </a:r>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9</a:t>
            </a:fld>
            <a:endParaRPr lang="en-US" dirty="0"/>
          </a:p>
        </p:txBody>
      </p:sp>
    </p:spTree>
    <p:extLst>
      <p:ext uri="{BB962C8B-B14F-4D97-AF65-F5344CB8AC3E}">
        <p14:creationId xmlns:p14="http://schemas.microsoft.com/office/powerpoint/2010/main" val="3585774735"/>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image" Target="../media/image1.png"/>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2.xml"/>
  <Relationship Id="rId2" Type="http://schemas.openxmlformats.org/officeDocument/2006/relationships/image" Target="../media/image2.png"/>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2.xml"/>
  <Relationship Id="rId2" Type="http://schemas.openxmlformats.org/officeDocument/2006/relationships/image" Target="../media/image2.png"/>
</Relationships>

</file>

<file path=ppt/slideLayouts/_rels/slideLayout12.xml.rels><?xml version="1.0" encoding="UTF-8"?>

<Relationships xmlns="http://schemas.openxmlformats.org/package/2006/relationships">
  <Relationship Id="rId1" Type="http://schemas.openxmlformats.org/officeDocument/2006/relationships/slideMaster" Target="../slideMasters/slideMaster3.xml"/>
  <Relationship Id="rId2" Type="http://schemas.openxmlformats.org/officeDocument/2006/relationships/image" Target="../media/image2.png"/>
</Relationships>

</file>

<file path=ppt/slideLayouts/_rels/slideLayout13.xml.rels><?xml version="1.0" encoding="UTF-8"?>

<Relationships xmlns="http://schemas.openxmlformats.org/package/2006/relationships">
  <Relationship Id="rId1" Type="http://schemas.openxmlformats.org/officeDocument/2006/relationships/slideMaster" Target="../slideMasters/slideMaster3.xml"/>
  <Relationship Id="rId2" Type="http://schemas.openxmlformats.org/officeDocument/2006/relationships/image" Target="../media/image2.png"/>
</Relationships>

</file>

<file path=ppt/slideLayouts/_rels/slideLayout14.xml.rels><?xml version="1.0" encoding="UTF-8"?>

<Relationships xmlns="http://schemas.openxmlformats.org/package/2006/relationships">
  <Relationship Id="rId1" Type="http://schemas.openxmlformats.org/officeDocument/2006/relationships/slideMaster" Target="../slideMasters/slideMaster4.xml"/>
  <Relationship Id="rId2" Type="http://schemas.openxmlformats.org/officeDocument/2006/relationships/image" Target="../media/image2.png"/>
</Relationships>

</file>

<file path=ppt/slideLayouts/_rels/slideLayout15.xml.rels><?xml version="1.0" encoding="UTF-8"?>

<Relationships xmlns="http://schemas.openxmlformats.org/package/2006/relationships">
  <Relationship Id="rId1" Type="http://schemas.openxmlformats.org/officeDocument/2006/relationships/slideMaster" Target="../slideMasters/slideMaster4.xml"/>
  <Relationship Id="rId2" Type="http://schemas.openxmlformats.org/officeDocument/2006/relationships/image" Target="../media/image2.png"/>
</Relationships>

</file>

<file path=ppt/slideLayouts/_rels/slideLayout16.xml.rels><?xml version="1.0" encoding="UTF-8"?>

<Relationships xmlns="http://schemas.openxmlformats.org/package/2006/relationships">
  <Relationship Id="rId1" Type="http://schemas.openxmlformats.org/officeDocument/2006/relationships/slideMaster" Target="../slideMasters/slideMaster5.xml"/>
  <Relationship Id="rId2" Type="http://schemas.openxmlformats.org/officeDocument/2006/relationships/image" Target="../media/image2.png"/>
</Relationships>

</file>

<file path=ppt/slideLayouts/_rels/slideLayout17.xml.rels><?xml version="1.0" encoding="UTF-8"?>

<Relationships xmlns="http://schemas.openxmlformats.org/package/2006/relationships">
  <Relationship Id="rId1" Type="http://schemas.openxmlformats.org/officeDocument/2006/relationships/slideMaster" Target="../slideMasters/slideMaster5.xml"/>
  <Relationship Id="rId2" Type="http://schemas.openxmlformats.org/officeDocument/2006/relationships/image" Target="../media/image2.png"/>
</Relationships>

</file>

<file path=ppt/slideLayouts/_rels/slideLayout18.xml.rels><?xml version="1.0" encoding="UTF-8"?>

<Relationships xmlns="http://schemas.openxmlformats.org/package/2006/relationships">
  <Relationship Id="rId1" Type="http://schemas.openxmlformats.org/officeDocument/2006/relationships/slideMaster" Target="../slideMasters/slideMaster6.xml"/>
  <Relationship Id="rId2" Type="http://schemas.openxmlformats.org/officeDocument/2006/relationships/image" Target="../media/image2.png"/>
</Relationships>

</file>

<file path=ppt/slideLayouts/_rels/slideLayout19.xml.rels><?xml version="1.0" encoding="UTF-8"?>

<Relationships xmlns="http://schemas.openxmlformats.org/package/2006/relationships">
  <Relationship Id="rId1" Type="http://schemas.openxmlformats.org/officeDocument/2006/relationships/slideMaster" Target="../slideMasters/slideMaster6.xml"/>
  <Relationship Id="rId2" Type="http://schemas.openxmlformats.org/officeDocument/2006/relationships/image" Target="../media/image2.png"/>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image" Target="../media/image1.png"/>
</Relationships>

</file>

<file path=ppt/slideLayouts/_rels/slideLayout20.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21.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22.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23.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24.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25.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26.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27.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28.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29.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image" Target="../media/image1.png"/>
</Relationships>

</file>

<file path=ppt/slideLayouts/_rels/slideLayout30.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31.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32.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33.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34.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35.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36.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37.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38.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39.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image" Target="../media/image1.png"/>
</Relationships>

</file>

<file path=ppt/slideLayouts/_rels/slideLayout40.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41.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42.xml.rels><?xml version="1.0" encoding="UTF-8"?>

<Relationships xmlns="http://schemas.openxmlformats.org/package/2006/relationships">
  <Relationship Id="rId1" Type="http://schemas.openxmlformats.org/officeDocument/2006/relationships/slideMaster" Target="../slideMasters/slideMaster8.xml"/>
</Relationships>

</file>

<file path=ppt/slideLayouts/_rels/slideLayout43.xml.rels><?xml version="1.0" encoding="UTF-8"?>

<Relationships xmlns="http://schemas.openxmlformats.org/package/2006/relationships">
  <Relationship Id="rId1" Type="http://schemas.openxmlformats.org/officeDocument/2006/relationships/slideMaster" Target="../slideMasters/slideMaster8.xml"/>
</Relationships>

</file>

<file path=ppt/slideLayouts/_rels/slideLayout44.xml.rels><?xml version="1.0" encoding="UTF-8"?>

<Relationships xmlns="http://schemas.openxmlformats.org/package/2006/relationships">
  <Relationship Id="rId1" Type="http://schemas.openxmlformats.org/officeDocument/2006/relationships/slideMaster" Target="../slideMasters/slideMaster8.xml"/>
</Relationships>

</file>

<file path=ppt/slideLayouts/_rels/slideLayout45.xml.rels><?xml version="1.0" encoding="UTF-8"?>

<Relationships xmlns="http://schemas.openxmlformats.org/package/2006/relationships">
  <Relationship Id="rId1" Type="http://schemas.openxmlformats.org/officeDocument/2006/relationships/slideMaster" Target="../slideMasters/slideMaster8.xml"/>
</Relationships>

</file>

<file path=ppt/slideLayouts/_rels/slideLayout46.xml.rels><?xml version="1.0" encoding="UTF-8"?>

<Relationships xmlns="http://schemas.openxmlformats.org/package/2006/relationships">
  <Relationship Id="rId1" Type="http://schemas.openxmlformats.org/officeDocument/2006/relationships/slideMaster" Target="../slideMasters/slideMaster8.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image" Target="../media/image1.png"/>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image" Target="../media/image1.png"/>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image" Target="../media/image2.png"/>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image" Target="../media/image2.png"/>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image" Target="../media/image2.png"/>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2253227" y="6108262"/>
            <a:ext cx="6405864" cy="222376"/>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dirty="0"/>
          </a:p>
        </p:txBody>
      </p:sp>
      <p:pic>
        <p:nvPicPr>
          <p:cNvPr id="12" name="Picture 11" descr="ACT logo Blue 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357" y="5902219"/>
            <a:ext cx="1656443" cy="428419"/>
          </a:xfrm>
          <a:prstGeom prst="rect">
            <a:avLst/>
          </a:prstGeom>
        </p:spPr>
      </p:pic>
      <p:sp>
        <p:nvSpPr>
          <p:cNvPr id="6" name="Text Placeholder 17"/>
          <p:cNvSpPr>
            <a:spLocks noGrp="1"/>
          </p:cNvSpPr>
          <p:nvPr>
            <p:ph type="body" sz="quarter" idx="12" hasCustomPrompt="1"/>
          </p:nvPr>
        </p:nvSpPr>
        <p:spPr>
          <a:xfrm>
            <a:off x="426356" y="427198"/>
            <a:ext cx="2552700" cy="544513"/>
          </a:xfrm>
          <a:prstGeom prst="rect">
            <a:avLst/>
          </a:prstGeom>
        </p:spPr>
        <p:txBody>
          <a:bodyPr vert="horz" lIns="0" tIns="0" rIns="0" bIns="0"/>
          <a:lstStyle>
            <a:lvl1pPr marL="0" indent="0">
              <a:buFontTx/>
              <a:buNone/>
              <a:defRPr sz="1050" b="0" i="0">
                <a:solidFill>
                  <a:srgbClr val="002D62"/>
                </a:solidFill>
                <a:latin typeface="Arial"/>
                <a:cs typeface="Arial"/>
              </a:defRPr>
            </a:lvl1pPr>
          </a:lstStyle>
          <a:p>
            <a:pPr lvl="0"/>
            <a:r>
              <a:rPr lang="en-US" dirty="0" smtClean="0"/>
              <a:t>Click to edit subhead styles</a:t>
            </a:r>
          </a:p>
        </p:txBody>
      </p:sp>
      <p:sp>
        <p:nvSpPr>
          <p:cNvPr id="13" name="Text Placeholder 15"/>
          <p:cNvSpPr>
            <a:spLocks noGrp="1"/>
          </p:cNvSpPr>
          <p:nvPr>
            <p:ph type="body" sz="quarter" idx="11" hasCustomPrompt="1"/>
          </p:nvPr>
        </p:nvSpPr>
        <p:spPr>
          <a:xfrm>
            <a:off x="426357" y="2678568"/>
            <a:ext cx="6072051" cy="834923"/>
          </a:xfrm>
          <a:prstGeom prst="rect">
            <a:avLst/>
          </a:prstGeom>
        </p:spPr>
        <p:txBody>
          <a:bodyPr vert="horz" lIns="0" tIns="0" rIns="0" bIns="0"/>
          <a:lstStyle>
            <a:lvl1pPr marL="0" indent="0">
              <a:spcBef>
                <a:spcPts val="0"/>
              </a:spcBef>
              <a:buFontTx/>
              <a:buNone/>
              <a:defRPr sz="2800" b="1" i="0">
                <a:solidFill>
                  <a:srgbClr val="E31B23"/>
                </a:solidFill>
                <a:latin typeface="Arial Bold"/>
                <a:cs typeface="Arial Bold"/>
              </a:defRPr>
            </a:lvl1pPr>
          </a:lstStyle>
          <a:p>
            <a:pPr lvl="0"/>
            <a:r>
              <a:rPr lang="en-US" dirty="0" smtClean="0"/>
              <a:t>Click to edit headline style</a:t>
            </a:r>
            <a:endParaRPr lang="en-US" dirty="0"/>
          </a:p>
        </p:txBody>
      </p:sp>
      <p:sp>
        <p:nvSpPr>
          <p:cNvPr id="14" name="Text Placeholder 17"/>
          <p:cNvSpPr>
            <a:spLocks noGrp="1"/>
          </p:cNvSpPr>
          <p:nvPr>
            <p:ph type="body" sz="quarter" idx="13" hasCustomPrompt="1"/>
          </p:nvPr>
        </p:nvSpPr>
        <p:spPr>
          <a:xfrm>
            <a:off x="426356" y="3586447"/>
            <a:ext cx="2552700" cy="544513"/>
          </a:xfrm>
          <a:prstGeom prst="rect">
            <a:avLst/>
          </a:prstGeom>
        </p:spPr>
        <p:txBody>
          <a:bodyPr vert="horz" lIns="0" tIns="0" rIns="0" bIns="0"/>
          <a:lstStyle>
            <a:lvl1pPr marL="0" indent="0">
              <a:buFontTx/>
              <a:buNone/>
              <a:defRPr sz="1400" b="0" i="0">
                <a:solidFill>
                  <a:srgbClr val="002D62"/>
                </a:solidFill>
                <a:latin typeface="Arial"/>
                <a:cs typeface="Arial"/>
              </a:defRPr>
            </a:lvl1pPr>
          </a:lstStyle>
          <a:p>
            <a:pPr lvl="0"/>
            <a:r>
              <a:rPr lang="en-US" dirty="0" smtClean="0"/>
              <a:t>Click to edit subhead styles</a:t>
            </a:r>
          </a:p>
        </p:txBody>
      </p:sp>
    </p:spTree>
    <p:extLst>
      <p:ext uri="{BB962C8B-B14F-4D97-AF65-F5344CB8AC3E}">
        <p14:creationId xmlns:p14="http://schemas.microsoft.com/office/powerpoint/2010/main" val="4130428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CT logo Blue 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357" y="5902219"/>
            <a:ext cx="1656443" cy="428419"/>
          </a:xfrm>
          <a:prstGeom prst="rect">
            <a:avLst/>
          </a:prstGeom>
        </p:spPr>
      </p:pic>
      <p:sp>
        <p:nvSpPr>
          <p:cNvPr id="5" name="Rectangle 4"/>
          <p:cNvSpPr/>
          <p:nvPr userDrawn="1"/>
        </p:nvSpPr>
        <p:spPr>
          <a:xfrm>
            <a:off x="2253227" y="6108262"/>
            <a:ext cx="6405864" cy="222376"/>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914400"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31692276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CC0000"/>
              </a:buClr>
              <a:defRPr>
                <a:solidFill>
                  <a:schemeClr val="tx2"/>
                </a:solidFill>
              </a:defRPr>
            </a:lvl1pPr>
            <a:lvl2pPr>
              <a:buClr>
                <a:schemeClr val="tx2"/>
              </a:buClr>
              <a:defRPr>
                <a:solidFill>
                  <a:schemeClr val="tx2"/>
                </a:solidFill>
              </a:defRPr>
            </a:lvl2pPr>
            <a:lvl3pPr>
              <a:buClr>
                <a:srgbClr val="CC0000"/>
              </a:buCl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ACT logo Blue 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357" y="5902219"/>
            <a:ext cx="1656443" cy="428419"/>
          </a:xfrm>
          <a:prstGeom prst="rect">
            <a:avLst/>
          </a:prstGeom>
        </p:spPr>
      </p:pic>
      <p:sp>
        <p:nvSpPr>
          <p:cNvPr id="9" name="Rectangle 8"/>
          <p:cNvSpPr/>
          <p:nvPr userDrawn="1"/>
        </p:nvSpPr>
        <p:spPr>
          <a:xfrm>
            <a:off x="2253227" y="6108262"/>
            <a:ext cx="6405864" cy="222376"/>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914400" fontAlgn="base">
              <a:spcBef>
                <a:spcPct val="0"/>
              </a:spcBef>
              <a:spcAft>
                <a:spcPct val="0"/>
              </a:spcAft>
            </a:pPr>
            <a:endParaRPr lang="en-US" dirty="0">
              <a:solidFill>
                <a:prstClr val="white"/>
              </a:solidFill>
            </a:endParaRPr>
          </a:p>
        </p:txBody>
      </p:sp>
      <p:cxnSp>
        <p:nvCxnSpPr>
          <p:cNvPr id="11" name="Straight Connector 10"/>
          <p:cNvCxnSpPr/>
          <p:nvPr userDrawn="1"/>
        </p:nvCxnSpPr>
        <p:spPr>
          <a:xfrm>
            <a:off x="426357" y="279790"/>
            <a:ext cx="823273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53580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CT logo Blue 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357" y="5902219"/>
            <a:ext cx="1656443" cy="428419"/>
          </a:xfrm>
          <a:prstGeom prst="rect">
            <a:avLst/>
          </a:prstGeom>
        </p:spPr>
      </p:pic>
      <p:sp>
        <p:nvSpPr>
          <p:cNvPr id="5" name="Rectangle 4"/>
          <p:cNvSpPr/>
          <p:nvPr userDrawn="1"/>
        </p:nvSpPr>
        <p:spPr>
          <a:xfrm>
            <a:off x="2253227" y="6108262"/>
            <a:ext cx="6405864" cy="222376"/>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914400"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31793387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CC0000"/>
              </a:buClr>
              <a:defRPr>
                <a:solidFill>
                  <a:schemeClr val="tx2"/>
                </a:solidFill>
              </a:defRPr>
            </a:lvl1pPr>
            <a:lvl2pPr>
              <a:buClr>
                <a:schemeClr val="tx2"/>
              </a:buClr>
              <a:defRPr>
                <a:solidFill>
                  <a:schemeClr val="tx2"/>
                </a:solidFill>
              </a:defRPr>
            </a:lvl2pPr>
            <a:lvl3pPr>
              <a:buClr>
                <a:srgbClr val="CC0000"/>
              </a:buCl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ACT logo Blue 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357" y="5902219"/>
            <a:ext cx="1656443" cy="428419"/>
          </a:xfrm>
          <a:prstGeom prst="rect">
            <a:avLst/>
          </a:prstGeom>
        </p:spPr>
      </p:pic>
      <p:sp>
        <p:nvSpPr>
          <p:cNvPr id="9" name="Rectangle 8"/>
          <p:cNvSpPr/>
          <p:nvPr userDrawn="1"/>
        </p:nvSpPr>
        <p:spPr>
          <a:xfrm>
            <a:off x="2253227" y="6108262"/>
            <a:ext cx="6405864" cy="222376"/>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914400" fontAlgn="base">
              <a:spcBef>
                <a:spcPct val="0"/>
              </a:spcBef>
              <a:spcAft>
                <a:spcPct val="0"/>
              </a:spcAft>
            </a:pPr>
            <a:endParaRPr lang="en-US" dirty="0">
              <a:solidFill>
                <a:prstClr val="white"/>
              </a:solidFill>
            </a:endParaRPr>
          </a:p>
        </p:txBody>
      </p:sp>
      <p:cxnSp>
        <p:nvCxnSpPr>
          <p:cNvPr id="11" name="Straight Connector 10"/>
          <p:cNvCxnSpPr/>
          <p:nvPr userDrawn="1"/>
        </p:nvCxnSpPr>
        <p:spPr>
          <a:xfrm>
            <a:off x="426357" y="279790"/>
            <a:ext cx="823273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4425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CT logo Blue 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357" y="5902219"/>
            <a:ext cx="1656443" cy="428419"/>
          </a:xfrm>
          <a:prstGeom prst="rect">
            <a:avLst/>
          </a:prstGeom>
        </p:spPr>
      </p:pic>
      <p:sp>
        <p:nvSpPr>
          <p:cNvPr id="5" name="Rectangle 4"/>
          <p:cNvSpPr/>
          <p:nvPr userDrawn="1"/>
        </p:nvSpPr>
        <p:spPr>
          <a:xfrm>
            <a:off x="2253227" y="6108262"/>
            <a:ext cx="6405864" cy="222376"/>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914400"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252160358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CC0000"/>
              </a:buClr>
              <a:defRPr>
                <a:solidFill>
                  <a:schemeClr val="tx2"/>
                </a:solidFill>
              </a:defRPr>
            </a:lvl1pPr>
            <a:lvl2pPr>
              <a:buClr>
                <a:schemeClr val="tx2"/>
              </a:buClr>
              <a:defRPr>
                <a:solidFill>
                  <a:schemeClr val="tx2"/>
                </a:solidFill>
              </a:defRPr>
            </a:lvl2pPr>
            <a:lvl3pPr>
              <a:buClr>
                <a:srgbClr val="CC0000"/>
              </a:buCl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ACT logo Blue 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357" y="5902219"/>
            <a:ext cx="1656443" cy="428419"/>
          </a:xfrm>
          <a:prstGeom prst="rect">
            <a:avLst/>
          </a:prstGeom>
        </p:spPr>
      </p:pic>
      <p:sp>
        <p:nvSpPr>
          <p:cNvPr id="9" name="Rectangle 8"/>
          <p:cNvSpPr/>
          <p:nvPr userDrawn="1"/>
        </p:nvSpPr>
        <p:spPr>
          <a:xfrm>
            <a:off x="2253227" y="6108262"/>
            <a:ext cx="6405864" cy="222376"/>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914400" fontAlgn="base">
              <a:spcBef>
                <a:spcPct val="0"/>
              </a:spcBef>
              <a:spcAft>
                <a:spcPct val="0"/>
              </a:spcAft>
            </a:pPr>
            <a:endParaRPr lang="en-US" dirty="0">
              <a:solidFill>
                <a:prstClr val="white"/>
              </a:solidFill>
            </a:endParaRPr>
          </a:p>
        </p:txBody>
      </p:sp>
      <p:cxnSp>
        <p:nvCxnSpPr>
          <p:cNvPr id="11" name="Straight Connector 10"/>
          <p:cNvCxnSpPr/>
          <p:nvPr userDrawn="1"/>
        </p:nvCxnSpPr>
        <p:spPr>
          <a:xfrm>
            <a:off x="426357" y="279790"/>
            <a:ext cx="823273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0233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CT logo Blue 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357" y="5902219"/>
            <a:ext cx="1656443" cy="428419"/>
          </a:xfrm>
          <a:prstGeom prst="rect">
            <a:avLst/>
          </a:prstGeom>
        </p:spPr>
      </p:pic>
      <p:sp>
        <p:nvSpPr>
          <p:cNvPr id="5" name="Rectangle 4"/>
          <p:cNvSpPr/>
          <p:nvPr userDrawn="1"/>
        </p:nvSpPr>
        <p:spPr>
          <a:xfrm>
            <a:off x="2253227" y="6108262"/>
            <a:ext cx="6405864" cy="222376"/>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914400"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8355045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CC0000"/>
              </a:buClr>
              <a:defRPr>
                <a:solidFill>
                  <a:schemeClr val="tx2"/>
                </a:solidFill>
              </a:defRPr>
            </a:lvl1pPr>
            <a:lvl2pPr>
              <a:buClr>
                <a:schemeClr val="tx2"/>
              </a:buClr>
              <a:defRPr>
                <a:solidFill>
                  <a:schemeClr val="tx2"/>
                </a:solidFill>
              </a:defRPr>
            </a:lvl2pPr>
            <a:lvl3pPr>
              <a:buClr>
                <a:srgbClr val="CC0000"/>
              </a:buCl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ACT logo Blue 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357" y="5902219"/>
            <a:ext cx="1656443" cy="428419"/>
          </a:xfrm>
          <a:prstGeom prst="rect">
            <a:avLst/>
          </a:prstGeom>
        </p:spPr>
      </p:pic>
      <p:sp>
        <p:nvSpPr>
          <p:cNvPr id="9" name="Rectangle 8"/>
          <p:cNvSpPr/>
          <p:nvPr userDrawn="1"/>
        </p:nvSpPr>
        <p:spPr>
          <a:xfrm>
            <a:off x="2253227" y="6108262"/>
            <a:ext cx="6405864" cy="222376"/>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914400" fontAlgn="base">
              <a:spcBef>
                <a:spcPct val="0"/>
              </a:spcBef>
              <a:spcAft>
                <a:spcPct val="0"/>
              </a:spcAft>
            </a:pPr>
            <a:endParaRPr lang="en-US" dirty="0">
              <a:solidFill>
                <a:prstClr val="white"/>
              </a:solidFill>
            </a:endParaRPr>
          </a:p>
        </p:txBody>
      </p:sp>
      <p:cxnSp>
        <p:nvCxnSpPr>
          <p:cNvPr id="11" name="Straight Connector 10"/>
          <p:cNvCxnSpPr/>
          <p:nvPr userDrawn="1"/>
        </p:nvCxnSpPr>
        <p:spPr>
          <a:xfrm>
            <a:off x="426357" y="279790"/>
            <a:ext cx="823273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976884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CT logo Blue 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357" y="5902219"/>
            <a:ext cx="1656443" cy="428419"/>
          </a:xfrm>
          <a:prstGeom prst="rect">
            <a:avLst/>
          </a:prstGeom>
        </p:spPr>
      </p:pic>
      <p:sp>
        <p:nvSpPr>
          <p:cNvPr id="5" name="Rectangle 4"/>
          <p:cNvSpPr/>
          <p:nvPr userDrawn="1"/>
        </p:nvSpPr>
        <p:spPr>
          <a:xfrm>
            <a:off x="2253227" y="6108262"/>
            <a:ext cx="6405864" cy="222376"/>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914400"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11970717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CC0000"/>
              </a:buClr>
              <a:defRPr>
                <a:solidFill>
                  <a:schemeClr val="tx2"/>
                </a:solidFill>
              </a:defRPr>
            </a:lvl1pPr>
            <a:lvl2pPr>
              <a:buClr>
                <a:schemeClr val="tx2"/>
              </a:buClr>
              <a:defRPr>
                <a:solidFill>
                  <a:schemeClr val="tx2"/>
                </a:solidFill>
              </a:defRPr>
            </a:lvl2pPr>
            <a:lvl3pPr>
              <a:buClr>
                <a:srgbClr val="CC0000"/>
              </a:buCl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ACT logo Blue 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357" y="5902219"/>
            <a:ext cx="1656443" cy="428419"/>
          </a:xfrm>
          <a:prstGeom prst="rect">
            <a:avLst/>
          </a:prstGeom>
        </p:spPr>
      </p:pic>
      <p:sp>
        <p:nvSpPr>
          <p:cNvPr id="9" name="Rectangle 8"/>
          <p:cNvSpPr/>
          <p:nvPr userDrawn="1"/>
        </p:nvSpPr>
        <p:spPr>
          <a:xfrm>
            <a:off x="2253227" y="6108262"/>
            <a:ext cx="6405864" cy="222376"/>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914400" fontAlgn="base">
              <a:spcBef>
                <a:spcPct val="0"/>
              </a:spcBef>
              <a:spcAft>
                <a:spcPct val="0"/>
              </a:spcAft>
            </a:pPr>
            <a:endParaRPr lang="en-US" dirty="0">
              <a:solidFill>
                <a:prstClr val="white"/>
              </a:solidFill>
            </a:endParaRPr>
          </a:p>
        </p:txBody>
      </p:sp>
      <p:cxnSp>
        <p:nvCxnSpPr>
          <p:cNvPr id="11" name="Straight Connector 10"/>
          <p:cNvCxnSpPr/>
          <p:nvPr userDrawn="1"/>
        </p:nvCxnSpPr>
        <p:spPr>
          <a:xfrm>
            <a:off x="426357" y="279790"/>
            <a:ext cx="823273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6802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2"/>
          <p:cNvSpPr>
            <a:spLocks noGrp="1"/>
          </p:cNvSpPr>
          <p:nvPr>
            <p:ph idx="1"/>
          </p:nvPr>
        </p:nvSpPr>
        <p:spPr>
          <a:xfrm>
            <a:off x="426356" y="1904538"/>
            <a:ext cx="8229600" cy="3151909"/>
          </a:xfrm>
          <a:prstGeom prst="rect">
            <a:avLst/>
          </a:prstGeom>
        </p:spPr>
        <p:txBody>
          <a:bodyPr/>
          <a:lstStyle>
            <a:lvl1pPr>
              <a:buClr>
                <a:srgbClr val="E31B23"/>
              </a:buClr>
              <a:defRPr>
                <a:solidFill>
                  <a:srgbClr val="002D62"/>
                </a:solidFill>
                <a:latin typeface="Arial"/>
                <a:cs typeface="Arial"/>
              </a:defRPr>
            </a:lvl1pPr>
            <a:lvl2pPr>
              <a:defRPr>
                <a:solidFill>
                  <a:srgbClr val="002D62"/>
                </a:solidFill>
                <a:latin typeface="Arial"/>
                <a:cs typeface="Arial"/>
              </a:defRPr>
            </a:lvl2pPr>
            <a:lvl3pPr>
              <a:buClr>
                <a:srgbClr val="E31B23"/>
              </a:buClr>
              <a:defRPr>
                <a:solidFill>
                  <a:srgbClr val="002D62"/>
                </a:solidFill>
                <a:latin typeface="Arial"/>
                <a:cs typeface="Arial"/>
              </a:defRPr>
            </a:lvl3pPr>
            <a:lvl4pPr>
              <a:defRPr>
                <a:solidFill>
                  <a:srgbClr val="002D62"/>
                </a:solidFill>
                <a:latin typeface="Arial"/>
                <a:cs typeface="Arial"/>
              </a:defRPr>
            </a:lvl4pPr>
            <a:lvl5pPr>
              <a:buClr>
                <a:srgbClr val="E31B23"/>
              </a:buClr>
              <a:defRPr>
                <a:solidFill>
                  <a:srgbClr val="002D62"/>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17"/>
          <p:cNvSpPr>
            <a:spLocks noGrp="1"/>
          </p:cNvSpPr>
          <p:nvPr>
            <p:ph type="body" sz="quarter" idx="12" hasCustomPrompt="1"/>
          </p:nvPr>
        </p:nvSpPr>
        <p:spPr>
          <a:xfrm>
            <a:off x="426356" y="808183"/>
            <a:ext cx="2552700" cy="544513"/>
          </a:xfrm>
          <a:prstGeom prst="rect">
            <a:avLst/>
          </a:prstGeom>
        </p:spPr>
        <p:txBody>
          <a:bodyPr vert="horz" lIns="0" tIns="0" rIns="0" bIns="0"/>
          <a:lstStyle>
            <a:lvl1pPr marL="0" indent="0">
              <a:buFontTx/>
              <a:buNone/>
              <a:defRPr sz="1050" b="0" i="0">
                <a:solidFill>
                  <a:srgbClr val="002D62"/>
                </a:solidFill>
                <a:latin typeface="Arial"/>
                <a:cs typeface="Arial"/>
              </a:defRPr>
            </a:lvl1pPr>
          </a:lstStyle>
          <a:p>
            <a:pPr lvl="0"/>
            <a:r>
              <a:rPr lang="en-US" dirty="0" smtClean="0"/>
              <a:t>Click to edit subhead styles</a:t>
            </a:r>
          </a:p>
        </p:txBody>
      </p:sp>
      <p:sp>
        <p:nvSpPr>
          <p:cNvPr id="7" name="Text Placeholder 15"/>
          <p:cNvSpPr>
            <a:spLocks noGrp="1"/>
          </p:cNvSpPr>
          <p:nvPr>
            <p:ph type="body" sz="quarter" idx="11" hasCustomPrompt="1"/>
          </p:nvPr>
        </p:nvSpPr>
        <p:spPr>
          <a:xfrm>
            <a:off x="426357" y="425451"/>
            <a:ext cx="5150098" cy="359642"/>
          </a:xfrm>
          <a:prstGeom prst="rect">
            <a:avLst/>
          </a:prstGeom>
        </p:spPr>
        <p:txBody>
          <a:bodyPr vert="horz" lIns="0" tIns="0" rIns="0" bIns="0"/>
          <a:lstStyle>
            <a:lvl1pPr marL="0" indent="0">
              <a:spcBef>
                <a:spcPts val="0"/>
              </a:spcBef>
              <a:buFontTx/>
              <a:buNone/>
              <a:defRPr sz="2000" b="1" i="0">
                <a:solidFill>
                  <a:srgbClr val="002D62"/>
                </a:solidFill>
                <a:latin typeface="Arial Bold"/>
                <a:cs typeface="Arial Bold"/>
              </a:defRPr>
            </a:lvl1pPr>
          </a:lstStyle>
          <a:p>
            <a:pPr lvl="0"/>
            <a:r>
              <a:rPr lang="en-US" dirty="0" smtClean="0"/>
              <a:t>Click to edit headline style</a:t>
            </a:r>
            <a:endParaRPr lang="en-US" dirty="0"/>
          </a:p>
        </p:txBody>
      </p:sp>
      <p:sp>
        <p:nvSpPr>
          <p:cNvPr id="14" name="Rectangle 13"/>
          <p:cNvSpPr/>
          <p:nvPr userDrawn="1"/>
        </p:nvSpPr>
        <p:spPr>
          <a:xfrm>
            <a:off x="1769807" y="6266564"/>
            <a:ext cx="6916994" cy="222376"/>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dirty="0"/>
          </a:p>
        </p:txBody>
      </p:sp>
      <p:sp>
        <p:nvSpPr>
          <p:cNvPr id="15" name="Slide Number Placeholder 5"/>
          <p:cNvSpPr txBox="1">
            <a:spLocks/>
          </p:cNvSpPr>
          <p:nvPr userDrawn="1"/>
        </p:nvSpPr>
        <p:spPr>
          <a:xfrm>
            <a:off x="8458200" y="6284968"/>
            <a:ext cx="2286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a:t>
            </a:fld>
            <a:endParaRPr lang="en-US" sz="900" b="1" i="0" dirty="0">
              <a:solidFill>
                <a:schemeClr val="bg1"/>
              </a:solidFill>
            </a:endParaRPr>
          </a:p>
        </p:txBody>
      </p:sp>
      <p:pic>
        <p:nvPicPr>
          <p:cNvPr id="16" name="Picture 15" descr="ACT logo Blue 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356" y="6226051"/>
            <a:ext cx="1128124" cy="291776"/>
          </a:xfrm>
          <a:prstGeom prst="rect">
            <a:avLst/>
          </a:prstGeom>
        </p:spPr>
      </p:pic>
    </p:spTree>
    <p:extLst>
      <p:ext uri="{BB962C8B-B14F-4D97-AF65-F5344CB8AC3E}">
        <p14:creationId xmlns:p14="http://schemas.microsoft.com/office/powerpoint/2010/main" val="1599464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Rectangle 3"/>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5" name="TextBox 4"/>
          <p:cNvSpPr txBox="1"/>
          <p:nvPr/>
        </p:nvSpPr>
        <p:spPr>
          <a:xfrm>
            <a:off x="223838" y="228600"/>
            <a:ext cx="260350" cy="554038"/>
          </a:xfrm>
          <a:prstGeom prst="rect">
            <a:avLst/>
          </a:prstGeom>
          <a:noFill/>
        </p:spPr>
        <p:txBody>
          <a:bodyPr lIns="0" tIns="0" rIns="0" bIns="0">
            <a:spAutoFit/>
          </a:bodyPr>
          <a:lstStyle>
            <a:lvl1pPr eaLnBrk="0" hangingPunct="0">
              <a:defRPr sz="2400">
                <a:solidFill>
                  <a:schemeClr val="tx1"/>
                </a:solidFill>
                <a:latin typeface="Calibri" charset="0"/>
                <a:cs typeface="Arial" charset="0"/>
              </a:defRPr>
            </a:lvl1pPr>
            <a:lvl2pPr marL="37931725" indent="-37474525" eaLnBrk="0" hangingPunct="0">
              <a:defRPr sz="2400">
                <a:solidFill>
                  <a:schemeClr val="tx1"/>
                </a:solidFill>
                <a:latin typeface="Calibri" charset="0"/>
                <a:cs typeface="Arial" charset="0"/>
              </a:defRPr>
            </a:lvl2pPr>
            <a:lvl3pPr eaLnBrk="0" hangingPunct="0">
              <a:defRPr sz="2400">
                <a:solidFill>
                  <a:schemeClr val="tx1"/>
                </a:solidFill>
                <a:latin typeface="Calibri" charset="0"/>
                <a:cs typeface="Arial" charset="0"/>
              </a:defRPr>
            </a:lvl3pPr>
            <a:lvl4pPr eaLnBrk="0" hangingPunct="0">
              <a:defRPr sz="2400">
                <a:solidFill>
                  <a:schemeClr val="tx1"/>
                </a:solidFill>
                <a:latin typeface="Calibri" charset="0"/>
                <a:cs typeface="Arial" charset="0"/>
              </a:defRPr>
            </a:lvl4pPr>
            <a:lvl5pPr eaLnBrk="0" hangingPunct="0">
              <a:defRPr sz="2400">
                <a:solidFill>
                  <a:schemeClr val="tx1"/>
                </a:solidFill>
                <a:latin typeface="Calibri" charset="0"/>
                <a:cs typeface="Arial" charset="0"/>
              </a:defRPr>
            </a:lvl5pPr>
            <a:lvl6pPr marL="457200" eaLnBrk="0" fontAlgn="base" hangingPunct="0">
              <a:spcBef>
                <a:spcPct val="0"/>
              </a:spcBef>
              <a:spcAft>
                <a:spcPct val="0"/>
              </a:spcAft>
              <a:defRPr sz="2400">
                <a:solidFill>
                  <a:schemeClr val="tx1"/>
                </a:solidFill>
                <a:latin typeface="Calibri" charset="0"/>
                <a:cs typeface="Arial" charset="0"/>
              </a:defRPr>
            </a:lvl6pPr>
            <a:lvl7pPr marL="914400" eaLnBrk="0" fontAlgn="base" hangingPunct="0">
              <a:spcBef>
                <a:spcPct val="0"/>
              </a:spcBef>
              <a:spcAft>
                <a:spcPct val="0"/>
              </a:spcAft>
              <a:defRPr sz="2400">
                <a:solidFill>
                  <a:schemeClr val="tx1"/>
                </a:solidFill>
                <a:latin typeface="Calibri" charset="0"/>
                <a:cs typeface="Arial" charset="0"/>
              </a:defRPr>
            </a:lvl7pPr>
            <a:lvl8pPr marL="1371600" eaLnBrk="0" fontAlgn="base" hangingPunct="0">
              <a:spcBef>
                <a:spcPct val="0"/>
              </a:spcBef>
              <a:spcAft>
                <a:spcPct val="0"/>
              </a:spcAft>
              <a:defRPr sz="2400">
                <a:solidFill>
                  <a:schemeClr val="tx1"/>
                </a:solidFill>
                <a:latin typeface="Calibri" charset="0"/>
                <a:cs typeface="Arial" charset="0"/>
              </a:defRPr>
            </a:lvl8pPr>
            <a:lvl9pPr marL="1828800" eaLnBrk="0" fontAlgn="base" hangingPunct="0">
              <a:spcBef>
                <a:spcPct val="0"/>
              </a:spcBef>
              <a:spcAft>
                <a:spcPct val="0"/>
              </a:spcAft>
              <a:defRPr sz="2400">
                <a:solidFill>
                  <a:schemeClr val="tx1"/>
                </a:solidFill>
                <a:latin typeface="Calibri" charset="0"/>
                <a:cs typeface="Arial" charset="0"/>
              </a:defRPr>
            </a:lvl9pPr>
          </a:lstStyle>
          <a:p>
            <a:pPr defTabSz="914400" eaLnBrk="1" fontAlgn="base" hangingPunct="1">
              <a:spcBef>
                <a:spcPct val="0"/>
              </a:spcBef>
              <a:spcAft>
                <a:spcPct val="0"/>
              </a:spcAft>
              <a:defRPr/>
            </a:pPr>
            <a:r>
              <a:rPr lang="en-US" sz="3600" b="1" smtClean="0">
                <a:solidFill>
                  <a:srgbClr val="B870B8"/>
                </a:solidFill>
              </a:rPr>
              <a:t>+</a:t>
            </a: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565432D-4B91-4E48-B882-D5ED328E9BF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11805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78BDFF-ED43-4014-9A5E-7AE763983BC8}" type="datetimeFigureOut">
              <a:rPr lang="en-US" smtClean="0"/>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17F96-C7F7-4D12-B549-A9ED1B845BE9}" type="slidenum">
              <a:rPr lang="en-US" smtClean="0"/>
              <a:t>‹#›</a:t>
            </a:fld>
            <a:endParaRPr lang="en-US"/>
          </a:p>
        </p:txBody>
      </p:sp>
    </p:spTree>
    <p:extLst>
      <p:ext uri="{BB962C8B-B14F-4D97-AF65-F5344CB8AC3E}">
        <p14:creationId xmlns:p14="http://schemas.microsoft.com/office/powerpoint/2010/main" val="472982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7" name="TextBox 6"/>
          <p:cNvSpPr txBox="1"/>
          <p:nvPr/>
        </p:nvSpPr>
        <p:spPr>
          <a:xfrm>
            <a:off x="425450" y="174625"/>
            <a:ext cx="412750" cy="831850"/>
          </a:xfrm>
          <a:prstGeom prst="rect">
            <a:avLst/>
          </a:prstGeom>
          <a:noFill/>
        </p:spPr>
        <p:txBody>
          <a:bodyPr lIns="0" tIns="0" rIns="0" bIns="0">
            <a:spAutoFit/>
          </a:bodyPr>
          <a:lstStyle>
            <a:lvl1pPr eaLnBrk="0" hangingPunct="0">
              <a:defRPr sz="2400">
                <a:solidFill>
                  <a:schemeClr val="tx1"/>
                </a:solidFill>
                <a:latin typeface="Calibri" charset="0"/>
                <a:cs typeface="Arial" charset="0"/>
              </a:defRPr>
            </a:lvl1pPr>
            <a:lvl2pPr marL="37931725" indent="-37474525" eaLnBrk="0" hangingPunct="0">
              <a:defRPr sz="2400">
                <a:solidFill>
                  <a:schemeClr val="tx1"/>
                </a:solidFill>
                <a:latin typeface="Calibri" charset="0"/>
                <a:cs typeface="Arial" charset="0"/>
              </a:defRPr>
            </a:lvl2pPr>
            <a:lvl3pPr eaLnBrk="0" hangingPunct="0">
              <a:defRPr sz="2400">
                <a:solidFill>
                  <a:schemeClr val="tx1"/>
                </a:solidFill>
                <a:latin typeface="Calibri" charset="0"/>
                <a:cs typeface="Arial" charset="0"/>
              </a:defRPr>
            </a:lvl3pPr>
            <a:lvl4pPr eaLnBrk="0" hangingPunct="0">
              <a:defRPr sz="2400">
                <a:solidFill>
                  <a:schemeClr val="tx1"/>
                </a:solidFill>
                <a:latin typeface="Calibri" charset="0"/>
                <a:cs typeface="Arial" charset="0"/>
              </a:defRPr>
            </a:lvl4pPr>
            <a:lvl5pPr eaLnBrk="0" hangingPunct="0">
              <a:defRPr sz="2400">
                <a:solidFill>
                  <a:schemeClr val="tx1"/>
                </a:solidFill>
                <a:latin typeface="Calibri" charset="0"/>
                <a:cs typeface="Arial" charset="0"/>
              </a:defRPr>
            </a:lvl5pPr>
            <a:lvl6pPr marL="457200" eaLnBrk="0" fontAlgn="base" hangingPunct="0">
              <a:spcBef>
                <a:spcPct val="0"/>
              </a:spcBef>
              <a:spcAft>
                <a:spcPct val="0"/>
              </a:spcAft>
              <a:defRPr sz="2400">
                <a:solidFill>
                  <a:schemeClr val="tx1"/>
                </a:solidFill>
                <a:latin typeface="Calibri" charset="0"/>
                <a:cs typeface="Arial" charset="0"/>
              </a:defRPr>
            </a:lvl6pPr>
            <a:lvl7pPr marL="914400" eaLnBrk="0" fontAlgn="base" hangingPunct="0">
              <a:spcBef>
                <a:spcPct val="0"/>
              </a:spcBef>
              <a:spcAft>
                <a:spcPct val="0"/>
              </a:spcAft>
              <a:defRPr sz="2400">
                <a:solidFill>
                  <a:schemeClr val="tx1"/>
                </a:solidFill>
                <a:latin typeface="Calibri" charset="0"/>
                <a:cs typeface="Arial" charset="0"/>
              </a:defRPr>
            </a:lvl7pPr>
            <a:lvl8pPr marL="1371600" eaLnBrk="0" fontAlgn="base" hangingPunct="0">
              <a:spcBef>
                <a:spcPct val="0"/>
              </a:spcBef>
              <a:spcAft>
                <a:spcPct val="0"/>
              </a:spcAft>
              <a:defRPr sz="2400">
                <a:solidFill>
                  <a:schemeClr val="tx1"/>
                </a:solidFill>
                <a:latin typeface="Calibri" charset="0"/>
                <a:cs typeface="Arial" charset="0"/>
              </a:defRPr>
            </a:lvl8pPr>
            <a:lvl9pPr marL="1828800" eaLnBrk="0" fontAlgn="base" hangingPunct="0">
              <a:spcBef>
                <a:spcPct val="0"/>
              </a:spcBef>
              <a:spcAft>
                <a:spcPct val="0"/>
              </a:spcAft>
              <a:defRPr sz="2400">
                <a:solidFill>
                  <a:schemeClr val="tx1"/>
                </a:solidFill>
                <a:latin typeface="Calibri" charset="0"/>
                <a:cs typeface="Arial" charset="0"/>
              </a:defRPr>
            </a:lvl9pPr>
          </a:lstStyle>
          <a:p>
            <a:pPr defTabSz="914400" eaLnBrk="1" fontAlgn="base" hangingPunct="1">
              <a:spcBef>
                <a:spcPct val="0"/>
              </a:spcBef>
              <a:spcAft>
                <a:spcPct val="0"/>
              </a:spcAft>
              <a:defRPr/>
            </a:pPr>
            <a:r>
              <a:rPr lang="en-US" sz="5400" b="1" smtClean="0">
                <a:solidFill>
                  <a:srgbClr val="B870B8"/>
                </a:solidFill>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a:defRPr/>
            </a:lvl1pPr>
          </a:lstStyle>
          <a:p>
            <a:pPr>
              <a:defRPr/>
            </a:pPr>
            <a:endParaRPr lang="en-US"/>
          </a:p>
        </p:txBody>
      </p:sp>
      <p:sp>
        <p:nvSpPr>
          <p:cNvPr id="11" name="Footer Placeholder 4"/>
          <p:cNvSpPr>
            <a:spLocks noGrp="1"/>
          </p:cNvSpPr>
          <p:nvPr>
            <p:ph type="ftr" sz="quarter" idx="11"/>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1369585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5" name="TextBox 4"/>
          <p:cNvSpPr txBox="1"/>
          <p:nvPr/>
        </p:nvSpPr>
        <p:spPr>
          <a:xfrm>
            <a:off x="223838" y="228600"/>
            <a:ext cx="260350" cy="554038"/>
          </a:xfrm>
          <a:prstGeom prst="rect">
            <a:avLst/>
          </a:prstGeom>
          <a:noFill/>
        </p:spPr>
        <p:txBody>
          <a:bodyPr lIns="0" tIns="0" rIns="0" bIns="0">
            <a:spAutoFit/>
          </a:bodyPr>
          <a:lstStyle>
            <a:lvl1pPr eaLnBrk="0" hangingPunct="0">
              <a:defRPr sz="2400">
                <a:solidFill>
                  <a:schemeClr val="tx1"/>
                </a:solidFill>
                <a:latin typeface="Calibri" charset="0"/>
                <a:cs typeface="Arial" charset="0"/>
              </a:defRPr>
            </a:lvl1pPr>
            <a:lvl2pPr marL="37931725" indent="-37474525" eaLnBrk="0" hangingPunct="0">
              <a:defRPr sz="2400">
                <a:solidFill>
                  <a:schemeClr val="tx1"/>
                </a:solidFill>
                <a:latin typeface="Calibri" charset="0"/>
                <a:cs typeface="Arial" charset="0"/>
              </a:defRPr>
            </a:lvl2pPr>
            <a:lvl3pPr eaLnBrk="0" hangingPunct="0">
              <a:defRPr sz="2400">
                <a:solidFill>
                  <a:schemeClr val="tx1"/>
                </a:solidFill>
                <a:latin typeface="Calibri" charset="0"/>
                <a:cs typeface="Arial" charset="0"/>
              </a:defRPr>
            </a:lvl3pPr>
            <a:lvl4pPr eaLnBrk="0" hangingPunct="0">
              <a:defRPr sz="2400">
                <a:solidFill>
                  <a:schemeClr val="tx1"/>
                </a:solidFill>
                <a:latin typeface="Calibri" charset="0"/>
                <a:cs typeface="Arial" charset="0"/>
              </a:defRPr>
            </a:lvl4pPr>
            <a:lvl5pPr eaLnBrk="0" hangingPunct="0">
              <a:defRPr sz="2400">
                <a:solidFill>
                  <a:schemeClr val="tx1"/>
                </a:solidFill>
                <a:latin typeface="Calibri" charset="0"/>
                <a:cs typeface="Arial" charset="0"/>
              </a:defRPr>
            </a:lvl5pPr>
            <a:lvl6pPr marL="457200" eaLnBrk="0" fontAlgn="base" hangingPunct="0">
              <a:spcBef>
                <a:spcPct val="0"/>
              </a:spcBef>
              <a:spcAft>
                <a:spcPct val="0"/>
              </a:spcAft>
              <a:defRPr sz="2400">
                <a:solidFill>
                  <a:schemeClr val="tx1"/>
                </a:solidFill>
                <a:latin typeface="Calibri" charset="0"/>
                <a:cs typeface="Arial" charset="0"/>
              </a:defRPr>
            </a:lvl6pPr>
            <a:lvl7pPr marL="914400" eaLnBrk="0" fontAlgn="base" hangingPunct="0">
              <a:spcBef>
                <a:spcPct val="0"/>
              </a:spcBef>
              <a:spcAft>
                <a:spcPct val="0"/>
              </a:spcAft>
              <a:defRPr sz="2400">
                <a:solidFill>
                  <a:schemeClr val="tx1"/>
                </a:solidFill>
                <a:latin typeface="Calibri" charset="0"/>
                <a:cs typeface="Arial" charset="0"/>
              </a:defRPr>
            </a:lvl7pPr>
            <a:lvl8pPr marL="1371600" eaLnBrk="0" fontAlgn="base" hangingPunct="0">
              <a:spcBef>
                <a:spcPct val="0"/>
              </a:spcBef>
              <a:spcAft>
                <a:spcPct val="0"/>
              </a:spcAft>
              <a:defRPr sz="2400">
                <a:solidFill>
                  <a:schemeClr val="tx1"/>
                </a:solidFill>
                <a:latin typeface="Calibri" charset="0"/>
                <a:cs typeface="Arial" charset="0"/>
              </a:defRPr>
            </a:lvl8pPr>
            <a:lvl9pPr marL="1828800" eaLnBrk="0" fontAlgn="base" hangingPunct="0">
              <a:spcBef>
                <a:spcPct val="0"/>
              </a:spcBef>
              <a:spcAft>
                <a:spcPct val="0"/>
              </a:spcAft>
              <a:defRPr sz="2400">
                <a:solidFill>
                  <a:schemeClr val="tx1"/>
                </a:solidFill>
                <a:latin typeface="Calibri" charset="0"/>
                <a:cs typeface="Arial" charset="0"/>
              </a:defRPr>
            </a:lvl9pPr>
          </a:lstStyle>
          <a:p>
            <a:pPr defTabSz="914400" eaLnBrk="1" fontAlgn="base" hangingPunct="1">
              <a:spcBef>
                <a:spcPct val="0"/>
              </a:spcBef>
              <a:spcAft>
                <a:spcPct val="0"/>
              </a:spcAft>
              <a:defRPr/>
            </a:pPr>
            <a:r>
              <a:rPr lang="en-US" sz="3600" b="1" smtClean="0">
                <a:solidFill>
                  <a:srgbClr val="B870B8"/>
                </a:solidFill>
              </a:rPr>
              <a:t>+</a:t>
            </a: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565432D-4B91-4E48-B882-D5ED328E9BF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07756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4"/>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6" name="TextBox 5"/>
          <p:cNvSpPr txBox="1"/>
          <p:nvPr/>
        </p:nvSpPr>
        <p:spPr>
          <a:xfrm>
            <a:off x="223838" y="228600"/>
            <a:ext cx="260350" cy="554038"/>
          </a:xfrm>
          <a:prstGeom prst="rect">
            <a:avLst/>
          </a:prstGeom>
          <a:noFill/>
        </p:spPr>
        <p:txBody>
          <a:bodyPr lIns="0" tIns="0" rIns="0" bIns="0">
            <a:spAutoFit/>
          </a:bodyPr>
          <a:lstStyle>
            <a:lvl1pPr eaLnBrk="0" hangingPunct="0">
              <a:defRPr sz="2400">
                <a:solidFill>
                  <a:schemeClr val="tx1"/>
                </a:solidFill>
                <a:latin typeface="Calibri" charset="0"/>
                <a:cs typeface="Arial" charset="0"/>
              </a:defRPr>
            </a:lvl1pPr>
            <a:lvl2pPr marL="37931725" indent="-37474525" eaLnBrk="0" hangingPunct="0">
              <a:defRPr sz="2400">
                <a:solidFill>
                  <a:schemeClr val="tx1"/>
                </a:solidFill>
                <a:latin typeface="Calibri" charset="0"/>
                <a:cs typeface="Arial" charset="0"/>
              </a:defRPr>
            </a:lvl2pPr>
            <a:lvl3pPr eaLnBrk="0" hangingPunct="0">
              <a:defRPr sz="2400">
                <a:solidFill>
                  <a:schemeClr val="tx1"/>
                </a:solidFill>
                <a:latin typeface="Calibri" charset="0"/>
                <a:cs typeface="Arial" charset="0"/>
              </a:defRPr>
            </a:lvl3pPr>
            <a:lvl4pPr eaLnBrk="0" hangingPunct="0">
              <a:defRPr sz="2400">
                <a:solidFill>
                  <a:schemeClr val="tx1"/>
                </a:solidFill>
                <a:latin typeface="Calibri" charset="0"/>
                <a:cs typeface="Arial" charset="0"/>
              </a:defRPr>
            </a:lvl4pPr>
            <a:lvl5pPr eaLnBrk="0" hangingPunct="0">
              <a:defRPr sz="2400">
                <a:solidFill>
                  <a:schemeClr val="tx1"/>
                </a:solidFill>
                <a:latin typeface="Calibri" charset="0"/>
                <a:cs typeface="Arial" charset="0"/>
              </a:defRPr>
            </a:lvl5pPr>
            <a:lvl6pPr marL="457200" eaLnBrk="0" fontAlgn="base" hangingPunct="0">
              <a:spcBef>
                <a:spcPct val="0"/>
              </a:spcBef>
              <a:spcAft>
                <a:spcPct val="0"/>
              </a:spcAft>
              <a:defRPr sz="2400">
                <a:solidFill>
                  <a:schemeClr val="tx1"/>
                </a:solidFill>
                <a:latin typeface="Calibri" charset="0"/>
                <a:cs typeface="Arial" charset="0"/>
              </a:defRPr>
            </a:lvl6pPr>
            <a:lvl7pPr marL="914400" eaLnBrk="0" fontAlgn="base" hangingPunct="0">
              <a:spcBef>
                <a:spcPct val="0"/>
              </a:spcBef>
              <a:spcAft>
                <a:spcPct val="0"/>
              </a:spcAft>
              <a:defRPr sz="2400">
                <a:solidFill>
                  <a:schemeClr val="tx1"/>
                </a:solidFill>
                <a:latin typeface="Calibri" charset="0"/>
                <a:cs typeface="Arial" charset="0"/>
              </a:defRPr>
            </a:lvl7pPr>
            <a:lvl8pPr marL="1371600" eaLnBrk="0" fontAlgn="base" hangingPunct="0">
              <a:spcBef>
                <a:spcPct val="0"/>
              </a:spcBef>
              <a:spcAft>
                <a:spcPct val="0"/>
              </a:spcAft>
              <a:defRPr sz="2400">
                <a:solidFill>
                  <a:schemeClr val="tx1"/>
                </a:solidFill>
                <a:latin typeface="Calibri" charset="0"/>
                <a:cs typeface="Arial" charset="0"/>
              </a:defRPr>
            </a:lvl8pPr>
            <a:lvl9pPr marL="1828800" eaLnBrk="0" fontAlgn="base" hangingPunct="0">
              <a:spcBef>
                <a:spcPct val="0"/>
              </a:spcBef>
              <a:spcAft>
                <a:spcPct val="0"/>
              </a:spcAft>
              <a:defRPr sz="2400">
                <a:solidFill>
                  <a:schemeClr val="tx1"/>
                </a:solidFill>
                <a:latin typeface="Calibri" charset="0"/>
                <a:cs typeface="Arial" charset="0"/>
              </a:defRPr>
            </a:lvl9pPr>
          </a:lstStyle>
          <a:p>
            <a:pPr defTabSz="914400" eaLnBrk="1" fontAlgn="base" hangingPunct="1">
              <a:spcBef>
                <a:spcPct val="0"/>
              </a:spcBef>
              <a:spcAft>
                <a:spcPct val="0"/>
              </a:spcAft>
              <a:defRPr/>
            </a:pPr>
            <a:r>
              <a:rPr lang="en-US" sz="3600" b="1" smtClean="0">
                <a:solidFill>
                  <a:srgbClr val="B870B8"/>
                </a:solidFill>
              </a:rPr>
              <a:t>+</a:t>
            </a:r>
          </a:p>
        </p:txBody>
      </p:sp>
      <p:sp>
        <p:nvSpPr>
          <p:cNvPr id="2" name="Title 1"/>
          <p:cNvSpPr>
            <a:spLocks noGrp="1"/>
          </p:cNvSpPr>
          <p:nvPr>
            <p:ph type="title"/>
          </p:nvPr>
        </p:nvSpPr>
        <p:spPr>
          <a:xfrm>
            <a:off x="498474" y="134471"/>
            <a:ext cx="7556313" cy="995082"/>
          </a:xfrm>
        </p:spPr>
        <p:txBody>
          <a:bodyPr anchor="b"/>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71EEA10-D1B0-4206-AD90-9017E47EDF5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55759243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10" name="TextBox 9"/>
          <p:cNvSpPr txBox="1"/>
          <p:nvPr/>
        </p:nvSpPr>
        <p:spPr>
          <a:xfrm>
            <a:off x="425450" y="174625"/>
            <a:ext cx="412750" cy="831850"/>
          </a:xfrm>
          <a:prstGeom prst="rect">
            <a:avLst/>
          </a:prstGeom>
          <a:noFill/>
        </p:spPr>
        <p:txBody>
          <a:bodyPr lIns="0" tIns="0" rIns="0" bIns="0">
            <a:spAutoFit/>
          </a:bodyPr>
          <a:lstStyle>
            <a:lvl1pPr eaLnBrk="0" hangingPunct="0">
              <a:defRPr sz="2400">
                <a:solidFill>
                  <a:schemeClr val="tx1"/>
                </a:solidFill>
                <a:latin typeface="Calibri" charset="0"/>
                <a:cs typeface="Arial" charset="0"/>
              </a:defRPr>
            </a:lvl1pPr>
            <a:lvl2pPr marL="37931725" indent="-37474525" eaLnBrk="0" hangingPunct="0">
              <a:defRPr sz="2400">
                <a:solidFill>
                  <a:schemeClr val="tx1"/>
                </a:solidFill>
                <a:latin typeface="Calibri" charset="0"/>
                <a:cs typeface="Arial" charset="0"/>
              </a:defRPr>
            </a:lvl2pPr>
            <a:lvl3pPr eaLnBrk="0" hangingPunct="0">
              <a:defRPr sz="2400">
                <a:solidFill>
                  <a:schemeClr val="tx1"/>
                </a:solidFill>
                <a:latin typeface="Calibri" charset="0"/>
                <a:cs typeface="Arial" charset="0"/>
              </a:defRPr>
            </a:lvl3pPr>
            <a:lvl4pPr eaLnBrk="0" hangingPunct="0">
              <a:defRPr sz="2400">
                <a:solidFill>
                  <a:schemeClr val="tx1"/>
                </a:solidFill>
                <a:latin typeface="Calibri" charset="0"/>
                <a:cs typeface="Arial" charset="0"/>
              </a:defRPr>
            </a:lvl4pPr>
            <a:lvl5pPr eaLnBrk="0" hangingPunct="0">
              <a:defRPr sz="2400">
                <a:solidFill>
                  <a:schemeClr val="tx1"/>
                </a:solidFill>
                <a:latin typeface="Calibri" charset="0"/>
                <a:cs typeface="Arial" charset="0"/>
              </a:defRPr>
            </a:lvl5pPr>
            <a:lvl6pPr marL="457200" eaLnBrk="0" fontAlgn="base" hangingPunct="0">
              <a:spcBef>
                <a:spcPct val="0"/>
              </a:spcBef>
              <a:spcAft>
                <a:spcPct val="0"/>
              </a:spcAft>
              <a:defRPr sz="2400">
                <a:solidFill>
                  <a:schemeClr val="tx1"/>
                </a:solidFill>
                <a:latin typeface="Calibri" charset="0"/>
                <a:cs typeface="Arial" charset="0"/>
              </a:defRPr>
            </a:lvl6pPr>
            <a:lvl7pPr marL="914400" eaLnBrk="0" fontAlgn="base" hangingPunct="0">
              <a:spcBef>
                <a:spcPct val="0"/>
              </a:spcBef>
              <a:spcAft>
                <a:spcPct val="0"/>
              </a:spcAft>
              <a:defRPr sz="2400">
                <a:solidFill>
                  <a:schemeClr val="tx1"/>
                </a:solidFill>
                <a:latin typeface="Calibri" charset="0"/>
                <a:cs typeface="Arial" charset="0"/>
              </a:defRPr>
            </a:lvl7pPr>
            <a:lvl8pPr marL="1371600" eaLnBrk="0" fontAlgn="base" hangingPunct="0">
              <a:spcBef>
                <a:spcPct val="0"/>
              </a:spcBef>
              <a:spcAft>
                <a:spcPct val="0"/>
              </a:spcAft>
              <a:defRPr sz="2400">
                <a:solidFill>
                  <a:schemeClr val="tx1"/>
                </a:solidFill>
                <a:latin typeface="Calibri" charset="0"/>
                <a:cs typeface="Arial" charset="0"/>
              </a:defRPr>
            </a:lvl8pPr>
            <a:lvl9pPr marL="1828800" eaLnBrk="0" fontAlgn="base" hangingPunct="0">
              <a:spcBef>
                <a:spcPct val="0"/>
              </a:spcBef>
              <a:spcAft>
                <a:spcPct val="0"/>
              </a:spcAft>
              <a:defRPr sz="2400">
                <a:solidFill>
                  <a:schemeClr val="tx1"/>
                </a:solidFill>
                <a:latin typeface="Calibri" charset="0"/>
                <a:cs typeface="Arial" charset="0"/>
              </a:defRPr>
            </a:lvl9pPr>
          </a:lstStyle>
          <a:p>
            <a:pPr defTabSz="914400" eaLnBrk="1" fontAlgn="base" hangingPunct="1">
              <a:spcBef>
                <a:spcPct val="0"/>
              </a:spcBef>
              <a:spcAft>
                <a:spcPct val="0"/>
              </a:spcAft>
              <a:defRPr/>
            </a:pPr>
            <a:r>
              <a:rPr lang="en-US" sz="5400" b="1" smtClean="0">
                <a:solidFill>
                  <a:srgbClr val="B870B8"/>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Click icon to add picture</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a:lvl1pPr>
          </a:lstStyle>
          <a:p>
            <a:pPr>
              <a:defRPr/>
            </a:pPr>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2896712031"/>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5" name="TextBox 4"/>
          <p:cNvSpPr txBox="1"/>
          <p:nvPr/>
        </p:nvSpPr>
        <p:spPr>
          <a:xfrm>
            <a:off x="2003425" y="3111500"/>
            <a:ext cx="260350" cy="614363"/>
          </a:xfrm>
          <a:prstGeom prst="rect">
            <a:avLst/>
          </a:prstGeom>
          <a:noFill/>
        </p:spPr>
        <p:txBody>
          <a:bodyPr lIns="0" tIns="0" rIns="0" bIns="0">
            <a:spAutoFit/>
          </a:bodyPr>
          <a:lstStyle>
            <a:lvl1pPr eaLnBrk="0" hangingPunct="0">
              <a:defRPr sz="2400">
                <a:solidFill>
                  <a:schemeClr val="tx1"/>
                </a:solidFill>
                <a:latin typeface="Calibri" charset="0"/>
                <a:cs typeface="Arial" charset="0"/>
              </a:defRPr>
            </a:lvl1pPr>
            <a:lvl2pPr marL="37931725" indent="-37474525" eaLnBrk="0" hangingPunct="0">
              <a:defRPr sz="2400">
                <a:solidFill>
                  <a:schemeClr val="tx1"/>
                </a:solidFill>
                <a:latin typeface="Calibri" charset="0"/>
                <a:cs typeface="Arial" charset="0"/>
              </a:defRPr>
            </a:lvl2pPr>
            <a:lvl3pPr eaLnBrk="0" hangingPunct="0">
              <a:defRPr sz="2400">
                <a:solidFill>
                  <a:schemeClr val="tx1"/>
                </a:solidFill>
                <a:latin typeface="Calibri" charset="0"/>
                <a:cs typeface="Arial" charset="0"/>
              </a:defRPr>
            </a:lvl3pPr>
            <a:lvl4pPr eaLnBrk="0" hangingPunct="0">
              <a:defRPr sz="2400">
                <a:solidFill>
                  <a:schemeClr val="tx1"/>
                </a:solidFill>
                <a:latin typeface="Calibri" charset="0"/>
                <a:cs typeface="Arial" charset="0"/>
              </a:defRPr>
            </a:lvl4pPr>
            <a:lvl5pPr eaLnBrk="0" hangingPunct="0">
              <a:defRPr sz="2400">
                <a:solidFill>
                  <a:schemeClr val="tx1"/>
                </a:solidFill>
                <a:latin typeface="Calibri" charset="0"/>
                <a:cs typeface="Arial" charset="0"/>
              </a:defRPr>
            </a:lvl5pPr>
            <a:lvl6pPr marL="457200" eaLnBrk="0" fontAlgn="base" hangingPunct="0">
              <a:spcBef>
                <a:spcPct val="0"/>
              </a:spcBef>
              <a:spcAft>
                <a:spcPct val="0"/>
              </a:spcAft>
              <a:defRPr sz="2400">
                <a:solidFill>
                  <a:schemeClr val="tx1"/>
                </a:solidFill>
                <a:latin typeface="Calibri" charset="0"/>
                <a:cs typeface="Arial" charset="0"/>
              </a:defRPr>
            </a:lvl6pPr>
            <a:lvl7pPr marL="914400" eaLnBrk="0" fontAlgn="base" hangingPunct="0">
              <a:spcBef>
                <a:spcPct val="0"/>
              </a:spcBef>
              <a:spcAft>
                <a:spcPct val="0"/>
              </a:spcAft>
              <a:defRPr sz="2400">
                <a:solidFill>
                  <a:schemeClr val="tx1"/>
                </a:solidFill>
                <a:latin typeface="Calibri" charset="0"/>
                <a:cs typeface="Arial" charset="0"/>
              </a:defRPr>
            </a:lvl7pPr>
            <a:lvl8pPr marL="1371600" eaLnBrk="0" fontAlgn="base" hangingPunct="0">
              <a:spcBef>
                <a:spcPct val="0"/>
              </a:spcBef>
              <a:spcAft>
                <a:spcPct val="0"/>
              </a:spcAft>
              <a:defRPr sz="2400">
                <a:solidFill>
                  <a:schemeClr val="tx1"/>
                </a:solidFill>
                <a:latin typeface="Calibri" charset="0"/>
                <a:cs typeface="Arial" charset="0"/>
              </a:defRPr>
            </a:lvl8pPr>
            <a:lvl9pPr marL="1828800" eaLnBrk="0" fontAlgn="base" hangingPunct="0">
              <a:spcBef>
                <a:spcPct val="0"/>
              </a:spcBef>
              <a:spcAft>
                <a:spcPct val="0"/>
              </a:spcAft>
              <a:defRPr sz="2400">
                <a:solidFill>
                  <a:schemeClr val="tx1"/>
                </a:solidFill>
                <a:latin typeface="Calibri" charset="0"/>
                <a:cs typeface="Arial" charset="0"/>
              </a:defRPr>
            </a:lvl9pPr>
          </a:lstStyle>
          <a:p>
            <a:pPr defTabSz="914400" eaLnBrk="1" fontAlgn="base" hangingPunct="1">
              <a:spcBef>
                <a:spcPct val="0"/>
              </a:spcBef>
              <a:spcAft>
                <a:spcPct val="0"/>
              </a:spcAft>
              <a:defRPr/>
            </a:pPr>
            <a:r>
              <a:rPr lang="en-US" sz="4000" b="1" smtClean="0">
                <a:solidFill>
                  <a:srgbClr val="B870B8"/>
                </a:solidFill>
              </a:rPr>
              <a:t>+</a:t>
            </a: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a:defRPr>
                <a:solidFill>
                  <a:schemeClr val="bg1"/>
                </a:solidFill>
              </a:defRPr>
            </a:lvl1pPr>
          </a:lstStyle>
          <a:p>
            <a:pPr>
              <a:defRPr/>
            </a:pPr>
            <a:endParaRPr lang="en-US">
              <a:solidFill>
                <a:prstClr val="white"/>
              </a:solidFill>
            </a:endParaRPr>
          </a:p>
        </p:txBody>
      </p:sp>
      <p:sp>
        <p:nvSpPr>
          <p:cNvPr id="8" name="Footer Placeholder 4"/>
          <p:cNvSpPr>
            <a:spLocks noGrp="1"/>
          </p:cNvSpPr>
          <p:nvPr>
            <p:ph type="ftr" sz="quarter" idx="11"/>
          </p:nvPr>
        </p:nvSpPr>
        <p:spPr>
          <a:xfrm>
            <a:off x="2286000" y="6248400"/>
            <a:ext cx="5638800" cy="365125"/>
          </a:xfrm>
        </p:spPr>
        <p:txBody>
          <a:bodyPr/>
          <a:lstStyle>
            <a:lvl1pPr>
              <a:defRPr>
                <a:solidFill>
                  <a:schemeClr val="bg1"/>
                </a:solidFill>
              </a:defRPr>
            </a:lvl1pPr>
          </a:lstStyle>
          <a:p>
            <a:pPr>
              <a:defRPr/>
            </a:pPr>
            <a:endParaRPr lang="en-US">
              <a:solidFill>
                <a:prstClr val="white"/>
              </a:solidFill>
            </a:endParaRPr>
          </a:p>
        </p:txBody>
      </p:sp>
      <p:sp>
        <p:nvSpPr>
          <p:cNvPr id="9" name="Slide Number Placeholder 5"/>
          <p:cNvSpPr>
            <a:spLocks noGrp="1"/>
          </p:cNvSpPr>
          <p:nvPr>
            <p:ph type="sldNum" sz="quarter" idx="12"/>
          </p:nvPr>
        </p:nvSpPr>
        <p:spPr>
          <a:xfrm>
            <a:off x="8305800" y="6248400"/>
            <a:ext cx="554038" cy="365125"/>
          </a:xfrm>
        </p:spPr>
        <p:txBody>
          <a:bodyPr/>
          <a:lstStyle>
            <a:lvl1pPr>
              <a:defRPr/>
            </a:lvl1pPr>
          </a:lstStyle>
          <a:p>
            <a:pPr>
              <a:defRPr/>
            </a:pPr>
            <a:fld id="{90439185-EF85-4BD1-B034-409EF1AD056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773631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7" name="TextBox 6"/>
          <p:cNvSpPr txBox="1"/>
          <p:nvPr/>
        </p:nvSpPr>
        <p:spPr>
          <a:xfrm>
            <a:off x="223838" y="228600"/>
            <a:ext cx="260350" cy="554038"/>
          </a:xfrm>
          <a:prstGeom prst="rect">
            <a:avLst/>
          </a:prstGeom>
          <a:noFill/>
        </p:spPr>
        <p:txBody>
          <a:bodyPr lIns="0" tIns="0" rIns="0" bIns="0">
            <a:spAutoFit/>
          </a:bodyPr>
          <a:lstStyle>
            <a:lvl1pPr eaLnBrk="0" hangingPunct="0">
              <a:defRPr sz="2400">
                <a:solidFill>
                  <a:schemeClr val="tx1"/>
                </a:solidFill>
                <a:latin typeface="Calibri" charset="0"/>
                <a:cs typeface="Arial" charset="0"/>
              </a:defRPr>
            </a:lvl1pPr>
            <a:lvl2pPr marL="37931725" indent="-37474525" eaLnBrk="0" hangingPunct="0">
              <a:defRPr sz="2400">
                <a:solidFill>
                  <a:schemeClr val="tx1"/>
                </a:solidFill>
                <a:latin typeface="Calibri" charset="0"/>
                <a:cs typeface="Arial" charset="0"/>
              </a:defRPr>
            </a:lvl2pPr>
            <a:lvl3pPr eaLnBrk="0" hangingPunct="0">
              <a:defRPr sz="2400">
                <a:solidFill>
                  <a:schemeClr val="tx1"/>
                </a:solidFill>
                <a:latin typeface="Calibri" charset="0"/>
                <a:cs typeface="Arial" charset="0"/>
              </a:defRPr>
            </a:lvl3pPr>
            <a:lvl4pPr eaLnBrk="0" hangingPunct="0">
              <a:defRPr sz="2400">
                <a:solidFill>
                  <a:schemeClr val="tx1"/>
                </a:solidFill>
                <a:latin typeface="Calibri" charset="0"/>
                <a:cs typeface="Arial" charset="0"/>
              </a:defRPr>
            </a:lvl4pPr>
            <a:lvl5pPr eaLnBrk="0" hangingPunct="0">
              <a:defRPr sz="2400">
                <a:solidFill>
                  <a:schemeClr val="tx1"/>
                </a:solidFill>
                <a:latin typeface="Calibri" charset="0"/>
                <a:cs typeface="Arial" charset="0"/>
              </a:defRPr>
            </a:lvl5pPr>
            <a:lvl6pPr marL="457200" eaLnBrk="0" fontAlgn="base" hangingPunct="0">
              <a:spcBef>
                <a:spcPct val="0"/>
              </a:spcBef>
              <a:spcAft>
                <a:spcPct val="0"/>
              </a:spcAft>
              <a:defRPr sz="2400">
                <a:solidFill>
                  <a:schemeClr val="tx1"/>
                </a:solidFill>
                <a:latin typeface="Calibri" charset="0"/>
                <a:cs typeface="Arial" charset="0"/>
              </a:defRPr>
            </a:lvl6pPr>
            <a:lvl7pPr marL="914400" eaLnBrk="0" fontAlgn="base" hangingPunct="0">
              <a:spcBef>
                <a:spcPct val="0"/>
              </a:spcBef>
              <a:spcAft>
                <a:spcPct val="0"/>
              </a:spcAft>
              <a:defRPr sz="2400">
                <a:solidFill>
                  <a:schemeClr val="tx1"/>
                </a:solidFill>
                <a:latin typeface="Calibri" charset="0"/>
                <a:cs typeface="Arial" charset="0"/>
              </a:defRPr>
            </a:lvl7pPr>
            <a:lvl8pPr marL="1371600" eaLnBrk="0" fontAlgn="base" hangingPunct="0">
              <a:spcBef>
                <a:spcPct val="0"/>
              </a:spcBef>
              <a:spcAft>
                <a:spcPct val="0"/>
              </a:spcAft>
              <a:defRPr sz="2400">
                <a:solidFill>
                  <a:schemeClr val="tx1"/>
                </a:solidFill>
                <a:latin typeface="Calibri" charset="0"/>
                <a:cs typeface="Arial" charset="0"/>
              </a:defRPr>
            </a:lvl8pPr>
            <a:lvl9pPr marL="1828800" eaLnBrk="0" fontAlgn="base" hangingPunct="0">
              <a:spcBef>
                <a:spcPct val="0"/>
              </a:spcBef>
              <a:spcAft>
                <a:spcPct val="0"/>
              </a:spcAft>
              <a:defRPr sz="2400">
                <a:solidFill>
                  <a:schemeClr val="tx1"/>
                </a:solidFill>
                <a:latin typeface="Calibri" charset="0"/>
                <a:cs typeface="Arial" charset="0"/>
              </a:defRPr>
            </a:lvl9pPr>
          </a:lstStyle>
          <a:p>
            <a:pPr defTabSz="914400" eaLnBrk="1" fontAlgn="base" hangingPunct="1">
              <a:spcBef>
                <a:spcPct val="0"/>
              </a:spcBef>
              <a:spcAft>
                <a:spcPct val="0"/>
              </a:spcAft>
              <a:defRPr/>
            </a:pPr>
            <a:r>
              <a:rPr lang="en-US" sz="3600" b="1" smtClean="0">
                <a:solidFill>
                  <a:srgbClr val="B870B8"/>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19D52570-95DE-45A1-8A67-BC8F63D6E9A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921385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8" name="TextBox 7"/>
          <p:cNvSpPr txBox="1"/>
          <p:nvPr/>
        </p:nvSpPr>
        <p:spPr>
          <a:xfrm>
            <a:off x="223838" y="228600"/>
            <a:ext cx="260350" cy="554038"/>
          </a:xfrm>
          <a:prstGeom prst="rect">
            <a:avLst/>
          </a:prstGeom>
          <a:noFill/>
        </p:spPr>
        <p:txBody>
          <a:bodyPr lIns="0" tIns="0" rIns="0" bIns="0">
            <a:spAutoFit/>
          </a:bodyPr>
          <a:lstStyle>
            <a:lvl1pPr eaLnBrk="0" hangingPunct="0">
              <a:defRPr sz="2400">
                <a:solidFill>
                  <a:schemeClr val="tx1"/>
                </a:solidFill>
                <a:latin typeface="Calibri" charset="0"/>
                <a:cs typeface="Arial" charset="0"/>
              </a:defRPr>
            </a:lvl1pPr>
            <a:lvl2pPr marL="37931725" indent="-37474525" eaLnBrk="0" hangingPunct="0">
              <a:defRPr sz="2400">
                <a:solidFill>
                  <a:schemeClr val="tx1"/>
                </a:solidFill>
                <a:latin typeface="Calibri" charset="0"/>
                <a:cs typeface="Arial" charset="0"/>
              </a:defRPr>
            </a:lvl2pPr>
            <a:lvl3pPr eaLnBrk="0" hangingPunct="0">
              <a:defRPr sz="2400">
                <a:solidFill>
                  <a:schemeClr val="tx1"/>
                </a:solidFill>
                <a:latin typeface="Calibri" charset="0"/>
                <a:cs typeface="Arial" charset="0"/>
              </a:defRPr>
            </a:lvl3pPr>
            <a:lvl4pPr eaLnBrk="0" hangingPunct="0">
              <a:defRPr sz="2400">
                <a:solidFill>
                  <a:schemeClr val="tx1"/>
                </a:solidFill>
                <a:latin typeface="Calibri" charset="0"/>
                <a:cs typeface="Arial" charset="0"/>
              </a:defRPr>
            </a:lvl4pPr>
            <a:lvl5pPr eaLnBrk="0" hangingPunct="0">
              <a:defRPr sz="2400">
                <a:solidFill>
                  <a:schemeClr val="tx1"/>
                </a:solidFill>
                <a:latin typeface="Calibri" charset="0"/>
                <a:cs typeface="Arial" charset="0"/>
              </a:defRPr>
            </a:lvl5pPr>
            <a:lvl6pPr marL="457200" eaLnBrk="0" fontAlgn="base" hangingPunct="0">
              <a:spcBef>
                <a:spcPct val="0"/>
              </a:spcBef>
              <a:spcAft>
                <a:spcPct val="0"/>
              </a:spcAft>
              <a:defRPr sz="2400">
                <a:solidFill>
                  <a:schemeClr val="tx1"/>
                </a:solidFill>
                <a:latin typeface="Calibri" charset="0"/>
                <a:cs typeface="Arial" charset="0"/>
              </a:defRPr>
            </a:lvl6pPr>
            <a:lvl7pPr marL="914400" eaLnBrk="0" fontAlgn="base" hangingPunct="0">
              <a:spcBef>
                <a:spcPct val="0"/>
              </a:spcBef>
              <a:spcAft>
                <a:spcPct val="0"/>
              </a:spcAft>
              <a:defRPr sz="2400">
                <a:solidFill>
                  <a:schemeClr val="tx1"/>
                </a:solidFill>
                <a:latin typeface="Calibri" charset="0"/>
                <a:cs typeface="Arial" charset="0"/>
              </a:defRPr>
            </a:lvl7pPr>
            <a:lvl8pPr marL="1371600" eaLnBrk="0" fontAlgn="base" hangingPunct="0">
              <a:spcBef>
                <a:spcPct val="0"/>
              </a:spcBef>
              <a:spcAft>
                <a:spcPct val="0"/>
              </a:spcAft>
              <a:defRPr sz="2400">
                <a:solidFill>
                  <a:schemeClr val="tx1"/>
                </a:solidFill>
                <a:latin typeface="Calibri" charset="0"/>
                <a:cs typeface="Arial" charset="0"/>
              </a:defRPr>
            </a:lvl8pPr>
            <a:lvl9pPr marL="1828800" eaLnBrk="0" fontAlgn="base" hangingPunct="0">
              <a:spcBef>
                <a:spcPct val="0"/>
              </a:spcBef>
              <a:spcAft>
                <a:spcPct val="0"/>
              </a:spcAft>
              <a:defRPr sz="2400">
                <a:solidFill>
                  <a:schemeClr val="tx1"/>
                </a:solidFill>
                <a:latin typeface="Calibri" charset="0"/>
                <a:cs typeface="Arial" charset="0"/>
              </a:defRPr>
            </a:lvl9pPr>
          </a:lstStyle>
          <a:p>
            <a:pPr defTabSz="914400" eaLnBrk="1" fontAlgn="base" hangingPunct="1">
              <a:spcBef>
                <a:spcPct val="0"/>
              </a:spcBef>
              <a:spcAft>
                <a:spcPct val="0"/>
              </a:spcAft>
              <a:defRPr/>
            </a:pPr>
            <a:r>
              <a:rPr lang="en-US" sz="3600" b="1" smtClean="0">
                <a:solidFill>
                  <a:srgbClr val="B870B8"/>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Date Placeholder 6"/>
          <p:cNvSpPr>
            <a:spLocks noGrp="1"/>
          </p:cNvSpPr>
          <p:nvPr>
            <p:ph type="dt" sz="half" idx="10"/>
          </p:nvPr>
        </p:nvSpPr>
        <p:spPr/>
        <p:txBody>
          <a:bodyPr/>
          <a:lstStyle>
            <a:lvl1pPr>
              <a:defRPr/>
            </a:lvl1pPr>
          </a:lstStyle>
          <a:p>
            <a:pPr>
              <a:defRPr/>
            </a:pPr>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56628918-BF8A-4716-8F7E-663228C579B2}"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360969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p:nvPr/>
        </p:nvSpPr>
        <p:spPr>
          <a:xfrm>
            <a:off x="223838" y="228600"/>
            <a:ext cx="260350" cy="554038"/>
          </a:xfrm>
          <a:prstGeom prst="rect">
            <a:avLst/>
          </a:prstGeom>
          <a:noFill/>
        </p:spPr>
        <p:txBody>
          <a:bodyPr lIns="0" tIns="0" rIns="0" bIns="0">
            <a:spAutoFit/>
          </a:bodyPr>
          <a:lstStyle>
            <a:lvl1pPr eaLnBrk="0" hangingPunct="0">
              <a:defRPr sz="2400">
                <a:solidFill>
                  <a:schemeClr val="tx1"/>
                </a:solidFill>
                <a:latin typeface="Calibri" charset="0"/>
                <a:cs typeface="Arial" charset="0"/>
              </a:defRPr>
            </a:lvl1pPr>
            <a:lvl2pPr marL="37931725" indent="-37474525" eaLnBrk="0" hangingPunct="0">
              <a:defRPr sz="2400">
                <a:solidFill>
                  <a:schemeClr val="tx1"/>
                </a:solidFill>
                <a:latin typeface="Calibri" charset="0"/>
                <a:cs typeface="Arial" charset="0"/>
              </a:defRPr>
            </a:lvl2pPr>
            <a:lvl3pPr eaLnBrk="0" hangingPunct="0">
              <a:defRPr sz="2400">
                <a:solidFill>
                  <a:schemeClr val="tx1"/>
                </a:solidFill>
                <a:latin typeface="Calibri" charset="0"/>
                <a:cs typeface="Arial" charset="0"/>
              </a:defRPr>
            </a:lvl3pPr>
            <a:lvl4pPr eaLnBrk="0" hangingPunct="0">
              <a:defRPr sz="2400">
                <a:solidFill>
                  <a:schemeClr val="tx1"/>
                </a:solidFill>
                <a:latin typeface="Calibri" charset="0"/>
                <a:cs typeface="Arial" charset="0"/>
              </a:defRPr>
            </a:lvl4pPr>
            <a:lvl5pPr eaLnBrk="0" hangingPunct="0">
              <a:defRPr sz="2400">
                <a:solidFill>
                  <a:schemeClr val="tx1"/>
                </a:solidFill>
                <a:latin typeface="Calibri" charset="0"/>
                <a:cs typeface="Arial" charset="0"/>
              </a:defRPr>
            </a:lvl5pPr>
            <a:lvl6pPr marL="457200" eaLnBrk="0" fontAlgn="base" hangingPunct="0">
              <a:spcBef>
                <a:spcPct val="0"/>
              </a:spcBef>
              <a:spcAft>
                <a:spcPct val="0"/>
              </a:spcAft>
              <a:defRPr sz="2400">
                <a:solidFill>
                  <a:schemeClr val="tx1"/>
                </a:solidFill>
                <a:latin typeface="Calibri" charset="0"/>
                <a:cs typeface="Arial" charset="0"/>
              </a:defRPr>
            </a:lvl6pPr>
            <a:lvl7pPr marL="914400" eaLnBrk="0" fontAlgn="base" hangingPunct="0">
              <a:spcBef>
                <a:spcPct val="0"/>
              </a:spcBef>
              <a:spcAft>
                <a:spcPct val="0"/>
              </a:spcAft>
              <a:defRPr sz="2400">
                <a:solidFill>
                  <a:schemeClr val="tx1"/>
                </a:solidFill>
                <a:latin typeface="Calibri" charset="0"/>
                <a:cs typeface="Arial" charset="0"/>
              </a:defRPr>
            </a:lvl7pPr>
            <a:lvl8pPr marL="1371600" eaLnBrk="0" fontAlgn="base" hangingPunct="0">
              <a:spcBef>
                <a:spcPct val="0"/>
              </a:spcBef>
              <a:spcAft>
                <a:spcPct val="0"/>
              </a:spcAft>
              <a:defRPr sz="2400">
                <a:solidFill>
                  <a:schemeClr val="tx1"/>
                </a:solidFill>
                <a:latin typeface="Calibri" charset="0"/>
                <a:cs typeface="Arial" charset="0"/>
              </a:defRPr>
            </a:lvl8pPr>
            <a:lvl9pPr marL="1828800" eaLnBrk="0" fontAlgn="base" hangingPunct="0">
              <a:spcBef>
                <a:spcPct val="0"/>
              </a:spcBef>
              <a:spcAft>
                <a:spcPct val="0"/>
              </a:spcAft>
              <a:defRPr sz="2400">
                <a:solidFill>
                  <a:schemeClr val="tx1"/>
                </a:solidFill>
                <a:latin typeface="Calibri" charset="0"/>
                <a:cs typeface="Arial" charset="0"/>
              </a:defRPr>
            </a:lvl9pPr>
          </a:lstStyle>
          <a:p>
            <a:pPr defTabSz="914400" eaLnBrk="1" fontAlgn="base" hangingPunct="1">
              <a:spcBef>
                <a:spcPct val="0"/>
              </a:spcBef>
              <a:spcAft>
                <a:spcPct val="0"/>
              </a:spcAft>
              <a:defRPr/>
            </a:pPr>
            <a:r>
              <a:rPr lang="en-US" sz="3600" b="1" smtClean="0">
                <a:solidFill>
                  <a:srgbClr val="B870B8"/>
                </a:solidFill>
              </a:rPr>
              <a:t>+</a:t>
            </a:r>
          </a:p>
        </p:txBody>
      </p:sp>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4"/>
          <p:cNvSpPr>
            <a:spLocks noGrp="1"/>
          </p:cNvSpPr>
          <p:nvPr>
            <p:ph type="dt" sz="half" idx="15"/>
          </p:nvPr>
        </p:nvSpPr>
        <p:spPr/>
        <p:txBody>
          <a:bodyPr/>
          <a:lstStyle>
            <a:lvl1pPr>
              <a:defRPr/>
            </a:lvl1pPr>
          </a:lstStyle>
          <a:p>
            <a:pPr>
              <a:defRPr/>
            </a:pPr>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pPr>
              <a:defRPr/>
            </a:pPr>
            <a:fld id="{2D7C12C6-C418-41DA-B773-D5DB88256F4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23812005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1769807" y="6266564"/>
            <a:ext cx="6916994" cy="222376"/>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dirty="0"/>
          </a:p>
        </p:txBody>
      </p:sp>
      <p:sp>
        <p:nvSpPr>
          <p:cNvPr id="6" name="Slide Number Placeholder 5"/>
          <p:cNvSpPr txBox="1">
            <a:spLocks/>
          </p:cNvSpPr>
          <p:nvPr userDrawn="1"/>
        </p:nvSpPr>
        <p:spPr>
          <a:xfrm>
            <a:off x="8458200" y="6284968"/>
            <a:ext cx="2286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a:t>
            </a:fld>
            <a:endParaRPr lang="en-US" sz="900" b="1" i="0" dirty="0">
              <a:solidFill>
                <a:schemeClr val="bg1"/>
              </a:solidFill>
            </a:endParaRPr>
          </a:p>
        </p:txBody>
      </p:sp>
      <p:pic>
        <p:nvPicPr>
          <p:cNvPr id="7" name="Picture 6" descr="ACT logo Blue 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356" y="6226051"/>
            <a:ext cx="1128124" cy="291776"/>
          </a:xfrm>
          <a:prstGeom prst="rect">
            <a:avLst/>
          </a:prstGeom>
        </p:spPr>
      </p:pic>
      <p:sp>
        <p:nvSpPr>
          <p:cNvPr id="9" name="Content Placeholder 2"/>
          <p:cNvSpPr>
            <a:spLocks noGrp="1"/>
          </p:cNvSpPr>
          <p:nvPr>
            <p:ph sz="half" idx="1"/>
          </p:nvPr>
        </p:nvSpPr>
        <p:spPr>
          <a:xfrm>
            <a:off x="424592" y="1442720"/>
            <a:ext cx="4038600" cy="4216400"/>
          </a:xfrm>
          <a:prstGeom prst="rect">
            <a:avLst/>
          </a:prstGeom>
        </p:spPr>
        <p:txBody>
          <a:bodyPr/>
          <a:lstStyle>
            <a:lvl1pPr>
              <a:buClr>
                <a:srgbClr val="E31B23"/>
              </a:buClr>
              <a:defRPr sz="2800">
                <a:solidFill>
                  <a:srgbClr val="002D62"/>
                </a:solidFill>
                <a:latin typeface="Arial"/>
                <a:cs typeface="Arial"/>
              </a:defRPr>
            </a:lvl1pPr>
            <a:lvl2pPr>
              <a:defRPr sz="2400">
                <a:solidFill>
                  <a:srgbClr val="002D62"/>
                </a:solidFill>
                <a:latin typeface="Arial"/>
                <a:cs typeface="Arial"/>
              </a:defRPr>
            </a:lvl2pPr>
            <a:lvl3pPr>
              <a:buClr>
                <a:srgbClr val="E31B23"/>
              </a:buClr>
              <a:defRPr sz="2000">
                <a:solidFill>
                  <a:srgbClr val="002D62"/>
                </a:solidFill>
                <a:latin typeface="Arial"/>
                <a:cs typeface="Arial"/>
              </a:defRPr>
            </a:lvl3pPr>
            <a:lvl4pPr>
              <a:defRPr sz="1800">
                <a:solidFill>
                  <a:srgbClr val="002D62"/>
                </a:solidFill>
                <a:latin typeface="Arial"/>
                <a:cs typeface="Arial"/>
              </a:defRPr>
            </a:lvl4pPr>
            <a:lvl5pPr>
              <a:defRPr sz="1800">
                <a:solidFill>
                  <a:srgbClr val="002D62"/>
                </a:solidFill>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2"/>
          </p:nvPr>
        </p:nvSpPr>
        <p:spPr>
          <a:xfrm>
            <a:off x="4615592" y="1442720"/>
            <a:ext cx="4038600" cy="4216400"/>
          </a:xfrm>
          <a:prstGeom prst="rect">
            <a:avLst/>
          </a:prstGeom>
        </p:spPr>
        <p:txBody>
          <a:bodyPr/>
          <a:lstStyle>
            <a:lvl1pPr>
              <a:buClr>
                <a:srgbClr val="E31B23"/>
              </a:buClr>
              <a:defRPr sz="2800">
                <a:solidFill>
                  <a:srgbClr val="002D62"/>
                </a:solidFill>
                <a:latin typeface="Arial"/>
                <a:cs typeface="Arial"/>
              </a:defRPr>
            </a:lvl1pPr>
            <a:lvl2pPr>
              <a:defRPr sz="2400">
                <a:solidFill>
                  <a:srgbClr val="002D62"/>
                </a:solidFill>
                <a:latin typeface="Arial"/>
                <a:cs typeface="Arial"/>
              </a:defRPr>
            </a:lvl2pPr>
            <a:lvl3pPr>
              <a:buClr>
                <a:srgbClr val="E31B23"/>
              </a:buClr>
              <a:defRPr sz="2000">
                <a:solidFill>
                  <a:srgbClr val="002D62"/>
                </a:solidFill>
                <a:latin typeface="Arial"/>
                <a:cs typeface="Arial"/>
              </a:defRPr>
            </a:lvl3pPr>
            <a:lvl4pPr>
              <a:defRPr sz="1800">
                <a:solidFill>
                  <a:srgbClr val="002D62"/>
                </a:solidFill>
                <a:latin typeface="Arial"/>
                <a:cs typeface="Arial"/>
              </a:defRPr>
            </a:lvl4pPr>
            <a:lvl5pPr>
              <a:buClr>
                <a:srgbClr val="E31B23"/>
              </a:buClr>
              <a:defRPr sz="1800">
                <a:solidFill>
                  <a:srgbClr val="002D62"/>
                </a:solidFill>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7"/>
          <p:cNvSpPr>
            <a:spLocks noGrp="1"/>
          </p:cNvSpPr>
          <p:nvPr>
            <p:ph type="body" sz="quarter" idx="12" hasCustomPrompt="1"/>
          </p:nvPr>
        </p:nvSpPr>
        <p:spPr>
          <a:xfrm>
            <a:off x="426356" y="808183"/>
            <a:ext cx="2552700" cy="544513"/>
          </a:xfrm>
          <a:prstGeom prst="rect">
            <a:avLst/>
          </a:prstGeom>
        </p:spPr>
        <p:txBody>
          <a:bodyPr vert="horz" lIns="0" tIns="0" rIns="0" bIns="0"/>
          <a:lstStyle>
            <a:lvl1pPr marL="0" indent="0">
              <a:buFontTx/>
              <a:buNone/>
              <a:defRPr sz="1050" b="0" i="0">
                <a:solidFill>
                  <a:srgbClr val="002D62"/>
                </a:solidFill>
                <a:latin typeface="Arial"/>
                <a:cs typeface="Arial"/>
              </a:defRPr>
            </a:lvl1pPr>
          </a:lstStyle>
          <a:p>
            <a:pPr lvl="0"/>
            <a:r>
              <a:rPr lang="en-US" dirty="0" smtClean="0"/>
              <a:t>Click to edit subhead styles</a:t>
            </a:r>
          </a:p>
        </p:txBody>
      </p:sp>
      <p:sp>
        <p:nvSpPr>
          <p:cNvPr id="14" name="Text Placeholder 15"/>
          <p:cNvSpPr>
            <a:spLocks noGrp="1"/>
          </p:cNvSpPr>
          <p:nvPr>
            <p:ph type="body" sz="quarter" idx="11" hasCustomPrompt="1"/>
          </p:nvPr>
        </p:nvSpPr>
        <p:spPr>
          <a:xfrm>
            <a:off x="426357" y="425451"/>
            <a:ext cx="5150098" cy="359642"/>
          </a:xfrm>
          <a:prstGeom prst="rect">
            <a:avLst/>
          </a:prstGeom>
        </p:spPr>
        <p:txBody>
          <a:bodyPr vert="horz" lIns="0" tIns="0" rIns="0" bIns="0"/>
          <a:lstStyle>
            <a:lvl1pPr marL="0" indent="0">
              <a:spcBef>
                <a:spcPts val="0"/>
              </a:spcBef>
              <a:buFontTx/>
              <a:buNone/>
              <a:defRPr sz="2000" b="1" i="0">
                <a:solidFill>
                  <a:srgbClr val="002D62"/>
                </a:solidFill>
                <a:latin typeface="Arial Bold"/>
                <a:cs typeface="Arial Bold"/>
              </a:defRPr>
            </a:lvl1pPr>
          </a:lstStyle>
          <a:p>
            <a:pPr lvl="0"/>
            <a:r>
              <a:rPr lang="en-US" dirty="0" smtClean="0"/>
              <a:t>Click to edit headline style</a:t>
            </a:r>
            <a:endParaRPr lang="en-US" dirty="0"/>
          </a:p>
        </p:txBody>
      </p:sp>
    </p:spTree>
    <p:extLst>
      <p:ext uri="{BB962C8B-B14F-4D97-AF65-F5344CB8AC3E}">
        <p14:creationId xmlns:p14="http://schemas.microsoft.com/office/powerpoint/2010/main" val="12022360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7" name="TextBox 6"/>
          <p:cNvSpPr txBox="1"/>
          <p:nvPr/>
        </p:nvSpPr>
        <p:spPr>
          <a:xfrm>
            <a:off x="223838" y="228600"/>
            <a:ext cx="260350" cy="554038"/>
          </a:xfrm>
          <a:prstGeom prst="rect">
            <a:avLst/>
          </a:prstGeom>
          <a:noFill/>
        </p:spPr>
        <p:txBody>
          <a:bodyPr lIns="0" tIns="0" rIns="0" bIns="0">
            <a:spAutoFit/>
          </a:bodyPr>
          <a:lstStyle>
            <a:lvl1pPr eaLnBrk="0" hangingPunct="0">
              <a:defRPr sz="2400">
                <a:solidFill>
                  <a:schemeClr val="tx1"/>
                </a:solidFill>
                <a:latin typeface="Calibri" charset="0"/>
                <a:cs typeface="Arial" charset="0"/>
              </a:defRPr>
            </a:lvl1pPr>
            <a:lvl2pPr marL="37931725" indent="-37474525" eaLnBrk="0" hangingPunct="0">
              <a:defRPr sz="2400">
                <a:solidFill>
                  <a:schemeClr val="tx1"/>
                </a:solidFill>
                <a:latin typeface="Calibri" charset="0"/>
                <a:cs typeface="Arial" charset="0"/>
              </a:defRPr>
            </a:lvl2pPr>
            <a:lvl3pPr eaLnBrk="0" hangingPunct="0">
              <a:defRPr sz="2400">
                <a:solidFill>
                  <a:schemeClr val="tx1"/>
                </a:solidFill>
                <a:latin typeface="Calibri" charset="0"/>
                <a:cs typeface="Arial" charset="0"/>
              </a:defRPr>
            </a:lvl3pPr>
            <a:lvl4pPr eaLnBrk="0" hangingPunct="0">
              <a:defRPr sz="2400">
                <a:solidFill>
                  <a:schemeClr val="tx1"/>
                </a:solidFill>
                <a:latin typeface="Calibri" charset="0"/>
                <a:cs typeface="Arial" charset="0"/>
              </a:defRPr>
            </a:lvl4pPr>
            <a:lvl5pPr eaLnBrk="0" hangingPunct="0">
              <a:defRPr sz="2400">
                <a:solidFill>
                  <a:schemeClr val="tx1"/>
                </a:solidFill>
                <a:latin typeface="Calibri" charset="0"/>
                <a:cs typeface="Arial" charset="0"/>
              </a:defRPr>
            </a:lvl5pPr>
            <a:lvl6pPr marL="457200" eaLnBrk="0" fontAlgn="base" hangingPunct="0">
              <a:spcBef>
                <a:spcPct val="0"/>
              </a:spcBef>
              <a:spcAft>
                <a:spcPct val="0"/>
              </a:spcAft>
              <a:defRPr sz="2400">
                <a:solidFill>
                  <a:schemeClr val="tx1"/>
                </a:solidFill>
                <a:latin typeface="Calibri" charset="0"/>
                <a:cs typeface="Arial" charset="0"/>
              </a:defRPr>
            </a:lvl6pPr>
            <a:lvl7pPr marL="914400" eaLnBrk="0" fontAlgn="base" hangingPunct="0">
              <a:spcBef>
                <a:spcPct val="0"/>
              </a:spcBef>
              <a:spcAft>
                <a:spcPct val="0"/>
              </a:spcAft>
              <a:defRPr sz="2400">
                <a:solidFill>
                  <a:schemeClr val="tx1"/>
                </a:solidFill>
                <a:latin typeface="Calibri" charset="0"/>
                <a:cs typeface="Arial" charset="0"/>
              </a:defRPr>
            </a:lvl7pPr>
            <a:lvl8pPr marL="1371600" eaLnBrk="0" fontAlgn="base" hangingPunct="0">
              <a:spcBef>
                <a:spcPct val="0"/>
              </a:spcBef>
              <a:spcAft>
                <a:spcPct val="0"/>
              </a:spcAft>
              <a:defRPr sz="2400">
                <a:solidFill>
                  <a:schemeClr val="tx1"/>
                </a:solidFill>
                <a:latin typeface="Calibri" charset="0"/>
                <a:cs typeface="Arial" charset="0"/>
              </a:defRPr>
            </a:lvl8pPr>
            <a:lvl9pPr marL="1828800" eaLnBrk="0" fontAlgn="base" hangingPunct="0">
              <a:spcBef>
                <a:spcPct val="0"/>
              </a:spcBef>
              <a:spcAft>
                <a:spcPct val="0"/>
              </a:spcAft>
              <a:defRPr sz="2400">
                <a:solidFill>
                  <a:schemeClr val="tx1"/>
                </a:solidFill>
                <a:latin typeface="Calibri" charset="0"/>
                <a:cs typeface="Arial" charset="0"/>
              </a:defRPr>
            </a:lvl9pPr>
          </a:lstStyle>
          <a:p>
            <a:pPr defTabSz="914400" eaLnBrk="1" fontAlgn="base" hangingPunct="1">
              <a:spcBef>
                <a:spcPct val="0"/>
              </a:spcBef>
              <a:spcAft>
                <a:spcPct val="0"/>
              </a:spcAft>
              <a:defRPr/>
            </a:pPr>
            <a:r>
              <a:rPr lang="en-US" sz="3600" b="1" smtClean="0">
                <a:solidFill>
                  <a:srgbClr val="B870B8"/>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7"/>
          </p:nvPr>
        </p:nvSpPr>
        <p:spPr/>
        <p:txBody>
          <a:bodyPr/>
          <a:lstStyle>
            <a:lvl1pPr>
              <a:defRPr/>
            </a:lvl1pPr>
          </a:lstStyle>
          <a:p>
            <a:pPr>
              <a:defRPr/>
            </a:pPr>
            <a:endParaRPr lang="en-US"/>
          </a:p>
        </p:txBody>
      </p:sp>
      <p:sp>
        <p:nvSpPr>
          <p:cNvPr id="9" name="Footer Placeholder 5"/>
          <p:cNvSpPr>
            <a:spLocks noGrp="1"/>
          </p:cNvSpPr>
          <p:nvPr>
            <p:ph type="ftr" sz="quarter" idx="18"/>
          </p:nvPr>
        </p:nvSpPr>
        <p:spPr/>
        <p:txBody>
          <a:bodyPr/>
          <a:lstStyle>
            <a:lvl1pPr>
              <a:defRPr/>
            </a:lvl1pPr>
          </a:lstStyle>
          <a:p>
            <a:pPr>
              <a:defRPr/>
            </a:pPr>
            <a:endParaRPr lang="en-US"/>
          </a:p>
        </p:txBody>
      </p:sp>
      <p:sp>
        <p:nvSpPr>
          <p:cNvPr id="10" name="Slide Number Placeholder 6"/>
          <p:cNvSpPr>
            <a:spLocks noGrp="1"/>
          </p:cNvSpPr>
          <p:nvPr>
            <p:ph type="sldNum" sz="quarter" idx="19"/>
          </p:nvPr>
        </p:nvSpPr>
        <p:spPr/>
        <p:txBody>
          <a:bodyPr/>
          <a:lstStyle>
            <a:lvl1pPr>
              <a:defRPr/>
            </a:lvl1pPr>
          </a:lstStyle>
          <a:p>
            <a:pPr>
              <a:defRPr/>
            </a:pPr>
            <a:fld id="{D90A9760-9A3C-4A9A-9CE4-8E29E7B624C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92766362"/>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8" name="TextBox 7"/>
          <p:cNvSpPr txBox="1"/>
          <p:nvPr/>
        </p:nvSpPr>
        <p:spPr>
          <a:xfrm>
            <a:off x="223838" y="228600"/>
            <a:ext cx="260350" cy="554038"/>
          </a:xfrm>
          <a:prstGeom prst="rect">
            <a:avLst/>
          </a:prstGeom>
          <a:noFill/>
        </p:spPr>
        <p:txBody>
          <a:bodyPr lIns="0" tIns="0" rIns="0" bIns="0">
            <a:spAutoFit/>
          </a:bodyPr>
          <a:lstStyle>
            <a:lvl1pPr eaLnBrk="0" hangingPunct="0">
              <a:defRPr sz="2400">
                <a:solidFill>
                  <a:schemeClr val="tx1"/>
                </a:solidFill>
                <a:latin typeface="Calibri" charset="0"/>
                <a:cs typeface="Arial" charset="0"/>
              </a:defRPr>
            </a:lvl1pPr>
            <a:lvl2pPr marL="37931725" indent="-37474525" eaLnBrk="0" hangingPunct="0">
              <a:defRPr sz="2400">
                <a:solidFill>
                  <a:schemeClr val="tx1"/>
                </a:solidFill>
                <a:latin typeface="Calibri" charset="0"/>
                <a:cs typeface="Arial" charset="0"/>
              </a:defRPr>
            </a:lvl2pPr>
            <a:lvl3pPr eaLnBrk="0" hangingPunct="0">
              <a:defRPr sz="2400">
                <a:solidFill>
                  <a:schemeClr val="tx1"/>
                </a:solidFill>
                <a:latin typeface="Calibri" charset="0"/>
                <a:cs typeface="Arial" charset="0"/>
              </a:defRPr>
            </a:lvl3pPr>
            <a:lvl4pPr eaLnBrk="0" hangingPunct="0">
              <a:defRPr sz="2400">
                <a:solidFill>
                  <a:schemeClr val="tx1"/>
                </a:solidFill>
                <a:latin typeface="Calibri" charset="0"/>
                <a:cs typeface="Arial" charset="0"/>
              </a:defRPr>
            </a:lvl4pPr>
            <a:lvl5pPr eaLnBrk="0" hangingPunct="0">
              <a:defRPr sz="2400">
                <a:solidFill>
                  <a:schemeClr val="tx1"/>
                </a:solidFill>
                <a:latin typeface="Calibri" charset="0"/>
                <a:cs typeface="Arial" charset="0"/>
              </a:defRPr>
            </a:lvl5pPr>
            <a:lvl6pPr marL="457200" eaLnBrk="0" fontAlgn="base" hangingPunct="0">
              <a:spcBef>
                <a:spcPct val="0"/>
              </a:spcBef>
              <a:spcAft>
                <a:spcPct val="0"/>
              </a:spcAft>
              <a:defRPr sz="2400">
                <a:solidFill>
                  <a:schemeClr val="tx1"/>
                </a:solidFill>
                <a:latin typeface="Calibri" charset="0"/>
                <a:cs typeface="Arial" charset="0"/>
              </a:defRPr>
            </a:lvl6pPr>
            <a:lvl7pPr marL="914400" eaLnBrk="0" fontAlgn="base" hangingPunct="0">
              <a:spcBef>
                <a:spcPct val="0"/>
              </a:spcBef>
              <a:spcAft>
                <a:spcPct val="0"/>
              </a:spcAft>
              <a:defRPr sz="2400">
                <a:solidFill>
                  <a:schemeClr val="tx1"/>
                </a:solidFill>
                <a:latin typeface="Calibri" charset="0"/>
                <a:cs typeface="Arial" charset="0"/>
              </a:defRPr>
            </a:lvl7pPr>
            <a:lvl8pPr marL="1371600" eaLnBrk="0" fontAlgn="base" hangingPunct="0">
              <a:spcBef>
                <a:spcPct val="0"/>
              </a:spcBef>
              <a:spcAft>
                <a:spcPct val="0"/>
              </a:spcAft>
              <a:defRPr sz="2400">
                <a:solidFill>
                  <a:schemeClr val="tx1"/>
                </a:solidFill>
                <a:latin typeface="Calibri" charset="0"/>
                <a:cs typeface="Arial" charset="0"/>
              </a:defRPr>
            </a:lvl8pPr>
            <a:lvl9pPr marL="1828800" eaLnBrk="0" fontAlgn="base" hangingPunct="0">
              <a:spcBef>
                <a:spcPct val="0"/>
              </a:spcBef>
              <a:spcAft>
                <a:spcPct val="0"/>
              </a:spcAft>
              <a:defRPr sz="2400">
                <a:solidFill>
                  <a:schemeClr val="tx1"/>
                </a:solidFill>
                <a:latin typeface="Calibri" charset="0"/>
                <a:cs typeface="Arial" charset="0"/>
              </a:defRPr>
            </a:lvl9pPr>
          </a:lstStyle>
          <a:p>
            <a:pPr defTabSz="914400" eaLnBrk="1" fontAlgn="base" hangingPunct="1">
              <a:spcBef>
                <a:spcPct val="0"/>
              </a:spcBef>
              <a:spcAft>
                <a:spcPct val="0"/>
              </a:spcAft>
              <a:defRPr/>
            </a:pPr>
            <a:r>
              <a:rPr lang="en-US" sz="3600" b="1" smtClean="0">
                <a:solidFill>
                  <a:srgbClr val="B870B8"/>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4"/>
          <p:cNvSpPr>
            <a:spLocks noGrp="1"/>
          </p:cNvSpPr>
          <p:nvPr>
            <p:ph type="dt" sz="half" idx="19"/>
          </p:nvPr>
        </p:nvSpPr>
        <p:spPr/>
        <p:txBody>
          <a:bodyPr/>
          <a:lstStyle>
            <a:lvl1pPr>
              <a:defRPr/>
            </a:lvl1pPr>
          </a:lstStyle>
          <a:p>
            <a:pPr>
              <a:defRPr/>
            </a:pPr>
            <a:endParaRPr lang="en-US"/>
          </a:p>
        </p:txBody>
      </p:sp>
      <p:sp>
        <p:nvSpPr>
          <p:cNvPr id="10" name="Footer Placeholder 5"/>
          <p:cNvSpPr>
            <a:spLocks noGrp="1"/>
          </p:cNvSpPr>
          <p:nvPr>
            <p:ph type="ftr" sz="quarter" idx="20"/>
          </p:nvPr>
        </p:nvSpPr>
        <p:spPr/>
        <p:txBody>
          <a:bodyPr/>
          <a:lstStyle>
            <a:lvl1pPr>
              <a:defRPr/>
            </a:lvl1pPr>
          </a:lstStyle>
          <a:p>
            <a:pPr>
              <a:defRPr/>
            </a:pPr>
            <a:endParaRPr lang="en-US"/>
          </a:p>
        </p:txBody>
      </p:sp>
      <p:sp>
        <p:nvSpPr>
          <p:cNvPr id="11" name="Slide Number Placeholder 6"/>
          <p:cNvSpPr>
            <a:spLocks noGrp="1"/>
          </p:cNvSpPr>
          <p:nvPr>
            <p:ph type="sldNum" sz="quarter" idx="21"/>
          </p:nvPr>
        </p:nvSpPr>
        <p:spPr/>
        <p:txBody>
          <a:bodyPr/>
          <a:lstStyle>
            <a:lvl1pPr>
              <a:defRPr/>
            </a:lvl1pPr>
          </a:lstStyle>
          <a:p>
            <a:pPr>
              <a:defRPr/>
            </a:pPr>
            <a:fld id="{6462D50A-7F22-499F-80F1-812AA075E5F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16806144"/>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4" name="TextBox 3"/>
          <p:cNvSpPr txBox="1"/>
          <p:nvPr/>
        </p:nvSpPr>
        <p:spPr>
          <a:xfrm>
            <a:off x="223838" y="228600"/>
            <a:ext cx="260350" cy="554038"/>
          </a:xfrm>
          <a:prstGeom prst="rect">
            <a:avLst/>
          </a:prstGeom>
          <a:noFill/>
        </p:spPr>
        <p:txBody>
          <a:bodyPr lIns="0" tIns="0" rIns="0" bIns="0">
            <a:spAutoFit/>
          </a:bodyPr>
          <a:lstStyle>
            <a:lvl1pPr eaLnBrk="0" hangingPunct="0">
              <a:defRPr sz="2400">
                <a:solidFill>
                  <a:schemeClr val="tx1"/>
                </a:solidFill>
                <a:latin typeface="Calibri" charset="0"/>
                <a:cs typeface="Arial" charset="0"/>
              </a:defRPr>
            </a:lvl1pPr>
            <a:lvl2pPr marL="37931725" indent="-37474525" eaLnBrk="0" hangingPunct="0">
              <a:defRPr sz="2400">
                <a:solidFill>
                  <a:schemeClr val="tx1"/>
                </a:solidFill>
                <a:latin typeface="Calibri" charset="0"/>
                <a:cs typeface="Arial" charset="0"/>
              </a:defRPr>
            </a:lvl2pPr>
            <a:lvl3pPr eaLnBrk="0" hangingPunct="0">
              <a:defRPr sz="2400">
                <a:solidFill>
                  <a:schemeClr val="tx1"/>
                </a:solidFill>
                <a:latin typeface="Calibri" charset="0"/>
                <a:cs typeface="Arial" charset="0"/>
              </a:defRPr>
            </a:lvl3pPr>
            <a:lvl4pPr eaLnBrk="0" hangingPunct="0">
              <a:defRPr sz="2400">
                <a:solidFill>
                  <a:schemeClr val="tx1"/>
                </a:solidFill>
                <a:latin typeface="Calibri" charset="0"/>
                <a:cs typeface="Arial" charset="0"/>
              </a:defRPr>
            </a:lvl4pPr>
            <a:lvl5pPr eaLnBrk="0" hangingPunct="0">
              <a:defRPr sz="2400">
                <a:solidFill>
                  <a:schemeClr val="tx1"/>
                </a:solidFill>
                <a:latin typeface="Calibri" charset="0"/>
                <a:cs typeface="Arial" charset="0"/>
              </a:defRPr>
            </a:lvl5pPr>
            <a:lvl6pPr marL="457200" eaLnBrk="0" fontAlgn="base" hangingPunct="0">
              <a:spcBef>
                <a:spcPct val="0"/>
              </a:spcBef>
              <a:spcAft>
                <a:spcPct val="0"/>
              </a:spcAft>
              <a:defRPr sz="2400">
                <a:solidFill>
                  <a:schemeClr val="tx1"/>
                </a:solidFill>
                <a:latin typeface="Calibri" charset="0"/>
                <a:cs typeface="Arial" charset="0"/>
              </a:defRPr>
            </a:lvl6pPr>
            <a:lvl7pPr marL="914400" eaLnBrk="0" fontAlgn="base" hangingPunct="0">
              <a:spcBef>
                <a:spcPct val="0"/>
              </a:spcBef>
              <a:spcAft>
                <a:spcPct val="0"/>
              </a:spcAft>
              <a:defRPr sz="2400">
                <a:solidFill>
                  <a:schemeClr val="tx1"/>
                </a:solidFill>
                <a:latin typeface="Calibri" charset="0"/>
                <a:cs typeface="Arial" charset="0"/>
              </a:defRPr>
            </a:lvl7pPr>
            <a:lvl8pPr marL="1371600" eaLnBrk="0" fontAlgn="base" hangingPunct="0">
              <a:spcBef>
                <a:spcPct val="0"/>
              </a:spcBef>
              <a:spcAft>
                <a:spcPct val="0"/>
              </a:spcAft>
              <a:defRPr sz="2400">
                <a:solidFill>
                  <a:schemeClr val="tx1"/>
                </a:solidFill>
                <a:latin typeface="Calibri" charset="0"/>
                <a:cs typeface="Arial" charset="0"/>
              </a:defRPr>
            </a:lvl8pPr>
            <a:lvl9pPr marL="1828800" eaLnBrk="0" fontAlgn="base" hangingPunct="0">
              <a:spcBef>
                <a:spcPct val="0"/>
              </a:spcBef>
              <a:spcAft>
                <a:spcPct val="0"/>
              </a:spcAft>
              <a:defRPr sz="2400">
                <a:solidFill>
                  <a:schemeClr val="tx1"/>
                </a:solidFill>
                <a:latin typeface="Calibri" charset="0"/>
                <a:cs typeface="Arial" charset="0"/>
              </a:defRPr>
            </a:lvl9pPr>
          </a:lstStyle>
          <a:p>
            <a:pPr defTabSz="914400" eaLnBrk="1" fontAlgn="base" hangingPunct="1">
              <a:spcBef>
                <a:spcPct val="0"/>
              </a:spcBef>
              <a:spcAft>
                <a:spcPct val="0"/>
              </a:spcAft>
              <a:defRPr/>
            </a:pPr>
            <a:r>
              <a:rPr lang="en-US" sz="3600" b="1" smtClean="0">
                <a:solidFill>
                  <a:srgbClr val="B870B8"/>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DCA9EA2B-28A4-46F1-9FC6-F521284AECC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5895485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695CCFF5-CDEA-45FE-A141-9A309F91BBA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875826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6" name="TextBox 5"/>
          <p:cNvSpPr txBox="1"/>
          <p:nvPr/>
        </p:nvSpPr>
        <p:spPr>
          <a:xfrm>
            <a:off x="425450" y="174625"/>
            <a:ext cx="412750" cy="831850"/>
          </a:xfrm>
          <a:prstGeom prst="rect">
            <a:avLst/>
          </a:prstGeom>
          <a:noFill/>
        </p:spPr>
        <p:txBody>
          <a:bodyPr lIns="0" tIns="0" rIns="0" bIns="0">
            <a:spAutoFit/>
          </a:bodyPr>
          <a:lstStyle>
            <a:lvl1pPr eaLnBrk="0" hangingPunct="0">
              <a:defRPr sz="2400">
                <a:solidFill>
                  <a:schemeClr val="tx1"/>
                </a:solidFill>
                <a:latin typeface="Calibri" charset="0"/>
                <a:cs typeface="Arial" charset="0"/>
              </a:defRPr>
            </a:lvl1pPr>
            <a:lvl2pPr marL="37931725" indent="-37474525" eaLnBrk="0" hangingPunct="0">
              <a:defRPr sz="2400">
                <a:solidFill>
                  <a:schemeClr val="tx1"/>
                </a:solidFill>
                <a:latin typeface="Calibri" charset="0"/>
                <a:cs typeface="Arial" charset="0"/>
              </a:defRPr>
            </a:lvl2pPr>
            <a:lvl3pPr eaLnBrk="0" hangingPunct="0">
              <a:defRPr sz="2400">
                <a:solidFill>
                  <a:schemeClr val="tx1"/>
                </a:solidFill>
                <a:latin typeface="Calibri" charset="0"/>
                <a:cs typeface="Arial" charset="0"/>
              </a:defRPr>
            </a:lvl3pPr>
            <a:lvl4pPr eaLnBrk="0" hangingPunct="0">
              <a:defRPr sz="2400">
                <a:solidFill>
                  <a:schemeClr val="tx1"/>
                </a:solidFill>
                <a:latin typeface="Calibri" charset="0"/>
                <a:cs typeface="Arial" charset="0"/>
              </a:defRPr>
            </a:lvl4pPr>
            <a:lvl5pPr eaLnBrk="0" hangingPunct="0">
              <a:defRPr sz="2400">
                <a:solidFill>
                  <a:schemeClr val="tx1"/>
                </a:solidFill>
                <a:latin typeface="Calibri" charset="0"/>
                <a:cs typeface="Arial" charset="0"/>
              </a:defRPr>
            </a:lvl5pPr>
            <a:lvl6pPr marL="457200" eaLnBrk="0" fontAlgn="base" hangingPunct="0">
              <a:spcBef>
                <a:spcPct val="0"/>
              </a:spcBef>
              <a:spcAft>
                <a:spcPct val="0"/>
              </a:spcAft>
              <a:defRPr sz="2400">
                <a:solidFill>
                  <a:schemeClr val="tx1"/>
                </a:solidFill>
                <a:latin typeface="Calibri" charset="0"/>
                <a:cs typeface="Arial" charset="0"/>
              </a:defRPr>
            </a:lvl6pPr>
            <a:lvl7pPr marL="914400" eaLnBrk="0" fontAlgn="base" hangingPunct="0">
              <a:spcBef>
                <a:spcPct val="0"/>
              </a:spcBef>
              <a:spcAft>
                <a:spcPct val="0"/>
              </a:spcAft>
              <a:defRPr sz="2400">
                <a:solidFill>
                  <a:schemeClr val="tx1"/>
                </a:solidFill>
                <a:latin typeface="Calibri" charset="0"/>
                <a:cs typeface="Arial" charset="0"/>
              </a:defRPr>
            </a:lvl7pPr>
            <a:lvl8pPr marL="1371600" eaLnBrk="0" fontAlgn="base" hangingPunct="0">
              <a:spcBef>
                <a:spcPct val="0"/>
              </a:spcBef>
              <a:spcAft>
                <a:spcPct val="0"/>
              </a:spcAft>
              <a:defRPr sz="2400">
                <a:solidFill>
                  <a:schemeClr val="tx1"/>
                </a:solidFill>
                <a:latin typeface="Calibri" charset="0"/>
                <a:cs typeface="Arial" charset="0"/>
              </a:defRPr>
            </a:lvl8pPr>
            <a:lvl9pPr marL="1828800" eaLnBrk="0" fontAlgn="base" hangingPunct="0">
              <a:spcBef>
                <a:spcPct val="0"/>
              </a:spcBef>
              <a:spcAft>
                <a:spcPct val="0"/>
              </a:spcAft>
              <a:defRPr sz="2400">
                <a:solidFill>
                  <a:schemeClr val="tx1"/>
                </a:solidFill>
                <a:latin typeface="Calibri" charset="0"/>
                <a:cs typeface="Arial" charset="0"/>
              </a:defRPr>
            </a:lvl9pPr>
          </a:lstStyle>
          <a:p>
            <a:pPr defTabSz="914400" eaLnBrk="1" fontAlgn="base" hangingPunct="1">
              <a:spcBef>
                <a:spcPct val="0"/>
              </a:spcBef>
              <a:spcAft>
                <a:spcPct val="0"/>
              </a:spcAft>
              <a:defRPr/>
            </a:pPr>
            <a:r>
              <a:rPr lang="en-US" sz="5400" b="1" smtClean="0">
                <a:solidFill>
                  <a:srgbClr val="B870B8"/>
                </a:solidFill>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859213" y="6423025"/>
            <a:ext cx="3316287" cy="365125"/>
          </a:xfrm>
        </p:spPr>
        <p:txBody>
          <a:bodyPr/>
          <a:lstStyle>
            <a:lvl1pPr>
              <a:defRPr/>
            </a:lvl1pPr>
          </a:lstStyle>
          <a:p>
            <a:pPr>
              <a:defRPr/>
            </a:pPr>
            <a:endParaRPr lang="en-US"/>
          </a:p>
        </p:txBody>
      </p:sp>
    </p:spTree>
    <p:extLst>
      <p:ext uri="{BB962C8B-B14F-4D97-AF65-F5344CB8AC3E}">
        <p14:creationId xmlns:p14="http://schemas.microsoft.com/office/powerpoint/2010/main" val="23315787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6" name="TextBox 5"/>
          <p:cNvSpPr txBox="1"/>
          <p:nvPr/>
        </p:nvSpPr>
        <p:spPr>
          <a:xfrm>
            <a:off x="3989388" y="3370263"/>
            <a:ext cx="220662" cy="369887"/>
          </a:xfrm>
          <a:prstGeom prst="rect">
            <a:avLst/>
          </a:prstGeom>
          <a:noFill/>
        </p:spPr>
        <p:txBody>
          <a:bodyPr lIns="0" tIns="0" rIns="0" bIns="0">
            <a:spAutoFit/>
          </a:bodyPr>
          <a:lstStyle>
            <a:lvl1pPr eaLnBrk="0" hangingPunct="0">
              <a:defRPr sz="2400">
                <a:solidFill>
                  <a:schemeClr val="tx1"/>
                </a:solidFill>
                <a:latin typeface="Calibri" charset="0"/>
                <a:cs typeface="Arial" charset="0"/>
              </a:defRPr>
            </a:lvl1pPr>
            <a:lvl2pPr marL="37931725" indent="-37474525" eaLnBrk="0" hangingPunct="0">
              <a:defRPr sz="2400">
                <a:solidFill>
                  <a:schemeClr val="tx1"/>
                </a:solidFill>
                <a:latin typeface="Calibri" charset="0"/>
                <a:cs typeface="Arial" charset="0"/>
              </a:defRPr>
            </a:lvl2pPr>
            <a:lvl3pPr eaLnBrk="0" hangingPunct="0">
              <a:defRPr sz="2400">
                <a:solidFill>
                  <a:schemeClr val="tx1"/>
                </a:solidFill>
                <a:latin typeface="Calibri" charset="0"/>
                <a:cs typeface="Arial" charset="0"/>
              </a:defRPr>
            </a:lvl3pPr>
            <a:lvl4pPr eaLnBrk="0" hangingPunct="0">
              <a:defRPr sz="2400">
                <a:solidFill>
                  <a:schemeClr val="tx1"/>
                </a:solidFill>
                <a:latin typeface="Calibri" charset="0"/>
                <a:cs typeface="Arial" charset="0"/>
              </a:defRPr>
            </a:lvl4pPr>
            <a:lvl5pPr eaLnBrk="0" hangingPunct="0">
              <a:defRPr sz="2400">
                <a:solidFill>
                  <a:schemeClr val="tx1"/>
                </a:solidFill>
                <a:latin typeface="Calibri" charset="0"/>
                <a:cs typeface="Arial" charset="0"/>
              </a:defRPr>
            </a:lvl5pPr>
            <a:lvl6pPr marL="457200" eaLnBrk="0" fontAlgn="base" hangingPunct="0">
              <a:spcBef>
                <a:spcPct val="0"/>
              </a:spcBef>
              <a:spcAft>
                <a:spcPct val="0"/>
              </a:spcAft>
              <a:defRPr sz="2400">
                <a:solidFill>
                  <a:schemeClr val="tx1"/>
                </a:solidFill>
                <a:latin typeface="Calibri" charset="0"/>
                <a:cs typeface="Arial" charset="0"/>
              </a:defRPr>
            </a:lvl6pPr>
            <a:lvl7pPr marL="914400" eaLnBrk="0" fontAlgn="base" hangingPunct="0">
              <a:spcBef>
                <a:spcPct val="0"/>
              </a:spcBef>
              <a:spcAft>
                <a:spcPct val="0"/>
              </a:spcAft>
              <a:defRPr sz="2400">
                <a:solidFill>
                  <a:schemeClr val="tx1"/>
                </a:solidFill>
                <a:latin typeface="Calibri" charset="0"/>
                <a:cs typeface="Arial" charset="0"/>
              </a:defRPr>
            </a:lvl7pPr>
            <a:lvl8pPr marL="1371600" eaLnBrk="0" fontAlgn="base" hangingPunct="0">
              <a:spcBef>
                <a:spcPct val="0"/>
              </a:spcBef>
              <a:spcAft>
                <a:spcPct val="0"/>
              </a:spcAft>
              <a:defRPr sz="2400">
                <a:solidFill>
                  <a:schemeClr val="tx1"/>
                </a:solidFill>
                <a:latin typeface="Calibri" charset="0"/>
                <a:cs typeface="Arial" charset="0"/>
              </a:defRPr>
            </a:lvl8pPr>
            <a:lvl9pPr marL="1828800" eaLnBrk="0" fontAlgn="base" hangingPunct="0">
              <a:spcBef>
                <a:spcPct val="0"/>
              </a:spcBef>
              <a:spcAft>
                <a:spcPct val="0"/>
              </a:spcAft>
              <a:defRPr sz="2400">
                <a:solidFill>
                  <a:schemeClr val="tx1"/>
                </a:solidFill>
                <a:latin typeface="Calibri" charset="0"/>
                <a:cs typeface="Arial" charset="0"/>
              </a:defRPr>
            </a:lvl9pPr>
          </a:lstStyle>
          <a:p>
            <a:pPr defTabSz="914400" eaLnBrk="1" fontAlgn="base" hangingPunct="1">
              <a:spcBef>
                <a:spcPct val="0"/>
              </a:spcBef>
              <a:spcAft>
                <a:spcPct val="0"/>
              </a:spcAft>
              <a:defRPr/>
            </a:pPr>
            <a:r>
              <a:rPr lang="en-US" b="1" smtClean="0">
                <a:solidFill>
                  <a:srgbClr val="B870B8"/>
                </a:solidFill>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4191000" y="6423025"/>
            <a:ext cx="3005138" cy="365125"/>
          </a:xfrm>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68F08AE1-C553-495D-8CFB-617A71E96BE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9046852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7" name="TextBox 6"/>
          <p:cNvSpPr txBox="1"/>
          <p:nvPr/>
        </p:nvSpPr>
        <p:spPr>
          <a:xfrm>
            <a:off x="327025" y="4632325"/>
            <a:ext cx="220663" cy="369888"/>
          </a:xfrm>
          <a:prstGeom prst="rect">
            <a:avLst/>
          </a:prstGeom>
          <a:noFill/>
        </p:spPr>
        <p:txBody>
          <a:bodyPr lIns="0" tIns="0" rIns="0" bIns="0">
            <a:spAutoFit/>
          </a:bodyPr>
          <a:lstStyle>
            <a:lvl1pPr eaLnBrk="0" hangingPunct="0">
              <a:defRPr sz="2400">
                <a:solidFill>
                  <a:schemeClr val="tx1"/>
                </a:solidFill>
                <a:latin typeface="Calibri" charset="0"/>
                <a:cs typeface="Arial" charset="0"/>
              </a:defRPr>
            </a:lvl1pPr>
            <a:lvl2pPr marL="37931725" indent="-37474525" eaLnBrk="0" hangingPunct="0">
              <a:defRPr sz="2400">
                <a:solidFill>
                  <a:schemeClr val="tx1"/>
                </a:solidFill>
                <a:latin typeface="Calibri" charset="0"/>
                <a:cs typeface="Arial" charset="0"/>
              </a:defRPr>
            </a:lvl2pPr>
            <a:lvl3pPr eaLnBrk="0" hangingPunct="0">
              <a:defRPr sz="2400">
                <a:solidFill>
                  <a:schemeClr val="tx1"/>
                </a:solidFill>
                <a:latin typeface="Calibri" charset="0"/>
                <a:cs typeface="Arial" charset="0"/>
              </a:defRPr>
            </a:lvl3pPr>
            <a:lvl4pPr eaLnBrk="0" hangingPunct="0">
              <a:defRPr sz="2400">
                <a:solidFill>
                  <a:schemeClr val="tx1"/>
                </a:solidFill>
                <a:latin typeface="Calibri" charset="0"/>
                <a:cs typeface="Arial" charset="0"/>
              </a:defRPr>
            </a:lvl4pPr>
            <a:lvl5pPr eaLnBrk="0" hangingPunct="0">
              <a:defRPr sz="2400">
                <a:solidFill>
                  <a:schemeClr val="tx1"/>
                </a:solidFill>
                <a:latin typeface="Calibri" charset="0"/>
                <a:cs typeface="Arial" charset="0"/>
              </a:defRPr>
            </a:lvl5pPr>
            <a:lvl6pPr marL="457200" eaLnBrk="0" fontAlgn="base" hangingPunct="0">
              <a:spcBef>
                <a:spcPct val="0"/>
              </a:spcBef>
              <a:spcAft>
                <a:spcPct val="0"/>
              </a:spcAft>
              <a:defRPr sz="2400">
                <a:solidFill>
                  <a:schemeClr val="tx1"/>
                </a:solidFill>
                <a:latin typeface="Calibri" charset="0"/>
                <a:cs typeface="Arial" charset="0"/>
              </a:defRPr>
            </a:lvl6pPr>
            <a:lvl7pPr marL="914400" eaLnBrk="0" fontAlgn="base" hangingPunct="0">
              <a:spcBef>
                <a:spcPct val="0"/>
              </a:spcBef>
              <a:spcAft>
                <a:spcPct val="0"/>
              </a:spcAft>
              <a:defRPr sz="2400">
                <a:solidFill>
                  <a:schemeClr val="tx1"/>
                </a:solidFill>
                <a:latin typeface="Calibri" charset="0"/>
                <a:cs typeface="Arial" charset="0"/>
              </a:defRPr>
            </a:lvl7pPr>
            <a:lvl8pPr marL="1371600" eaLnBrk="0" fontAlgn="base" hangingPunct="0">
              <a:spcBef>
                <a:spcPct val="0"/>
              </a:spcBef>
              <a:spcAft>
                <a:spcPct val="0"/>
              </a:spcAft>
              <a:defRPr sz="2400">
                <a:solidFill>
                  <a:schemeClr val="tx1"/>
                </a:solidFill>
                <a:latin typeface="Calibri" charset="0"/>
                <a:cs typeface="Arial" charset="0"/>
              </a:defRPr>
            </a:lvl8pPr>
            <a:lvl9pPr marL="1828800" eaLnBrk="0" fontAlgn="base" hangingPunct="0">
              <a:spcBef>
                <a:spcPct val="0"/>
              </a:spcBef>
              <a:spcAft>
                <a:spcPct val="0"/>
              </a:spcAft>
              <a:defRPr sz="2400">
                <a:solidFill>
                  <a:schemeClr val="tx1"/>
                </a:solidFill>
                <a:latin typeface="Calibri" charset="0"/>
                <a:cs typeface="Arial" charset="0"/>
              </a:defRPr>
            </a:lvl9pPr>
          </a:lstStyle>
          <a:p>
            <a:pPr defTabSz="914400" eaLnBrk="1" fontAlgn="base" hangingPunct="1">
              <a:spcBef>
                <a:spcPct val="0"/>
              </a:spcBef>
              <a:spcAft>
                <a:spcPct val="0"/>
              </a:spcAft>
              <a:defRPr/>
            </a:pPr>
            <a:r>
              <a:rPr lang="en-US" b="1" smtClean="0">
                <a:solidFill>
                  <a:srgbClr val="B870B8"/>
                </a:solidFill>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FA3155EA-E7CE-4697-9FF1-37F052D736D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455057883"/>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7" name="TextBox 6"/>
          <p:cNvSpPr txBox="1"/>
          <p:nvPr/>
        </p:nvSpPr>
        <p:spPr>
          <a:xfrm>
            <a:off x="425450" y="174625"/>
            <a:ext cx="412750" cy="831850"/>
          </a:xfrm>
          <a:prstGeom prst="rect">
            <a:avLst/>
          </a:prstGeom>
          <a:noFill/>
        </p:spPr>
        <p:txBody>
          <a:bodyPr lIns="0" tIns="0" rIns="0" bIns="0">
            <a:spAutoFit/>
          </a:bodyPr>
          <a:lstStyle>
            <a:lvl1pPr eaLnBrk="0" hangingPunct="0">
              <a:defRPr sz="2400">
                <a:solidFill>
                  <a:schemeClr val="tx1"/>
                </a:solidFill>
                <a:latin typeface="Calibri" charset="0"/>
                <a:cs typeface="Arial" charset="0"/>
              </a:defRPr>
            </a:lvl1pPr>
            <a:lvl2pPr marL="37931725" indent="-37474525" eaLnBrk="0" hangingPunct="0">
              <a:defRPr sz="2400">
                <a:solidFill>
                  <a:schemeClr val="tx1"/>
                </a:solidFill>
                <a:latin typeface="Calibri" charset="0"/>
                <a:cs typeface="Arial" charset="0"/>
              </a:defRPr>
            </a:lvl2pPr>
            <a:lvl3pPr eaLnBrk="0" hangingPunct="0">
              <a:defRPr sz="2400">
                <a:solidFill>
                  <a:schemeClr val="tx1"/>
                </a:solidFill>
                <a:latin typeface="Calibri" charset="0"/>
                <a:cs typeface="Arial" charset="0"/>
              </a:defRPr>
            </a:lvl3pPr>
            <a:lvl4pPr eaLnBrk="0" hangingPunct="0">
              <a:defRPr sz="2400">
                <a:solidFill>
                  <a:schemeClr val="tx1"/>
                </a:solidFill>
                <a:latin typeface="Calibri" charset="0"/>
                <a:cs typeface="Arial" charset="0"/>
              </a:defRPr>
            </a:lvl4pPr>
            <a:lvl5pPr eaLnBrk="0" hangingPunct="0">
              <a:defRPr sz="2400">
                <a:solidFill>
                  <a:schemeClr val="tx1"/>
                </a:solidFill>
                <a:latin typeface="Calibri" charset="0"/>
                <a:cs typeface="Arial" charset="0"/>
              </a:defRPr>
            </a:lvl5pPr>
            <a:lvl6pPr marL="457200" eaLnBrk="0" fontAlgn="base" hangingPunct="0">
              <a:spcBef>
                <a:spcPct val="0"/>
              </a:spcBef>
              <a:spcAft>
                <a:spcPct val="0"/>
              </a:spcAft>
              <a:defRPr sz="2400">
                <a:solidFill>
                  <a:schemeClr val="tx1"/>
                </a:solidFill>
                <a:latin typeface="Calibri" charset="0"/>
                <a:cs typeface="Arial" charset="0"/>
              </a:defRPr>
            </a:lvl6pPr>
            <a:lvl7pPr marL="914400" eaLnBrk="0" fontAlgn="base" hangingPunct="0">
              <a:spcBef>
                <a:spcPct val="0"/>
              </a:spcBef>
              <a:spcAft>
                <a:spcPct val="0"/>
              </a:spcAft>
              <a:defRPr sz="2400">
                <a:solidFill>
                  <a:schemeClr val="tx1"/>
                </a:solidFill>
                <a:latin typeface="Calibri" charset="0"/>
                <a:cs typeface="Arial" charset="0"/>
              </a:defRPr>
            </a:lvl7pPr>
            <a:lvl8pPr marL="1371600" eaLnBrk="0" fontAlgn="base" hangingPunct="0">
              <a:spcBef>
                <a:spcPct val="0"/>
              </a:spcBef>
              <a:spcAft>
                <a:spcPct val="0"/>
              </a:spcAft>
              <a:defRPr sz="2400">
                <a:solidFill>
                  <a:schemeClr val="tx1"/>
                </a:solidFill>
                <a:latin typeface="Calibri" charset="0"/>
                <a:cs typeface="Arial" charset="0"/>
              </a:defRPr>
            </a:lvl8pPr>
            <a:lvl9pPr marL="1828800" eaLnBrk="0" fontAlgn="base" hangingPunct="0">
              <a:spcBef>
                <a:spcPct val="0"/>
              </a:spcBef>
              <a:spcAft>
                <a:spcPct val="0"/>
              </a:spcAft>
              <a:defRPr sz="2400">
                <a:solidFill>
                  <a:schemeClr val="tx1"/>
                </a:solidFill>
                <a:latin typeface="Calibri" charset="0"/>
                <a:cs typeface="Arial" charset="0"/>
              </a:defRPr>
            </a:lvl9pPr>
          </a:lstStyle>
          <a:p>
            <a:pPr defTabSz="914400" eaLnBrk="1" fontAlgn="base" hangingPunct="1">
              <a:spcBef>
                <a:spcPct val="0"/>
              </a:spcBef>
              <a:spcAft>
                <a:spcPct val="0"/>
              </a:spcAft>
              <a:defRPr/>
            </a:pPr>
            <a:r>
              <a:rPr lang="en-US" sz="5400" b="1" smtClean="0">
                <a:solidFill>
                  <a:srgbClr val="B870B8"/>
                </a:solidFill>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Click icon to add picture</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Click icon to add picture</a:t>
            </a:r>
            <a:endParaRPr noProof="0"/>
          </a:p>
        </p:txBody>
      </p:sp>
      <p:sp>
        <p:nvSpPr>
          <p:cNvPr id="9" name="Date Placeholder 4"/>
          <p:cNvSpPr>
            <a:spLocks noGrp="1"/>
          </p:cNvSpPr>
          <p:nvPr>
            <p:ph type="dt" sz="half" idx="15"/>
          </p:nvPr>
        </p:nvSpPr>
        <p:spPr>
          <a:xfrm>
            <a:off x="5211763" y="6235700"/>
            <a:ext cx="1349375" cy="365125"/>
          </a:xfrm>
        </p:spPr>
        <p:txBody>
          <a:bodyPr/>
          <a:lstStyle>
            <a:lvl1pPr>
              <a:defRPr>
                <a:solidFill>
                  <a:schemeClr val="bg1"/>
                </a:solidFill>
              </a:defRPr>
            </a:lvl1pPr>
          </a:lstStyle>
          <a:p>
            <a:pPr>
              <a:defRPr/>
            </a:pPr>
            <a:endParaRPr lang="en-US">
              <a:solidFill>
                <a:prstClr val="white"/>
              </a:solidFill>
            </a:endParaRPr>
          </a:p>
        </p:txBody>
      </p:sp>
      <p:sp>
        <p:nvSpPr>
          <p:cNvPr id="10" name="Footer Placeholder 5"/>
          <p:cNvSpPr>
            <a:spLocks noGrp="1"/>
          </p:cNvSpPr>
          <p:nvPr>
            <p:ph type="ftr" sz="quarter" idx="16"/>
          </p:nvPr>
        </p:nvSpPr>
        <p:spPr>
          <a:xfrm>
            <a:off x="381000" y="6235700"/>
            <a:ext cx="4648200" cy="365125"/>
          </a:xfrm>
        </p:spPr>
        <p:txBody>
          <a:bodyPr/>
          <a:lstStyle>
            <a:lvl1pPr>
              <a:defRPr>
                <a:solidFill>
                  <a:schemeClr val="bg1"/>
                </a:solidFill>
              </a:defRPr>
            </a:lvl1pPr>
          </a:lstStyle>
          <a:p>
            <a:pPr>
              <a:defRPr/>
            </a:pPr>
            <a:endParaRPr lang="en-US">
              <a:solidFill>
                <a:prstClr val="white"/>
              </a:solidFill>
            </a:endParaRPr>
          </a:p>
        </p:txBody>
      </p:sp>
      <p:sp>
        <p:nvSpPr>
          <p:cNvPr id="11" name="Slide Number Placeholder 6"/>
          <p:cNvSpPr>
            <a:spLocks noGrp="1"/>
          </p:cNvSpPr>
          <p:nvPr>
            <p:ph type="sldNum" sz="quarter" idx="17"/>
          </p:nvPr>
        </p:nvSpPr>
        <p:spPr/>
        <p:txBody>
          <a:bodyPr/>
          <a:lstStyle>
            <a:lvl1pPr>
              <a:defRPr/>
            </a:lvl1pPr>
          </a:lstStyle>
          <a:p>
            <a:pPr>
              <a:defRPr/>
            </a:pPr>
            <a:fld id="{E3368AF9-7545-4B9B-BE2A-4CCAD2B34E9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55252779"/>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8" name="TextBox 7"/>
          <p:cNvSpPr txBox="1"/>
          <p:nvPr/>
        </p:nvSpPr>
        <p:spPr>
          <a:xfrm>
            <a:off x="425450" y="174625"/>
            <a:ext cx="412750" cy="831850"/>
          </a:xfrm>
          <a:prstGeom prst="rect">
            <a:avLst/>
          </a:prstGeom>
          <a:noFill/>
        </p:spPr>
        <p:txBody>
          <a:bodyPr lIns="0" tIns="0" rIns="0" bIns="0">
            <a:spAutoFit/>
          </a:bodyPr>
          <a:lstStyle>
            <a:lvl1pPr eaLnBrk="0" hangingPunct="0">
              <a:defRPr sz="2400">
                <a:solidFill>
                  <a:schemeClr val="tx1"/>
                </a:solidFill>
                <a:latin typeface="Calibri" charset="0"/>
                <a:cs typeface="Arial" charset="0"/>
              </a:defRPr>
            </a:lvl1pPr>
            <a:lvl2pPr marL="37931725" indent="-37474525" eaLnBrk="0" hangingPunct="0">
              <a:defRPr sz="2400">
                <a:solidFill>
                  <a:schemeClr val="tx1"/>
                </a:solidFill>
                <a:latin typeface="Calibri" charset="0"/>
                <a:cs typeface="Arial" charset="0"/>
              </a:defRPr>
            </a:lvl2pPr>
            <a:lvl3pPr eaLnBrk="0" hangingPunct="0">
              <a:defRPr sz="2400">
                <a:solidFill>
                  <a:schemeClr val="tx1"/>
                </a:solidFill>
                <a:latin typeface="Calibri" charset="0"/>
                <a:cs typeface="Arial" charset="0"/>
              </a:defRPr>
            </a:lvl3pPr>
            <a:lvl4pPr eaLnBrk="0" hangingPunct="0">
              <a:defRPr sz="2400">
                <a:solidFill>
                  <a:schemeClr val="tx1"/>
                </a:solidFill>
                <a:latin typeface="Calibri" charset="0"/>
                <a:cs typeface="Arial" charset="0"/>
              </a:defRPr>
            </a:lvl4pPr>
            <a:lvl5pPr eaLnBrk="0" hangingPunct="0">
              <a:defRPr sz="2400">
                <a:solidFill>
                  <a:schemeClr val="tx1"/>
                </a:solidFill>
                <a:latin typeface="Calibri" charset="0"/>
                <a:cs typeface="Arial" charset="0"/>
              </a:defRPr>
            </a:lvl5pPr>
            <a:lvl6pPr marL="457200" eaLnBrk="0" fontAlgn="base" hangingPunct="0">
              <a:spcBef>
                <a:spcPct val="0"/>
              </a:spcBef>
              <a:spcAft>
                <a:spcPct val="0"/>
              </a:spcAft>
              <a:defRPr sz="2400">
                <a:solidFill>
                  <a:schemeClr val="tx1"/>
                </a:solidFill>
                <a:latin typeface="Calibri" charset="0"/>
                <a:cs typeface="Arial" charset="0"/>
              </a:defRPr>
            </a:lvl6pPr>
            <a:lvl7pPr marL="914400" eaLnBrk="0" fontAlgn="base" hangingPunct="0">
              <a:spcBef>
                <a:spcPct val="0"/>
              </a:spcBef>
              <a:spcAft>
                <a:spcPct val="0"/>
              </a:spcAft>
              <a:defRPr sz="2400">
                <a:solidFill>
                  <a:schemeClr val="tx1"/>
                </a:solidFill>
                <a:latin typeface="Calibri" charset="0"/>
                <a:cs typeface="Arial" charset="0"/>
              </a:defRPr>
            </a:lvl7pPr>
            <a:lvl8pPr marL="1371600" eaLnBrk="0" fontAlgn="base" hangingPunct="0">
              <a:spcBef>
                <a:spcPct val="0"/>
              </a:spcBef>
              <a:spcAft>
                <a:spcPct val="0"/>
              </a:spcAft>
              <a:defRPr sz="2400">
                <a:solidFill>
                  <a:schemeClr val="tx1"/>
                </a:solidFill>
                <a:latin typeface="Calibri" charset="0"/>
                <a:cs typeface="Arial" charset="0"/>
              </a:defRPr>
            </a:lvl8pPr>
            <a:lvl9pPr marL="1828800" eaLnBrk="0" fontAlgn="base" hangingPunct="0">
              <a:spcBef>
                <a:spcPct val="0"/>
              </a:spcBef>
              <a:spcAft>
                <a:spcPct val="0"/>
              </a:spcAft>
              <a:defRPr sz="2400">
                <a:solidFill>
                  <a:schemeClr val="tx1"/>
                </a:solidFill>
                <a:latin typeface="Calibri" charset="0"/>
                <a:cs typeface="Arial" charset="0"/>
              </a:defRPr>
            </a:lvl9pPr>
          </a:lstStyle>
          <a:p>
            <a:pPr defTabSz="914400" eaLnBrk="1" fontAlgn="base" hangingPunct="1">
              <a:spcBef>
                <a:spcPct val="0"/>
              </a:spcBef>
              <a:spcAft>
                <a:spcPct val="0"/>
              </a:spcAft>
              <a:defRPr/>
            </a:pPr>
            <a:r>
              <a:rPr lang="en-US" sz="5400" b="1" smtClean="0">
                <a:solidFill>
                  <a:srgbClr val="B870B8"/>
                </a:solidFill>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Click icon to add picture</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Click icon to add picture</a:t>
            </a:r>
            <a:endParaRPr noProof="0"/>
          </a:p>
        </p:txBody>
      </p:sp>
      <p:sp>
        <p:nvSpPr>
          <p:cNvPr id="11" name="Date Placeholder 4"/>
          <p:cNvSpPr>
            <a:spLocks noGrp="1"/>
          </p:cNvSpPr>
          <p:nvPr>
            <p:ph type="dt" sz="half" idx="16"/>
          </p:nvPr>
        </p:nvSpPr>
        <p:spPr>
          <a:xfrm>
            <a:off x="3048000" y="6235700"/>
            <a:ext cx="1347788" cy="365125"/>
          </a:xfrm>
        </p:spPr>
        <p:txBody>
          <a:bodyPr/>
          <a:lstStyle>
            <a:lvl1pPr>
              <a:defRPr>
                <a:solidFill>
                  <a:schemeClr val="bg1"/>
                </a:solidFill>
              </a:defRPr>
            </a:lvl1pPr>
          </a:lstStyle>
          <a:p>
            <a:pPr>
              <a:defRPr/>
            </a:pPr>
            <a:endParaRPr lang="en-US">
              <a:solidFill>
                <a:prstClr val="white"/>
              </a:solidFill>
            </a:endParaRPr>
          </a:p>
        </p:txBody>
      </p:sp>
      <p:sp>
        <p:nvSpPr>
          <p:cNvPr id="15" name="Footer Placeholder 5"/>
          <p:cNvSpPr>
            <a:spLocks noGrp="1"/>
          </p:cNvSpPr>
          <p:nvPr>
            <p:ph type="ftr" sz="quarter" idx="17"/>
          </p:nvPr>
        </p:nvSpPr>
        <p:spPr>
          <a:xfrm>
            <a:off x="381000" y="6235700"/>
            <a:ext cx="2590800" cy="365125"/>
          </a:xfrm>
        </p:spPr>
        <p:txBody>
          <a:bodyPr/>
          <a:lstStyle>
            <a:lvl1pPr>
              <a:defRPr>
                <a:solidFill>
                  <a:schemeClr val="bg1"/>
                </a:solidFill>
              </a:defRPr>
            </a:lvl1pPr>
          </a:lstStyle>
          <a:p>
            <a:pPr>
              <a:defRPr/>
            </a:pPr>
            <a:endParaRPr lang="en-US">
              <a:solidFill>
                <a:prstClr val="white"/>
              </a:solidFill>
            </a:endParaRPr>
          </a:p>
        </p:txBody>
      </p:sp>
      <p:sp>
        <p:nvSpPr>
          <p:cNvPr id="16" name="Slide Number Placeholder 6"/>
          <p:cNvSpPr>
            <a:spLocks noGrp="1"/>
          </p:cNvSpPr>
          <p:nvPr>
            <p:ph type="sldNum" sz="quarter" idx="18"/>
          </p:nvPr>
        </p:nvSpPr>
        <p:spPr/>
        <p:txBody>
          <a:bodyPr/>
          <a:lstStyle>
            <a:lvl1pPr>
              <a:defRPr/>
            </a:lvl1pPr>
          </a:lstStyle>
          <a:p>
            <a:pPr>
              <a:defRPr/>
            </a:pPr>
            <a:fld id="{D3D1CC56-C34D-4ADF-8ACE-8761F1C145D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805740512"/>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8" name="TextBox 7"/>
          <p:cNvSpPr txBox="1"/>
          <p:nvPr/>
        </p:nvSpPr>
        <p:spPr>
          <a:xfrm>
            <a:off x="4749800" y="3370263"/>
            <a:ext cx="220663" cy="369887"/>
          </a:xfrm>
          <a:prstGeom prst="rect">
            <a:avLst/>
          </a:prstGeom>
          <a:noFill/>
        </p:spPr>
        <p:txBody>
          <a:bodyPr lIns="0" tIns="0" rIns="0" bIns="0">
            <a:spAutoFit/>
          </a:bodyPr>
          <a:lstStyle>
            <a:lvl1pPr eaLnBrk="0" hangingPunct="0">
              <a:defRPr sz="2400">
                <a:solidFill>
                  <a:schemeClr val="tx1"/>
                </a:solidFill>
                <a:latin typeface="Calibri" charset="0"/>
                <a:cs typeface="Arial" charset="0"/>
              </a:defRPr>
            </a:lvl1pPr>
            <a:lvl2pPr marL="37931725" indent="-37474525" eaLnBrk="0" hangingPunct="0">
              <a:defRPr sz="2400">
                <a:solidFill>
                  <a:schemeClr val="tx1"/>
                </a:solidFill>
                <a:latin typeface="Calibri" charset="0"/>
                <a:cs typeface="Arial" charset="0"/>
              </a:defRPr>
            </a:lvl2pPr>
            <a:lvl3pPr eaLnBrk="0" hangingPunct="0">
              <a:defRPr sz="2400">
                <a:solidFill>
                  <a:schemeClr val="tx1"/>
                </a:solidFill>
                <a:latin typeface="Calibri" charset="0"/>
                <a:cs typeface="Arial" charset="0"/>
              </a:defRPr>
            </a:lvl3pPr>
            <a:lvl4pPr eaLnBrk="0" hangingPunct="0">
              <a:defRPr sz="2400">
                <a:solidFill>
                  <a:schemeClr val="tx1"/>
                </a:solidFill>
                <a:latin typeface="Calibri" charset="0"/>
                <a:cs typeface="Arial" charset="0"/>
              </a:defRPr>
            </a:lvl4pPr>
            <a:lvl5pPr eaLnBrk="0" hangingPunct="0">
              <a:defRPr sz="2400">
                <a:solidFill>
                  <a:schemeClr val="tx1"/>
                </a:solidFill>
                <a:latin typeface="Calibri" charset="0"/>
                <a:cs typeface="Arial" charset="0"/>
              </a:defRPr>
            </a:lvl5pPr>
            <a:lvl6pPr marL="457200" eaLnBrk="0" fontAlgn="base" hangingPunct="0">
              <a:spcBef>
                <a:spcPct val="0"/>
              </a:spcBef>
              <a:spcAft>
                <a:spcPct val="0"/>
              </a:spcAft>
              <a:defRPr sz="2400">
                <a:solidFill>
                  <a:schemeClr val="tx1"/>
                </a:solidFill>
                <a:latin typeface="Calibri" charset="0"/>
                <a:cs typeface="Arial" charset="0"/>
              </a:defRPr>
            </a:lvl6pPr>
            <a:lvl7pPr marL="914400" eaLnBrk="0" fontAlgn="base" hangingPunct="0">
              <a:spcBef>
                <a:spcPct val="0"/>
              </a:spcBef>
              <a:spcAft>
                <a:spcPct val="0"/>
              </a:spcAft>
              <a:defRPr sz="2400">
                <a:solidFill>
                  <a:schemeClr val="tx1"/>
                </a:solidFill>
                <a:latin typeface="Calibri" charset="0"/>
                <a:cs typeface="Arial" charset="0"/>
              </a:defRPr>
            </a:lvl7pPr>
            <a:lvl8pPr marL="1371600" eaLnBrk="0" fontAlgn="base" hangingPunct="0">
              <a:spcBef>
                <a:spcPct val="0"/>
              </a:spcBef>
              <a:spcAft>
                <a:spcPct val="0"/>
              </a:spcAft>
              <a:defRPr sz="2400">
                <a:solidFill>
                  <a:schemeClr val="tx1"/>
                </a:solidFill>
                <a:latin typeface="Calibri" charset="0"/>
                <a:cs typeface="Arial" charset="0"/>
              </a:defRPr>
            </a:lvl8pPr>
            <a:lvl9pPr marL="1828800" eaLnBrk="0" fontAlgn="base" hangingPunct="0">
              <a:spcBef>
                <a:spcPct val="0"/>
              </a:spcBef>
              <a:spcAft>
                <a:spcPct val="0"/>
              </a:spcAft>
              <a:defRPr sz="2400">
                <a:solidFill>
                  <a:schemeClr val="tx1"/>
                </a:solidFill>
                <a:latin typeface="Calibri" charset="0"/>
                <a:cs typeface="Arial" charset="0"/>
              </a:defRPr>
            </a:lvl9pPr>
          </a:lstStyle>
          <a:p>
            <a:pPr defTabSz="914400" eaLnBrk="1" fontAlgn="base" hangingPunct="1">
              <a:spcBef>
                <a:spcPct val="0"/>
              </a:spcBef>
              <a:spcAft>
                <a:spcPct val="0"/>
              </a:spcAft>
              <a:defRPr/>
            </a:pPr>
            <a:r>
              <a:rPr lang="en-US" b="1" smtClean="0">
                <a:solidFill>
                  <a:srgbClr val="B870B8"/>
                </a:solidFill>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9" name="Date Placeholder 4"/>
          <p:cNvSpPr>
            <a:spLocks noGrp="1"/>
          </p:cNvSpPr>
          <p:nvPr>
            <p:ph type="dt" sz="half" idx="15"/>
          </p:nvPr>
        </p:nvSpPr>
        <p:spPr>
          <a:xfrm>
            <a:off x="7391400" y="6423025"/>
            <a:ext cx="1536700" cy="365125"/>
          </a:xfrm>
        </p:spPr>
        <p:txBody>
          <a:bodyPr/>
          <a:lstStyle>
            <a:lvl1pPr>
              <a:defRPr/>
            </a:lvl1pPr>
          </a:lstStyle>
          <a:p>
            <a:pPr>
              <a:defRPr/>
            </a:pPr>
            <a:endParaRPr lang="en-US"/>
          </a:p>
        </p:txBody>
      </p:sp>
      <p:sp>
        <p:nvSpPr>
          <p:cNvPr id="10" name="Footer Placeholder 5"/>
          <p:cNvSpPr>
            <a:spLocks noGrp="1"/>
          </p:cNvSpPr>
          <p:nvPr>
            <p:ph type="ftr" sz="quarter" idx="16"/>
          </p:nvPr>
        </p:nvSpPr>
        <p:spPr>
          <a:xfrm>
            <a:off x="4191000" y="6423025"/>
            <a:ext cx="3005138" cy="365125"/>
          </a:xfrm>
        </p:spPr>
        <p:txBody>
          <a:bodyPr/>
          <a:lstStyle>
            <a:lvl1pPr>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pPr>
              <a:defRPr/>
            </a:pPr>
            <a:fld id="{99509707-2F13-4FFA-82F2-E8DE07D8E66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09915539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1769807" y="6266564"/>
            <a:ext cx="6916994" cy="222376"/>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dirty="0"/>
          </a:p>
        </p:txBody>
      </p:sp>
      <p:sp>
        <p:nvSpPr>
          <p:cNvPr id="15" name="Slide Number Placeholder 5"/>
          <p:cNvSpPr txBox="1">
            <a:spLocks/>
          </p:cNvSpPr>
          <p:nvPr userDrawn="1"/>
        </p:nvSpPr>
        <p:spPr>
          <a:xfrm>
            <a:off x="8458200" y="6284968"/>
            <a:ext cx="2286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a:t>
            </a:fld>
            <a:endParaRPr lang="en-US" sz="900" b="1" i="0" dirty="0">
              <a:solidFill>
                <a:schemeClr val="bg1"/>
              </a:solidFill>
            </a:endParaRPr>
          </a:p>
        </p:txBody>
      </p:sp>
      <p:pic>
        <p:nvPicPr>
          <p:cNvPr id="16" name="Picture 15" descr="ACT logo Blue 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356" y="6226051"/>
            <a:ext cx="1128124" cy="291776"/>
          </a:xfrm>
          <a:prstGeom prst="rect">
            <a:avLst/>
          </a:prstGeom>
        </p:spPr>
      </p:pic>
      <p:sp>
        <p:nvSpPr>
          <p:cNvPr id="11" name="Text Placeholder 2"/>
          <p:cNvSpPr>
            <a:spLocks noGrp="1"/>
          </p:cNvSpPr>
          <p:nvPr>
            <p:ph type="body" idx="1"/>
          </p:nvPr>
        </p:nvSpPr>
        <p:spPr>
          <a:xfrm>
            <a:off x="423798" y="1499712"/>
            <a:ext cx="4040188" cy="408138"/>
          </a:xfrm>
          <a:prstGeom prst="rect">
            <a:avLst/>
          </a:prstGeom>
        </p:spPr>
        <p:txBody>
          <a:bodyPr anchor="b"/>
          <a:lstStyle>
            <a:lvl1pPr marL="0" indent="0">
              <a:buNone/>
              <a:defRPr sz="2000" b="1" i="0">
                <a:solidFill>
                  <a:srgbClr val="002D6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2"/>
          </p:nvPr>
        </p:nvSpPr>
        <p:spPr>
          <a:xfrm>
            <a:off x="423798" y="2139474"/>
            <a:ext cx="4040188" cy="3580606"/>
          </a:xfrm>
          <a:prstGeom prst="rect">
            <a:avLst/>
          </a:prstGeom>
        </p:spPr>
        <p:txBody>
          <a:bodyPr/>
          <a:lstStyle>
            <a:lvl1pPr>
              <a:buClr>
                <a:srgbClr val="E31B23"/>
              </a:buClr>
              <a:defRPr sz="2000" b="0" i="0">
                <a:solidFill>
                  <a:srgbClr val="002D62"/>
                </a:solidFill>
                <a:latin typeface="Arial"/>
                <a:cs typeface="Arial"/>
              </a:defRPr>
            </a:lvl1pPr>
            <a:lvl2pPr>
              <a:defRPr sz="2000" b="0" i="0">
                <a:solidFill>
                  <a:srgbClr val="002D62"/>
                </a:solidFill>
                <a:latin typeface="Arial"/>
                <a:cs typeface="Arial"/>
              </a:defRPr>
            </a:lvl2pPr>
            <a:lvl3pPr>
              <a:buClr>
                <a:srgbClr val="E31B23"/>
              </a:buClr>
              <a:defRPr sz="1800" b="0" i="0">
                <a:solidFill>
                  <a:srgbClr val="002D62"/>
                </a:solidFill>
                <a:latin typeface="Arial"/>
                <a:cs typeface="Arial"/>
              </a:defRPr>
            </a:lvl3pPr>
            <a:lvl4pPr>
              <a:defRPr sz="1600" b="0" i="0">
                <a:solidFill>
                  <a:srgbClr val="002D62"/>
                </a:solidFill>
                <a:latin typeface="Arial"/>
                <a:cs typeface="Arial"/>
              </a:defRPr>
            </a:lvl4pPr>
            <a:lvl5pPr>
              <a:buClr>
                <a:srgbClr val="E31B23"/>
              </a:buClr>
              <a:defRPr sz="1600" b="0" i="0">
                <a:solidFill>
                  <a:srgbClr val="002D62"/>
                </a:solidFill>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4"/>
          <p:cNvSpPr>
            <a:spLocks noGrp="1"/>
          </p:cNvSpPr>
          <p:nvPr>
            <p:ph type="body" sz="quarter" idx="3"/>
          </p:nvPr>
        </p:nvSpPr>
        <p:spPr>
          <a:xfrm>
            <a:off x="4611623" y="1499712"/>
            <a:ext cx="4041775" cy="408138"/>
          </a:xfrm>
          <a:prstGeom prst="rect">
            <a:avLst/>
          </a:prstGeom>
        </p:spPr>
        <p:txBody>
          <a:bodyPr anchor="b"/>
          <a:lstStyle>
            <a:lvl1pPr marL="0" indent="0">
              <a:buNone/>
              <a:defRPr sz="2000" b="1">
                <a:solidFill>
                  <a:srgbClr val="002D6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7" name="Content Placeholder 5"/>
          <p:cNvSpPr>
            <a:spLocks noGrp="1"/>
          </p:cNvSpPr>
          <p:nvPr>
            <p:ph sz="quarter" idx="4"/>
          </p:nvPr>
        </p:nvSpPr>
        <p:spPr>
          <a:xfrm>
            <a:off x="4611623" y="2139474"/>
            <a:ext cx="4041775" cy="3580606"/>
          </a:xfrm>
          <a:prstGeom prst="rect">
            <a:avLst/>
          </a:prstGeom>
        </p:spPr>
        <p:txBody>
          <a:bodyPr/>
          <a:lstStyle>
            <a:lvl1pPr>
              <a:buClr>
                <a:srgbClr val="E31B23"/>
              </a:buClr>
              <a:defRPr sz="2000">
                <a:solidFill>
                  <a:srgbClr val="002D62"/>
                </a:solidFill>
              </a:defRPr>
            </a:lvl1pPr>
            <a:lvl2pPr>
              <a:defRPr sz="2000">
                <a:solidFill>
                  <a:srgbClr val="002D62"/>
                </a:solidFill>
              </a:defRPr>
            </a:lvl2pPr>
            <a:lvl3pPr>
              <a:buClr>
                <a:srgbClr val="E31B23"/>
              </a:buClr>
              <a:defRPr sz="1800">
                <a:solidFill>
                  <a:srgbClr val="002D62"/>
                </a:solidFill>
              </a:defRPr>
            </a:lvl3pPr>
            <a:lvl4pPr>
              <a:defRPr sz="1600">
                <a:solidFill>
                  <a:srgbClr val="002D62"/>
                </a:solidFill>
              </a:defRPr>
            </a:lvl4pPr>
            <a:lvl5pPr>
              <a:buClr>
                <a:srgbClr val="E31B23"/>
              </a:buClr>
              <a:defRPr sz="1600">
                <a:solidFill>
                  <a:srgbClr val="002D6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7"/>
          <p:cNvSpPr>
            <a:spLocks noGrp="1"/>
          </p:cNvSpPr>
          <p:nvPr>
            <p:ph type="body" sz="quarter" idx="12" hasCustomPrompt="1"/>
          </p:nvPr>
        </p:nvSpPr>
        <p:spPr>
          <a:xfrm>
            <a:off x="426356" y="808183"/>
            <a:ext cx="2552700" cy="544513"/>
          </a:xfrm>
          <a:prstGeom prst="rect">
            <a:avLst/>
          </a:prstGeom>
        </p:spPr>
        <p:txBody>
          <a:bodyPr vert="horz" lIns="0" tIns="0" rIns="0" bIns="0"/>
          <a:lstStyle>
            <a:lvl1pPr marL="0" indent="0">
              <a:buFontTx/>
              <a:buNone/>
              <a:defRPr sz="1050" b="0" i="0">
                <a:solidFill>
                  <a:srgbClr val="002D62"/>
                </a:solidFill>
                <a:latin typeface="Arial"/>
                <a:cs typeface="Arial"/>
              </a:defRPr>
            </a:lvl1pPr>
          </a:lstStyle>
          <a:p>
            <a:pPr lvl="0"/>
            <a:r>
              <a:rPr lang="en-US" dirty="0" smtClean="0"/>
              <a:t>Click to edit subhead styles</a:t>
            </a:r>
          </a:p>
        </p:txBody>
      </p:sp>
      <p:sp>
        <p:nvSpPr>
          <p:cNvPr id="19" name="Text Placeholder 15"/>
          <p:cNvSpPr>
            <a:spLocks noGrp="1"/>
          </p:cNvSpPr>
          <p:nvPr>
            <p:ph type="body" sz="quarter" idx="11" hasCustomPrompt="1"/>
          </p:nvPr>
        </p:nvSpPr>
        <p:spPr>
          <a:xfrm>
            <a:off x="426357" y="425451"/>
            <a:ext cx="5150098" cy="359642"/>
          </a:xfrm>
          <a:prstGeom prst="rect">
            <a:avLst/>
          </a:prstGeom>
        </p:spPr>
        <p:txBody>
          <a:bodyPr vert="horz" lIns="0" tIns="0" rIns="0" bIns="0"/>
          <a:lstStyle>
            <a:lvl1pPr marL="0" indent="0">
              <a:spcBef>
                <a:spcPts val="0"/>
              </a:spcBef>
              <a:buFontTx/>
              <a:buNone/>
              <a:defRPr sz="2000" b="1" i="0">
                <a:solidFill>
                  <a:srgbClr val="002D62"/>
                </a:solidFill>
                <a:latin typeface="Arial Bold"/>
                <a:cs typeface="Arial Bold"/>
              </a:defRPr>
            </a:lvl1pPr>
          </a:lstStyle>
          <a:p>
            <a:pPr lvl="0"/>
            <a:r>
              <a:rPr lang="en-US" dirty="0" smtClean="0"/>
              <a:t>Click to edit headline style</a:t>
            </a:r>
            <a:endParaRPr lang="en-US" dirty="0"/>
          </a:p>
        </p:txBody>
      </p:sp>
    </p:spTree>
    <p:extLst>
      <p:ext uri="{BB962C8B-B14F-4D97-AF65-F5344CB8AC3E}">
        <p14:creationId xmlns:p14="http://schemas.microsoft.com/office/powerpoint/2010/main" val="4140718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5" name="TextBox 4"/>
          <p:cNvSpPr txBox="1"/>
          <p:nvPr/>
        </p:nvSpPr>
        <p:spPr>
          <a:xfrm>
            <a:off x="223838" y="228600"/>
            <a:ext cx="260350" cy="554038"/>
          </a:xfrm>
          <a:prstGeom prst="rect">
            <a:avLst/>
          </a:prstGeom>
          <a:noFill/>
        </p:spPr>
        <p:txBody>
          <a:bodyPr lIns="0" tIns="0" rIns="0" bIns="0">
            <a:spAutoFit/>
          </a:bodyPr>
          <a:lstStyle>
            <a:lvl1pPr eaLnBrk="0" hangingPunct="0">
              <a:defRPr sz="2400">
                <a:solidFill>
                  <a:schemeClr val="tx1"/>
                </a:solidFill>
                <a:latin typeface="Calibri" charset="0"/>
                <a:cs typeface="Arial" charset="0"/>
              </a:defRPr>
            </a:lvl1pPr>
            <a:lvl2pPr marL="37931725" indent="-37474525" eaLnBrk="0" hangingPunct="0">
              <a:defRPr sz="2400">
                <a:solidFill>
                  <a:schemeClr val="tx1"/>
                </a:solidFill>
                <a:latin typeface="Calibri" charset="0"/>
                <a:cs typeface="Arial" charset="0"/>
              </a:defRPr>
            </a:lvl2pPr>
            <a:lvl3pPr eaLnBrk="0" hangingPunct="0">
              <a:defRPr sz="2400">
                <a:solidFill>
                  <a:schemeClr val="tx1"/>
                </a:solidFill>
                <a:latin typeface="Calibri" charset="0"/>
                <a:cs typeface="Arial" charset="0"/>
              </a:defRPr>
            </a:lvl3pPr>
            <a:lvl4pPr eaLnBrk="0" hangingPunct="0">
              <a:defRPr sz="2400">
                <a:solidFill>
                  <a:schemeClr val="tx1"/>
                </a:solidFill>
                <a:latin typeface="Calibri" charset="0"/>
                <a:cs typeface="Arial" charset="0"/>
              </a:defRPr>
            </a:lvl4pPr>
            <a:lvl5pPr eaLnBrk="0" hangingPunct="0">
              <a:defRPr sz="2400">
                <a:solidFill>
                  <a:schemeClr val="tx1"/>
                </a:solidFill>
                <a:latin typeface="Calibri" charset="0"/>
                <a:cs typeface="Arial" charset="0"/>
              </a:defRPr>
            </a:lvl5pPr>
            <a:lvl6pPr marL="457200" eaLnBrk="0" fontAlgn="base" hangingPunct="0">
              <a:spcBef>
                <a:spcPct val="0"/>
              </a:spcBef>
              <a:spcAft>
                <a:spcPct val="0"/>
              </a:spcAft>
              <a:defRPr sz="2400">
                <a:solidFill>
                  <a:schemeClr val="tx1"/>
                </a:solidFill>
                <a:latin typeface="Calibri" charset="0"/>
                <a:cs typeface="Arial" charset="0"/>
              </a:defRPr>
            </a:lvl6pPr>
            <a:lvl7pPr marL="914400" eaLnBrk="0" fontAlgn="base" hangingPunct="0">
              <a:spcBef>
                <a:spcPct val="0"/>
              </a:spcBef>
              <a:spcAft>
                <a:spcPct val="0"/>
              </a:spcAft>
              <a:defRPr sz="2400">
                <a:solidFill>
                  <a:schemeClr val="tx1"/>
                </a:solidFill>
                <a:latin typeface="Calibri" charset="0"/>
                <a:cs typeface="Arial" charset="0"/>
              </a:defRPr>
            </a:lvl7pPr>
            <a:lvl8pPr marL="1371600" eaLnBrk="0" fontAlgn="base" hangingPunct="0">
              <a:spcBef>
                <a:spcPct val="0"/>
              </a:spcBef>
              <a:spcAft>
                <a:spcPct val="0"/>
              </a:spcAft>
              <a:defRPr sz="2400">
                <a:solidFill>
                  <a:schemeClr val="tx1"/>
                </a:solidFill>
                <a:latin typeface="Calibri" charset="0"/>
                <a:cs typeface="Arial" charset="0"/>
              </a:defRPr>
            </a:lvl8pPr>
            <a:lvl9pPr marL="1828800" eaLnBrk="0" fontAlgn="base" hangingPunct="0">
              <a:spcBef>
                <a:spcPct val="0"/>
              </a:spcBef>
              <a:spcAft>
                <a:spcPct val="0"/>
              </a:spcAft>
              <a:defRPr sz="2400">
                <a:solidFill>
                  <a:schemeClr val="tx1"/>
                </a:solidFill>
                <a:latin typeface="Calibri" charset="0"/>
                <a:cs typeface="Arial" charset="0"/>
              </a:defRPr>
            </a:lvl9pPr>
          </a:lstStyle>
          <a:p>
            <a:pPr defTabSz="914400" eaLnBrk="1" fontAlgn="base" hangingPunct="1">
              <a:spcBef>
                <a:spcPct val="0"/>
              </a:spcBef>
              <a:spcAft>
                <a:spcPct val="0"/>
              </a:spcAft>
              <a:defRPr/>
            </a:pPr>
            <a:r>
              <a:rPr lang="en-US" sz="3600" b="1" smtClean="0">
                <a:solidFill>
                  <a:srgbClr val="B870B8"/>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FA4EF9A-4ED8-48EE-905C-12C1CBD6BF9E}"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5441914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cs typeface="Arial" charset="0"/>
            </a:endParaRPr>
          </a:p>
        </p:txBody>
      </p:sp>
      <p:sp>
        <p:nvSpPr>
          <p:cNvPr id="5" name="TextBox 4"/>
          <p:cNvSpPr txBox="1"/>
          <p:nvPr/>
        </p:nvSpPr>
        <p:spPr>
          <a:xfrm rot="16200000">
            <a:off x="8593932" y="561181"/>
            <a:ext cx="260350" cy="554037"/>
          </a:xfrm>
          <a:prstGeom prst="rect">
            <a:avLst/>
          </a:prstGeom>
          <a:noFill/>
        </p:spPr>
        <p:txBody>
          <a:bodyPr lIns="0" tIns="0" rIns="0" bIns="0">
            <a:spAutoFit/>
          </a:bodyPr>
          <a:lstStyle>
            <a:lvl1pPr eaLnBrk="0" hangingPunct="0">
              <a:defRPr sz="2400">
                <a:solidFill>
                  <a:schemeClr val="tx1"/>
                </a:solidFill>
                <a:latin typeface="Calibri" charset="0"/>
                <a:cs typeface="Arial" charset="0"/>
              </a:defRPr>
            </a:lvl1pPr>
            <a:lvl2pPr marL="37931725" indent="-37474525" eaLnBrk="0" hangingPunct="0">
              <a:defRPr sz="2400">
                <a:solidFill>
                  <a:schemeClr val="tx1"/>
                </a:solidFill>
                <a:latin typeface="Calibri" charset="0"/>
                <a:cs typeface="Arial" charset="0"/>
              </a:defRPr>
            </a:lvl2pPr>
            <a:lvl3pPr eaLnBrk="0" hangingPunct="0">
              <a:defRPr sz="2400">
                <a:solidFill>
                  <a:schemeClr val="tx1"/>
                </a:solidFill>
                <a:latin typeface="Calibri" charset="0"/>
                <a:cs typeface="Arial" charset="0"/>
              </a:defRPr>
            </a:lvl3pPr>
            <a:lvl4pPr eaLnBrk="0" hangingPunct="0">
              <a:defRPr sz="2400">
                <a:solidFill>
                  <a:schemeClr val="tx1"/>
                </a:solidFill>
                <a:latin typeface="Calibri" charset="0"/>
                <a:cs typeface="Arial" charset="0"/>
              </a:defRPr>
            </a:lvl4pPr>
            <a:lvl5pPr eaLnBrk="0" hangingPunct="0">
              <a:defRPr sz="2400">
                <a:solidFill>
                  <a:schemeClr val="tx1"/>
                </a:solidFill>
                <a:latin typeface="Calibri" charset="0"/>
                <a:cs typeface="Arial" charset="0"/>
              </a:defRPr>
            </a:lvl5pPr>
            <a:lvl6pPr marL="457200" eaLnBrk="0" fontAlgn="base" hangingPunct="0">
              <a:spcBef>
                <a:spcPct val="0"/>
              </a:spcBef>
              <a:spcAft>
                <a:spcPct val="0"/>
              </a:spcAft>
              <a:defRPr sz="2400">
                <a:solidFill>
                  <a:schemeClr val="tx1"/>
                </a:solidFill>
                <a:latin typeface="Calibri" charset="0"/>
                <a:cs typeface="Arial" charset="0"/>
              </a:defRPr>
            </a:lvl6pPr>
            <a:lvl7pPr marL="914400" eaLnBrk="0" fontAlgn="base" hangingPunct="0">
              <a:spcBef>
                <a:spcPct val="0"/>
              </a:spcBef>
              <a:spcAft>
                <a:spcPct val="0"/>
              </a:spcAft>
              <a:defRPr sz="2400">
                <a:solidFill>
                  <a:schemeClr val="tx1"/>
                </a:solidFill>
                <a:latin typeface="Calibri" charset="0"/>
                <a:cs typeface="Arial" charset="0"/>
              </a:defRPr>
            </a:lvl7pPr>
            <a:lvl8pPr marL="1371600" eaLnBrk="0" fontAlgn="base" hangingPunct="0">
              <a:spcBef>
                <a:spcPct val="0"/>
              </a:spcBef>
              <a:spcAft>
                <a:spcPct val="0"/>
              </a:spcAft>
              <a:defRPr sz="2400">
                <a:solidFill>
                  <a:schemeClr val="tx1"/>
                </a:solidFill>
                <a:latin typeface="Calibri" charset="0"/>
                <a:cs typeface="Arial" charset="0"/>
              </a:defRPr>
            </a:lvl8pPr>
            <a:lvl9pPr marL="1828800" eaLnBrk="0" fontAlgn="base" hangingPunct="0">
              <a:spcBef>
                <a:spcPct val="0"/>
              </a:spcBef>
              <a:spcAft>
                <a:spcPct val="0"/>
              </a:spcAft>
              <a:defRPr sz="2400">
                <a:solidFill>
                  <a:schemeClr val="tx1"/>
                </a:solidFill>
                <a:latin typeface="Calibri" charset="0"/>
                <a:cs typeface="Arial" charset="0"/>
              </a:defRPr>
            </a:lvl9pPr>
          </a:lstStyle>
          <a:p>
            <a:pPr defTabSz="914400" eaLnBrk="1" fontAlgn="base" hangingPunct="1">
              <a:spcBef>
                <a:spcPct val="0"/>
              </a:spcBef>
              <a:spcAft>
                <a:spcPct val="0"/>
              </a:spcAft>
              <a:defRPr/>
            </a:pPr>
            <a:r>
              <a:rPr lang="en-US" sz="3600" b="1" smtClean="0">
                <a:solidFill>
                  <a:srgbClr val="B870B8"/>
                </a:solidFill>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A60420A-CD2B-4BAE-A082-97813F36D10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7866401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844566"/>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8756842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08211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351202175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4"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908685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2"/>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defTabSz="914400" fontAlgn="base">
              <a:spcAft>
                <a:spcPct val="0"/>
              </a:spcAft>
              <a:defRPr/>
            </a:pPr>
            <a:fld id="{2A410438-5300-4B86-BA7C-2BD53B2618D5}" type="datetime1">
              <a:rPr lang="en-US" smtClean="0"/>
              <a:pPr defTabSz="914400" fontAlgn="base">
                <a:spcAft>
                  <a:spcPct val="0"/>
                </a:spcAft>
                <a:defRPr/>
              </a:pPr>
              <a:t>7/19/2016</a:t>
            </a:fld>
            <a:endParaRPr lang="en-US" dirty="0"/>
          </a:p>
        </p:txBody>
      </p:sp>
      <p:sp>
        <p:nvSpPr>
          <p:cNvPr id="3" name="Footer Placeholder 4"/>
          <p:cNvSpPr>
            <a:spLocks noGrp="1"/>
          </p:cNvSpPr>
          <p:nvPr>
            <p:ph type="ftr" sz="quarter" idx="11"/>
          </p:nvPr>
        </p:nvSpPr>
        <p:spPr>
          <a:xfrm>
            <a:off x="3124200" y="6356352"/>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defTabSz="914400" fontAlgn="base">
              <a:spcAft>
                <a:spcPct val="0"/>
              </a:spcAft>
              <a:defRPr/>
            </a:pPr>
            <a:endParaRPr lang="en-US" dirty="0"/>
          </a:p>
        </p:txBody>
      </p:sp>
      <p:sp>
        <p:nvSpPr>
          <p:cNvPr id="4" name="Slide Number Placeholder 5"/>
          <p:cNvSpPr>
            <a:spLocks noGrp="1"/>
          </p:cNvSpPr>
          <p:nvPr>
            <p:ph type="sldNum" sz="quarter" idx="12"/>
          </p:nvPr>
        </p:nvSpPr>
        <p:spPr>
          <a:xfrm>
            <a:off x="6553200" y="6356352"/>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defTabSz="914400" fontAlgn="base">
              <a:spcAft>
                <a:spcPct val="0"/>
              </a:spcAft>
              <a:defRPr/>
            </a:pPr>
            <a:fld id="{AEDD70FA-59E1-4157-923E-C4A67B08AD84}" type="slidenum">
              <a:rPr lang="en-US"/>
              <a:pPr defTabSz="914400" fontAlgn="base">
                <a:spcAft>
                  <a:spcPct val="0"/>
                </a:spcAft>
                <a:defRPr/>
              </a:pPr>
              <a:t>‹#›</a:t>
            </a:fld>
            <a:endParaRPr lang="en-US" dirty="0"/>
          </a:p>
        </p:txBody>
      </p:sp>
    </p:spTree>
    <p:extLst>
      <p:ext uri="{BB962C8B-B14F-4D97-AF65-F5344CB8AC3E}">
        <p14:creationId xmlns:p14="http://schemas.microsoft.com/office/powerpoint/2010/main" val="3341459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1769807" y="6266564"/>
            <a:ext cx="6916994" cy="222376"/>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dirty="0"/>
          </a:p>
        </p:txBody>
      </p:sp>
      <p:sp>
        <p:nvSpPr>
          <p:cNvPr id="8" name="Slide Number Placeholder 5"/>
          <p:cNvSpPr txBox="1">
            <a:spLocks/>
          </p:cNvSpPr>
          <p:nvPr userDrawn="1"/>
        </p:nvSpPr>
        <p:spPr>
          <a:xfrm>
            <a:off x="8458200" y="6284968"/>
            <a:ext cx="2286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a:t>
            </a:fld>
            <a:endParaRPr lang="en-US" sz="900" b="1" i="0" dirty="0">
              <a:solidFill>
                <a:schemeClr val="bg1"/>
              </a:solidFill>
            </a:endParaRPr>
          </a:p>
        </p:txBody>
      </p:sp>
      <p:pic>
        <p:nvPicPr>
          <p:cNvPr id="9" name="Picture 8" descr="ACT logo Blue 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356" y="6226051"/>
            <a:ext cx="1128124" cy="291776"/>
          </a:xfrm>
          <a:prstGeom prst="rect">
            <a:avLst/>
          </a:prstGeom>
        </p:spPr>
      </p:pic>
      <p:sp>
        <p:nvSpPr>
          <p:cNvPr id="11" name="Text Placeholder 17"/>
          <p:cNvSpPr>
            <a:spLocks noGrp="1"/>
          </p:cNvSpPr>
          <p:nvPr>
            <p:ph type="body" sz="quarter" idx="12" hasCustomPrompt="1"/>
          </p:nvPr>
        </p:nvSpPr>
        <p:spPr>
          <a:xfrm>
            <a:off x="426356" y="808183"/>
            <a:ext cx="2552700" cy="544513"/>
          </a:xfrm>
          <a:prstGeom prst="rect">
            <a:avLst/>
          </a:prstGeom>
        </p:spPr>
        <p:txBody>
          <a:bodyPr vert="horz" lIns="0" tIns="0" rIns="0" bIns="0"/>
          <a:lstStyle>
            <a:lvl1pPr marL="0" indent="0">
              <a:buFontTx/>
              <a:buNone/>
              <a:defRPr sz="1050" b="0" i="0">
                <a:solidFill>
                  <a:srgbClr val="002D62"/>
                </a:solidFill>
                <a:latin typeface="Arial"/>
                <a:cs typeface="Arial"/>
              </a:defRPr>
            </a:lvl1pPr>
          </a:lstStyle>
          <a:p>
            <a:pPr lvl="0"/>
            <a:r>
              <a:rPr lang="en-US" dirty="0" smtClean="0"/>
              <a:t>Click to edit subhead styles</a:t>
            </a:r>
          </a:p>
        </p:txBody>
      </p:sp>
      <p:sp>
        <p:nvSpPr>
          <p:cNvPr id="12" name="Text Placeholder 15"/>
          <p:cNvSpPr>
            <a:spLocks noGrp="1"/>
          </p:cNvSpPr>
          <p:nvPr>
            <p:ph type="body" sz="quarter" idx="11" hasCustomPrompt="1"/>
          </p:nvPr>
        </p:nvSpPr>
        <p:spPr>
          <a:xfrm>
            <a:off x="426357" y="425451"/>
            <a:ext cx="5150098" cy="359642"/>
          </a:xfrm>
          <a:prstGeom prst="rect">
            <a:avLst/>
          </a:prstGeom>
        </p:spPr>
        <p:txBody>
          <a:bodyPr vert="horz" lIns="0" tIns="0" rIns="0" bIns="0"/>
          <a:lstStyle>
            <a:lvl1pPr marL="0" indent="0">
              <a:spcBef>
                <a:spcPts val="0"/>
              </a:spcBef>
              <a:buFontTx/>
              <a:buNone/>
              <a:defRPr sz="2000" b="1" i="0">
                <a:solidFill>
                  <a:srgbClr val="002D62"/>
                </a:solidFill>
                <a:latin typeface="Arial Bold"/>
                <a:cs typeface="Arial Bold"/>
              </a:defRPr>
            </a:lvl1pPr>
          </a:lstStyle>
          <a:p>
            <a:pPr lvl="0"/>
            <a:r>
              <a:rPr lang="en-US" dirty="0" smtClean="0"/>
              <a:t>Click to edit headline style</a:t>
            </a:r>
            <a:endParaRPr lang="en-US" dirty="0"/>
          </a:p>
        </p:txBody>
      </p:sp>
      <p:sp>
        <p:nvSpPr>
          <p:cNvPr id="13" name="Chart Placeholder 2"/>
          <p:cNvSpPr>
            <a:spLocks noGrp="1"/>
          </p:cNvSpPr>
          <p:nvPr>
            <p:ph type="chart" sz="quarter" idx="13"/>
          </p:nvPr>
        </p:nvSpPr>
        <p:spPr>
          <a:xfrm>
            <a:off x="1097280" y="1352696"/>
            <a:ext cx="6878320" cy="4387704"/>
          </a:xfrm>
          <a:prstGeom prst="rect">
            <a:avLst/>
          </a:prstGeom>
        </p:spPr>
        <p:txBody>
          <a:bodyPr vert="horz"/>
          <a:lstStyle/>
          <a:p>
            <a:endParaRPr lang="en-US" dirty="0"/>
          </a:p>
        </p:txBody>
      </p:sp>
    </p:spTree>
    <p:extLst>
      <p:ext uri="{BB962C8B-B14F-4D97-AF65-F5344CB8AC3E}">
        <p14:creationId xmlns:p14="http://schemas.microsoft.com/office/powerpoint/2010/main" val="234126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7" name="Rectangle 26"/>
          <p:cNvSpPr/>
          <p:nvPr userDrawn="1"/>
        </p:nvSpPr>
        <p:spPr>
          <a:xfrm>
            <a:off x="1769807" y="6266564"/>
            <a:ext cx="6916994" cy="222376"/>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dirty="0"/>
          </a:p>
        </p:txBody>
      </p:sp>
      <p:sp>
        <p:nvSpPr>
          <p:cNvPr id="28" name="Slide Number Placeholder 5"/>
          <p:cNvSpPr txBox="1">
            <a:spLocks/>
          </p:cNvSpPr>
          <p:nvPr userDrawn="1"/>
        </p:nvSpPr>
        <p:spPr>
          <a:xfrm>
            <a:off x="8458200" y="6284968"/>
            <a:ext cx="2286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a:t>
            </a:fld>
            <a:endParaRPr lang="en-US" sz="900" b="1" i="0" dirty="0">
              <a:solidFill>
                <a:schemeClr val="bg1"/>
              </a:solidFill>
            </a:endParaRPr>
          </a:p>
        </p:txBody>
      </p:sp>
      <p:pic>
        <p:nvPicPr>
          <p:cNvPr id="29" name="Picture 28" descr="ACT logo Blue 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356" y="6226051"/>
            <a:ext cx="1128124" cy="291776"/>
          </a:xfrm>
          <a:prstGeom prst="rect">
            <a:avLst/>
          </a:prstGeom>
        </p:spPr>
      </p:pic>
      <p:sp>
        <p:nvSpPr>
          <p:cNvPr id="9" name="Text Placeholder 17"/>
          <p:cNvSpPr>
            <a:spLocks noGrp="1"/>
          </p:cNvSpPr>
          <p:nvPr>
            <p:ph type="body" sz="quarter" idx="12" hasCustomPrompt="1"/>
          </p:nvPr>
        </p:nvSpPr>
        <p:spPr>
          <a:xfrm>
            <a:off x="426356" y="808183"/>
            <a:ext cx="2552700" cy="544513"/>
          </a:xfrm>
          <a:prstGeom prst="rect">
            <a:avLst/>
          </a:prstGeom>
        </p:spPr>
        <p:txBody>
          <a:bodyPr vert="horz" lIns="0" tIns="0" rIns="0" bIns="0"/>
          <a:lstStyle>
            <a:lvl1pPr marL="0" indent="0">
              <a:buFontTx/>
              <a:buNone/>
              <a:defRPr sz="1050" b="0" i="0">
                <a:solidFill>
                  <a:srgbClr val="002D62"/>
                </a:solidFill>
                <a:latin typeface="Arial"/>
                <a:cs typeface="Arial"/>
              </a:defRPr>
            </a:lvl1pPr>
          </a:lstStyle>
          <a:p>
            <a:pPr lvl="0"/>
            <a:r>
              <a:rPr lang="en-US" dirty="0" smtClean="0"/>
              <a:t>Click to edit subhead styles</a:t>
            </a:r>
          </a:p>
        </p:txBody>
      </p:sp>
      <p:sp>
        <p:nvSpPr>
          <p:cNvPr id="10" name="Text Placeholder 15"/>
          <p:cNvSpPr>
            <a:spLocks noGrp="1"/>
          </p:cNvSpPr>
          <p:nvPr>
            <p:ph type="body" sz="quarter" idx="11" hasCustomPrompt="1"/>
          </p:nvPr>
        </p:nvSpPr>
        <p:spPr>
          <a:xfrm>
            <a:off x="426357" y="425451"/>
            <a:ext cx="5150098" cy="359642"/>
          </a:xfrm>
          <a:prstGeom prst="rect">
            <a:avLst/>
          </a:prstGeom>
        </p:spPr>
        <p:txBody>
          <a:bodyPr vert="horz" lIns="0" tIns="0" rIns="0" bIns="0"/>
          <a:lstStyle>
            <a:lvl1pPr marL="0" indent="0">
              <a:spcBef>
                <a:spcPts val="0"/>
              </a:spcBef>
              <a:buFontTx/>
              <a:buNone/>
              <a:defRPr sz="2000" b="1" i="0">
                <a:solidFill>
                  <a:srgbClr val="002D62"/>
                </a:solidFill>
                <a:latin typeface="Arial Bold"/>
                <a:cs typeface="Arial Bold"/>
              </a:defRPr>
            </a:lvl1pPr>
          </a:lstStyle>
          <a:p>
            <a:pPr lvl="0"/>
            <a:r>
              <a:rPr lang="en-US" dirty="0" smtClean="0"/>
              <a:t>Click to edit headline style</a:t>
            </a:r>
            <a:endParaRPr lang="en-US" dirty="0"/>
          </a:p>
        </p:txBody>
      </p:sp>
      <p:sp>
        <p:nvSpPr>
          <p:cNvPr id="11" name="Chart Placeholder 2"/>
          <p:cNvSpPr>
            <a:spLocks noGrp="1"/>
          </p:cNvSpPr>
          <p:nvPr>
            <p:ph type="chart" sz="quarter" idx="13"/>
          </p:nvPr>
        </p:nvSpPr>
        <p:spPr>
          <a:xfrm>
            <a:off x="4154221" y="1711845"/>
            <a:ext cx="4294909" cy="3703435"/>
          </a:xfrm>
          <a:prstGeom prst="rect">
            <a:avLst/>
          </a:prstGeom>
        </p:spPr>
        <p:txBody>
          <a:bodyPr vert="horz"/>
          <a:lstStyle/>
          <a:p>
            <a:endParaRPr lang="en-US" dirty="0"/>
          </a:p>
        </p:txBody>
      </p:sp>
      <p:sp>
        <p:nvSpPr>
          <p:cNvPr id="12" name="Text Placeholder 6"/>
          <p:cNvSpPr>
            <a:spLocks noGrp="1"/>
          </p:cNvSpPr>
          <p:nvPr>
            <p:ph type="body" sz="quarter" idx="10"/>
          </p:nvPr>
        </p:nvSpPr>
        <p:spPr>
          <a:xfrm>
            <a:off x="426356" y="2002935"/>
            <a:ext cx="3337462" cy="3412345"/>
          </a:xfrm>
          <a:prstGeom prst="rect">
            <a:avLst/>
          </a:prstGeom>
        </p:spPr>
        <p:txBody>
          <a:bodyPr vert="horz" lIns="0" tIns="0" rIns="0" bIns="0"/>
          <a:lstStyle>
            <a:lvl1pPr marL="0" indent="0">
              <a:spcBef>
                <a:spcPts val="0"/>
              </a:spcBef>
              <a:buFontTx/>
              <a:buNone/>
              <a:defRPr sz="1800" b="0" i="0">
                <a:solidFill>
                  <a:srgbClr val="002D62"/>
                </a:solidFill>
                <a:latin typeface="Arial"/>
                <a:cs typeface="Aria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062460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descr="ACT logo Blue 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357" y="5902219"/>
            <a:ext cx="1656443" cy="428419"/>
          </a:xfrm>
          <a:prstGeom prst="rect">
            <a:avLst/>
          </a:prstGeom>
        </p:spPr>
      </p:pic>
      <p:sp>
        <p:nvSpPr>
          <p:cNvPr id="5" name="Rectangle 4"/>
          <p:cNvSpPr/>
          <p:nvPr userDrawn="1"/>
        </p:nvSpPr>
        <p:spPr>
          <a:xfrm>
            <a:off x="2253227" y="6108262"/>
            <a:ext cx="6405864" cy="222376"/>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dirty="0"/>
          </a:p>
        </p:txBody>
      </p:sp>
    </p:spTree>
    <p:extLst>
      <p:ext uri="{BB962C8B-B14F-4D97-AF65-F5344CB8AC3E}">
        <p14:creationId xmlns:p14="http://schemas.microsoft.com/office/powerpoint/2010/main" val="33850440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3" descr="ACT logo Blue 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357" y="5902219"/>
            <a:ext cx="1656443" cy="428419"/>
          </a:xfrm>
          <a:prstGeom prst="rect">
            <a:avLst/>
          </a:prstGeom>
        </p:spPr>
      </p:pic>
      <p:sp>
        <p:nvSpPr>
          <p:cNvPr id="5" name="Rectangle 4"/>
          <p:cNvSpPr/>
          <p:nvPr userDrawn="1"/>
        </p:nvSpPr>
        <p:spPr>
          <a:xfrm>
            <a:off x="2253227" y="6108262"/>
            <a:ext cx="6405864" cy="222376"/>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914400"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39222825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3" descr="ACT logo Blue 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357" y="5902219"/>
            <a:ext cx="1656443" cy="428419"/>
          </a:xfrm>
          <a:prstGeom prst="rect">
            <a:avLst/>
          </a:prstGeom>
        </p:spPr>
      </p:pic>
      <p:sp>
        <p:nvSpPr>
          <p:cNvPr id="5" name="Rectangle 4"/>
          <p:cNvSpPr/>
          <p:nvPr userDrawn="1"/>
        </p:nvSpPr>
        <p:spPr>
          <a:xfrm>
            <a:off x="2253227" y="6108262"/>
            <a:ext cx="6405864" cy="222376"/>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914400"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1432191934"/>
      </p:ext>
    </p:extLst>
  </p:cSld>
  <p:clrMapOvr>
    <a:masterClrMapping/>
  </p:clrMapOvr>
  <p:timing>
    <p:tnLst>
      <p:par>
        <p:cTn id="1" dur="indefinite" restart="never" nodeType="tmRoot"/>
      </p:par>
    </p:tnLst>
  </p:timing>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xml version="1.0" encoding="UTF-8"?>

<Relationships xmlns="http://schemas.openxmlformats.org/package/2006/relationships">
  <Relationship Id="rId1" Type="http://schemas.openxmlformats.org/officeDocument/2006/relationships/slideLayout" Target="../slideLayouts/slideLayout10.xml"/>
  <Relationship Id="rId2" Type="http://schemas.openxmlformats.org/officeDocument/2006/relationships/slideLayout" Target="../slideLayouts/slideLayout11.xml"/>
  <Relationship Id="rId3" Type="http://schemas.openxmlformats.org/officeDocument/2006/relationships/theme" Target="../theme/theme2.xml"/>
</Relationships>

</file>

<file path=ppt/slideMasters/_rels/slideMaster3.xml.rels><?xml version="1.0" encoding="UTF-8"?>

<Relationships xmlns="http://schemas.openxmlformats.org/package/2006/relationships">
  <Relationship Id="rId1" Type="http://schemas.openxmlformats.org/officeDocument/2006/relationships/slideLayout" Target="../slideLayouts/slideLayout12.xml"/>
  <Relationship Id="rId2" Type="http://schemas.openxmlformats.org/officeDocument/2006/relationships/slideLayout" Target="../slideLayouts/slideLayout13.xml"/>
  <Relationship Id="rId3" Type="http://schemas.openxmlformats.org/officeDocument/2006/relationships/theme" Target="../theme/theme3.xml"/>
</Relationships>

</file>

<file path=ppt/slideMasters/_rels/slideMaster4.xml.rels><?xml version="1.0" encoding="UTF-8"?>

<Relationships xmlns="http://schemas.openxmlformats.org/package/2006/relationships">
  <Relationship Id="rId1" Type="http://schemas.openxmlformats.org/officeDocument/2006/relationships/slideLayout" Target="../slideLayouts/slideLayout14.xml"/>
  <Relationship Id="rId2" Type="http://schemas.openxmlformats.org/officeDocument/2006/relationships/slideLayout" Target="../slideLayouts/slideLayout15.xml"/>
  <Relationship Id="rId3" Type="http://schemas.openxmlformats.org/officeDocument/2006/relationships/theme" Target="../theme/theme4.xml"/>
</Relationships>

</file>

<file path=ppt/slideMasters/_rels/slideMaster5.xml.rels><?xml version="1.0" encoding="UTF-8"?>

<Relationships xmlns="http://schemas.openxmlformats.org/package/2006/relationships">
  <Relationship Id="rId1" Type="http://schemas.openxmlformats.org/officeDocument/2006/relationships/slideLayout" Target="../slideLayouts/slideLayout16.xml"/>
  <Relationship Id="rId2" Type="http://schemas.openxmlformats.org/officeDocument/2006/relationships/slideLayout" Target="../slideLayouts/slideLayout17.xml"/>
  <Relationship Id="rId3" Type="http://schemas.openxmlformats.org/officeDocument/2006/relationships/theme" Target="../theme/theme5.xml"/>
</Relationships>

</file>

<file path=ppt/slideMasters/_rels/slideMaster6.xml.rels><?xml version="1.0" encoding="UTF-8"?>

<Relationships xmlns="http://schemas.openxmlformats.org/package/2006/relationships">
  <Relationship Id="rId1" Type="http://schemas.openxmlformats.org/officeDocument/2006/relationships/slideLayout" Target="../slideLayouts/slideLayout18.xml"/>
  <Relationship Id="rId2" Type="http://schemas.openxmlformats.org/officeDocument/2006/relationships/slideLayout" Target="../slideLayouts/slideLayout19.xml"/>
  <Relationship Id="rId3" Type="http://schemas.openxmlformats.org/officeDocument/2006/relationships/slideLayout" Target="../slideLayouts/slideLayout20.xml"/>
  <Relationship Id="rId4" Type="http://schemas.openxmlformats.org/officeDocument/2006/relationships/slideLayout" Target="../slideLayouts/slideLayout21.xml"/>
  <Relationship Id="rId5" Type="http://schemas.openxmlformats.org/officeDocument/2006/relationships/theme" Target="../theme/theme6.xml"/>
</Relationships>

</file>

<file path=ppt/slideMasters/_rels/slideMaster7.xml.rels><?xml version="1.0" encoding="UTF-8"?>

<Relationships xmlns="http://schemas.openxmlformats.org/package/2006/relationships">
  <Relationship Id="rId1" Type="http://schemas.openxmlformats.org/officeDocument/2006/relationships/slideLayout" Target="../slideLayouts/slideLayout22.xml"/>
  <Relationship Id="rId10" Type="http://schemas.openxmlformats.org/officeDocument/2006/relationships/slideLayout" Target="../slideLayouts/slideLayout31.xml"/>
  <Relationship Id="rId11" Type="http://schemas.openxmlformats.org/officeDocument/2006/relationships/slideLayout" Target="../slideLayouts/slideLayout32.xml"/>
  <Relationship Id="rId12" Type="http://schemas.openxmlformats.org/officeDocument/2006/relationships/slideLayout" Target="../slideLayouts/slideLayout33.xml"/>
  <Relationship Id="rId13" Type="http://schemas.openxmlformats.org/officeDocument/2006/relationships/slideLayout" Target="../slideLayouts/slideLayout34.xml"/>
  <Relationship Id="rId14" Type="http://schemas.openxmlformats.org/officeDocument/2006/relationships/slideLayout" Target="../slideLayouts/slideLayout35.xml"/>
  <Relationship Id="rId15" Type="http://schemas.openxmlformats.org/officeDocument/2006/relationships/slideLayout" Target="../slideLayouts/slideLayout36.xml"/>
  <Relationship Id="rId16" Type="http://schemas.openxmlformats.org/officeDocument/2006/relationships/slideLayout" Target="../slideLayouts/slideLayout37.xml"/>
  <Relationship Id="rId17" Type="http://schemas.openxmlformats.org/officeDocument/2006/relationships/slideLayout" Target="../slideLayouts/slideLayout38.xml"/>
  <Relationship Id="rId18" Type="http://schemas.openxmlformats.org/officeDocument/2006/relationships/slideLayout" Target="../slideLayouts/slideLayout39.xml"/>
  <Relationship Id="rId19" Type="http://schemas.openxmlformats.org/officeDocument/2006/relationships/slideLayout" Target="../slideLayouts/slideLayout40.xml"/>
  <Relationship Id="rId2" Type="http://schemas.openxmlformats.org/officeDocument/2006/relationships/slideLayout" Target="../slideLayouts/slideLayout23.xml"/>
  <Relationship Id="rId20" Type="http://schemas.openxmlformats.org/officeDocument/2006/relationships/slideLayout" Target="../slideLayouts/slideLayout41.xml"/>
  <Relationship Id="rId21" Type="http://schemas.openxmlformats.org/officeDocument/2006/relationships/theme" Target="../theme/theme7.xml"/>
  <Relationship Id="rId3" Type="http://schemas.openxmlformats.org/officeDocument/2006/relationships/slideLayout" Target="../slideLayouts/slideLayout24.xml"/>
  <Relationship Id="rId4" Type="http://schemas.openxmlformats.org/officeDocument/2006/relationships/slideLayout" Target="../slideLayouts/slideLayout25.xml"/>
  <Relationship Id="rId5" Type="http://schemas.openxmlformats.org/officeDocument/2006/relationships/slideLayout" Target="../slideLayouts/slideLayout26.xml"/>
  <Relationship Id="rId6" Type="http://schemas.openxmlformats.org/officeDocument/2006/relationships/slideLayout" Target="../slideLayouts/slideLayout27.xml"/>
  <Relationship Id="rId7" Type="http://schemas.openxmlformats.org/officeDocument/2006/relationships/slideLayout" Target="../slideLayouts/slideLayout28.xml"/>
  <Relationship Id="rId8" Type="http://schemas.openxmlformats.org/officeDocument/2006/relationships/slideLayout" Target="../slideLayouts/slideLayout29.xml"/>
  <Relationship Id="rId9" Type="http://schemas.openxmlformats.org/officeDocument/2006/relationships/slideLayout" Target="../slideLayouts/slideLayout30.xml"/>
</Relationships>

</file>

<file path=ppt/slideMasters/_rels/slideMaster8.xml.rels><?xml version="1.0" encoding="UTF-8"?>

<Relationships xmlns="http://schemas.openxmlformats.org/package/2006/relationships">
  <Relationship Id="rId1" Type="http://schemas.openxmlformats.org/officeDocument/2006/relationships/slideLayout" Target="../slideLayouts/slideLayout42.xml"/>
  <Relationship Id="rId10" Type="http://schemas.openxmlformats.org/officeDocument/2006/relationships/image" Target="../media/image4.png"/>
  <Relationship Id="rId2" Type="http://schemas.openxmlformats.org/officeDocument/2006/relationships/slideLayout" Target="../slideLayouts/slideLayout43.xml"/>
  <Relationship Id="rId3" Type="http://schemas.openxmlformats.org/officeDocument/2006/relationships/slideLayout" Target="../slideLayouts/slideLayout44.xml"/>
  <Relationship Id="rId4" Type="http://schemas.openxmlformats.org/officeDocument/2006/relationships/slideLayout" Target="../slideLayouts/slideLayout45.xml"/>
  <Relationship Id="rId5" Type="http://schemas.openxmlformats.org/officeDocument/2006/relationships/slideLayout" Target="../slideLayouts/slideLayout46.xml"/>
  <Relationship Id="rId6" Type="http://schemas.openxmlformats.org/officeDocument/2006/relationships/theme" Target="../theme/theme8.xml"/>
  <Relationship Id="rId7" Type="http://schemas.openxmlformats.org/officeDocument/2006/relationships/tags" Target="../tags/tag1.xml"/>
  <Relationship Id="rId8" Type="http://schemas.openxmlformats.org/officeDocument/2006/relationships/tags" Target="../tags/tag2.xml"/>
  <Relationship Id="rId9" Type="http://schemas.openxmlformats.org/officeDocument/2006/relationships/image" Target="../media/image3.jpe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Straight Connector 3"/>
          <p:cNvCxnSpPr/>
          <p:nvPr userDrawn="1"/>
        </p:nvCxnSpPr>
        <p:spPr>
          <a:xfrm>
            <a:off x="426357" y="326571"/>
            <a:ext cx="8255000" cy="0"/>
          </a:xfrm>
          <a:prstGeom prst="line">
            <a:avLst/>
          </a:prstGeom>
          <a:ln w="6350" cmpd="sng">
            <a:solidFill>
              <a:srgbClr val="002D6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1731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3" r:id="rId4"/>
    <p:sldLayoutId id="2147483655" r:id="rId5"/>
    <p:sldLayoutId id="2147483654" r:id="rId6"/>
    <p:sldLayoutId id="2147483666" r:id="rId7"/>
    <p:sldLayoutId id="2147483680" r:id="rId8"/>
    <p:sldLayoutId id="2147483684" r:id="rId9"/>
  </p:sldLayoutIdLst>
  <p:hf hdr="0" ftr="0" dt="0"/>
  <p:txStyles>
    <p:titleStyle>
      <a:lvl1pPr algn="ctr" defTabSz="457200" rtl="0" eaLnBrk="1" latinLnBrk="0" hangingPunct="1">
        <a:spcBef>
          <a:spcPct val="0"/>
        </a:spcBef>
        <a:buNone/>
        <a:defRPr sz="4400" b="0" i="0" kern="1200">
          <a:solidFill>
            <a:srgbClr val="1E4C7E"/>
          </a:solidFill>
          <a:latin typeface="Arial Rounded MT Bold"/>
          <a:ea typeface="+mj-ea"/>
          <a:cs typeface="Arial Rounded MT Bold"/>
        </a:defRPr>
      </a:lvl1pPr>
    </p:titleStyle>
    <p:bodyStyle>
      <a:lvl1pPr marL="342900" indent="-342900" algn="l" defTabSz="457200" rtl="0" eaLnBrk="1" latinLnBrk="0" hangingPunct="1">
        <a:spcBef>
          <a:spcPct val="20000"/>
        </a:spcBef>
        <a:buFont typeface="Arial"/>
        <a:buChar char="•"/>
        <a:defRPr sz="3200" b="0" i="0" kern="1200">
          <a:solidFill>
            <a:srgbClr val="1E4C7E"/>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rgbClr val="1E4C7E"/>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rgbClr val="1E4C7E"/>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1E4C7E"/>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1E4C7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defRPr>
            </a:lvl1pPr>
          </a:lstStyle>
          <a:p>
            <a:pPr defTabSz="914400">
              <a:defRPr/>
            </a:pPr>
            <a:fld id="{406E3E42-18BF-476B-A8CB-E6DD8D643070}" type="datetimeFigureOut">
              <a:rPr lang="en-US">
                <a:solidFill>
                  <a:prstClr val="black">
                    <a:tint val="75000"/>
                  </a:prstClr>
                </a:solidFill>
              </a:rPr>
              <a:pPr defTabSz="914400">
                <a:defRPr/>
              </a:pPr>
              <a:t>7/19/2016</a:t>
            </a:fld>
            <a:endParaRPr lang="en-US" dirty="0">
              <a:solidFill>
                <a:prstClr val="black">
                  <a:tint val="75000"/>
                </a:prstClr>
              </a:solidFill>
            </a:endParaRPr>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914400">
              <a:defRPr/>
            </a:pPr>
            <a:endParaRPr lang="en-US" dirty="0">
              <a:solidFill>
                <a:prstClr val="black">
                  <a:tint val="75000"/>
                </a:prstClr>
              </a:solidFill>
            </a:endParaRP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914400">
              <a:defRPr/>
            </a:pPr>
            <a:fld id="{4DEB828A-4FD9-471D-BDED-E515600406A7}" type="slidenum">
              <a:rPr lang="en-US">
                <a:solidFill>
                  <a:prstClr val="black">
                    <a:tint val="75000"/>
                  </a:prstClr>
                </a:solidFill>
              </a:rPr>
              <a:pPr defTabSz="914400">
                <a:defRPr/>
              </a:pPr>
              <a:t>‹#›</a:t>
            </a:fld>
            <a:endParaRPr lang="en-US" dirty="0">
              <a:solidFill>
                <a:prstClr val="black">
                  <a:tint val="75000"/>
                </a:prstClr>
              </a:solidFill>
            </a:endParaRPr>
          </a:p>
        </p:txBody>
      </p:sp>
    </p:spTree>
    <p:extLst>
      <p:ext uri="{BB962C8B-B14F-4D97-AF65-F5344CB8AC3E}">
        <p14:creationId xmlns:p14="http://schemas.microsoft.com/office/powerpoint/2010/main" val="911530248"/>
      </p:ext>
    </p:extLst>
  </p:cSld>
  <p:clrMap bg1="lt1" tx1="dk1" bg2="lt2" tx2="dk2" accent1="accent1" accent2="accent2" accent3="accent3" accent4="accent4" accent5="accent5" accent6="accent6" hlink="hlink" folHlink="folHlink"/>
  <p:sldLayoutIdLst>
    <p:sldLayoutId id="2147483658" r:id="rId1"/>
    <p:sldLayoutId id="2147483659" r:id="rId2"/>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defRPr>
            </a:lvl1pPr>
          </a:lstStyle>
          <a:p>
            <a:pPr defTabSz="914400">
              <a:defRPr/>
            </a:pPr>
            <a:fld id="{406E3E42-18BF-476B-A8CB-E6DD8D643070}" type="datetimeFigureOut">
              <a:rPr lang="en-US">
                <a:solidFill>
                  <a:prstClr val="black">
                    <a:tint val="75000"/>
                  </a:prstClr>
                </a:solidFill>
              </a:rPr>
              <a:pPr defTabSz="914400">
                <a:defRPr/>
              </a:pPr>
              <a:t>7/19/2016</a:t>
            </a:fld>
            <a:endParaRPr lang="en-US" dirty="0">
              <a:solidFill>
                <a:prstClr val="black">
                  <a:tint val="75000"/>
                </a:prstClr>
              </a:solidFill>
            </a:endParaRPr>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914400">
              <a:defRPr/>
            </a:pPr>
            <a:endParaRPr lang="en-US" dirty="0">
              <a:solidFill>
                <a:prstClr val="black">
                  <a:tint val="75000"/>
                </a:prstClr>
              </a:solidFill>
            </a:endParaRP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914400">
              <a:defRPr/>
            </a:pPr>
            <a:fld id="{4DEB828A-4FD9-471D-BDED-E515600406A7}" type="slidenum">
              <a:rPr lang="en-US">
                <a:solidFill>
                  <a:prstClr val="black">
                    <a:tint val="75000"/>
                  </a:prstClr>
                </a:solidFill>
              </a:rPr>
              <a:pPr defTabSz="914400">
                <a:defRPr/>
              </a:pPr>
              <a:t>‹#›</a:t>
            </a:fld>
            <a:endParaRPr lang="en-US" dirty="0">
              <a:solidFill>
                <a:prstClr val="black">
                  <a:tint val="75000"/>
                </a:prstClr>
              </a:solidFill>
            </a:endParaRPr>
          </a:p>
        </p:txBody>
      </p:sp>
    </p:spTree>
    <p:extLst>
      <p:ext uri="{BB962C8B-B14F-4D97-AF65-F5344CB8AC3E}">
        <p14:creationId xmlns:p14="http://schemas.microsoft.com/office/powerpoint/2010/main" val="2364336041"/>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defRPr>
            </a:lvl1pPr>
          </a:lstStyle>
          <a:p>
            <a:pPr defTabSz="914400">
              <a:defRPr/>
            </a:pPr>
            <a:fld id="{406E3E42-18BF-476B-A8CB-E6DD8D643070}" type="datetimeFigureOut">
              <a:rPr lang="en-US">
                <a:solidFill>
                  <a:prstClr val="black">
                    <a:tint val="75000"/>
                  </a:prstClr>
                </a:solidFill>
              </a:rPr>
              <a:pPr defTabSz="914400">
                <a:defRPr/>
              </a:pPr>
              <a:t>7/19/2016</a:t>
            </a:fld>
            <a:endParaRPr lang="en-US" dirty="0">
              <a:solidFill>
                <a:prstClr val="black">
                  <a:tint val="75000"/>
                </a:prstClr>
              </a:solidFill>
            </a:endParaRPr>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914400">
              <a:defRPr/>
            </a:pPr>
            <a:endParaRPr lang="en-US" dirty="0">
              <a:solidFill>
                <a:prstClr val="black">
                  <a:tint val="75000"/>
                </a:prstClr>
              </a:solidFill>
            </a:endParaRP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914400">
              <a:defRPr/>
            </a:pPr>
            <a:fld id="{4DEB828A-4FD9-471D-BDED-E515600406A7}" type="slidenum">
              <a:rPr lang="en-US">
                <a:solidFill>
                  <a:prstClr val="black">
                    <a:tint val="75000"/>
                  </a:prstClr>
                </a:solidFill>
              </a:rPr>
              <a:pPr defTabSz="914400">
                <a:defRPr/>
              </a:pPr>
              <a:t>‹#›</a:t>
            </a:fld>
            <a:endParaRPr lang="en-US" dirty="0">
              <a:solidFill>
                <a:prstClr val="black">
                  <a:tint val="75000"/>
                </a:prstClr>
              </a:solidFill>
            </a:endParaRPr>
          </a:p>
        </p:txBody>
      </p:sp>
    </p:spTree>
    <p:extLst>
      <p:ext uri="{BB962C8B-B14F-4D97-AF65-F5344CB8AC3E}">
        <p14:creationId xmlns:p14="http://schemas.microsoft.com/office/powerpoint/2010/main" val="1924204948"/>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defRPr>
            </a:lvl1pPr>
          </a:lstStyle>
          <a:p>
            <a:pPr defTabSz="914400">
              <a:defRPr/>
            </a:pPr>
            <a:fld id="{406E3E42-18BF-476B-A8CB-E6DD8D643070}" type="datetimeFigureOut">
              <a:rPr lang="en-US">
                <a:solidFill>
                  <a:prstClr val="black">
                    <a:tint val="75000"/>
                  </a:prstClr>
                </a:solidFill>
              </a:rPr>
              <a:pPr defTabSz="914400">
                <a:defRPr/>
              </a:pPr>
              <a:t>7/19/2016</a:t>
            </a:fld>
            <a:endParaRPr lang="en-US" dirty="0">
              <a:solidFill>
                <a:prstClr val="black">
                  <a:tint val="75000"/>
                </a:prstClr>
              </a:solidFill>
            </a:endParaRPr>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914400">
              <a:defRPr/>
            </a:pPr>
            <a:endParaRPr lang="en-US" dirty="0">
              <a:solidFill>
                <a:prstClr val="black">
                  <a:tint val="75000"/>
                </a:prstClr>
              </a:solidFill>
            </a:endParaRP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914400">
              <a:defRPr/>
            </a:pPr>
            <a:fld id="{4DEB828A-4FD9-471D-BDED-E515600406A7}" type="slidenum">
              <a:rPr lang="en-US">
                <a:solidFill>
                  <a:prstClr val="black">
                    <a:tint val="75000"/>
                  </a:prstClr>
                </a:solidFill>
              </a:rPr>
              <a:pPr defTabSz="914400">
                <a:defRPr/>
              </a:pPr>
              <a:t>‹#›</a:t>
            </a:fld>
            <a:endParaRPr lang="en-US" dirty="0">
              <a:solidFill>
                <a:prstClr val="black">
                  <a:tint val="75000"/>
                </a:prstClr>
              </a:solidFill>
            </a:endParaRPr>
          </a:p>
        </p:txBody>
      </p:sp>
    </p:spTree>
    <p:extLst>
      <p:ext uri="{BB962C8B-B14F-4D97-AF65-F5344CB8AC3E}">
        <p14:creationId xmlns:p14="http://schemas.microsoft.com/office/powerpoint/2010/main" val="2158830374"/>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defRPr>
            </a:lvl1pPr>
          </a:lstStyle>
          <a:p>
            <a:pPr defTabSz="914400">
              <a:defRPr/>
            </a:pPr>
            <a:fld id="{406E3E42-18BF-476B-A8CB-E6DD8D643070}" type="datetimeFigureOut">
              <a:rPr lang="en-US">
                <a:solidFill>
                  <a:prstClr val="black">
                    <a:tint val="75000"/>
                  </a:prstClr>
                </a:solidFill>
              </a:rPr>
              <a:pPr defTabSz="914400">
                <a:defRPr/>
              </a:pPr>
              <a:t>7/19/2016</a:t>
            </a:fld>
            <a:endParaRPr lang="en-US" dirty="0">
              <a:solidFill>
                <a:prstClr val="black">
                  <a:tint val="75000"/>
                </a:prstClr>
              </a:solidFill>
            </a:endParaRPr>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914400">
              <a:defRPr/>
            </a:pPr>
            <a:endParaRPr lang="en-US" dirty="0">
              <a:solidFill>
                <a:prstClr val="black">
                  <a:tint val="75000"/>
                </a:prstClr>
              </a:solidFill>
            </a:endParaRP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914400">
              <a:defRPr/>
            </a:pPr>
            <a:fld id="{4DEB828A-4FD9-471D-BDED-E515600406A7}" type="slidenum">
              <a:rPr lang="en-US">
                <a:solidFill>
                  <a:prstClr val="black">
                    <a:tint val="75000"/>
                  </a:prstClr>
                </a:solidFill>
              </a:rPr>
              <a:pPr defTabSz="914400">
                <a:defRPr/>
              </a:pPr>
              <a:t>‹#›</a:t>
            </a:fld>
            <a:endParaRPr lang="en-US" dirty="0">
              <a:solidFill>
                <a:prstClr val="black">
                  <a:tint val="75000"/>
                </a:prstClr>
              </a:solidFill>
            </a:endParaRPr>
          </a:p>
        </p:txBody>
      </p:sp>
    </p:spTree>
    <p:extLst>
      <p:ext uri="{BB962C8B-B14F-4D97-AF65-F5344CB8AC3E}">
        <p14:creationId xmlns:p14="http://schemas.microsoft.com/office/powerpoint/2010/main" val="193401899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715" r:id="rId3"/>
    <p:sldLayoutId id="2147483717" r:id="rId4"/>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595959"/>
                </a:solidFill>
              </a:defRPr>
            </a:lvl1pPr>
          </a:lstStyle>
          <a:p>
            <a:pPr defTabSz="914400" fontAlgn="base">
              <a:spcBef>
                <a:spcPct val="0"/>
              </a:spcBef>
              <a:spcAft>
                <a:spcPct val="0"/>
              </a:spcAft>
              <a:defRPr/>
            </a:pPr>
            <a:endParaRPr lang="en-US">
              <a:latin typeface="Calibri" charset="0"/>
              <a:cs typeface="Arial" charset="0"/>
            </a:endParaRPr>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a:defRPr sz="1100">
                <a:solidFill>
                  <a:srgbClr val="595959"/>
                </a:solidFill>
              </a:defRPr>
            </a:lvl1pPr>
          </a:lstStyle>
          <a:p>
            <a:pPr defTabSz="914400" fontAlgn="base">
              <a:spcBef>
                <a:spcPct val="0"/>
              </a:spcBef>
              <a:spcAft>
                <a:spcPct val="0"/>
              </a:spcAft>
              <a:defRPr/>
            </a:pPr>
            <a:endParaRPr lang="en-US">
              <a:latin typeface="Calibri" charset="0"/>
              <a:cs typeface="Arial" charset="0"/>
            </a:endParaRPr>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bg1"/>
                </a:solidFill>
              </a:defRPr>
            </a:lvl1pPr>
          </a:lstStyle>
          <a:p>
            <a:pPr defTabSz="914400" fontAlgn="base">
              <a:spcBef>
                <a:spcPct val="0"/>
              </a:spcBef>
              <a:spcAft>
                <a:spcPct val="0"/>
              </a:spcAft>
              <a:defRPr/>
            </a:pPr>
            <a:fld id="{1F12E212-4C63-4E9F-9F28-25FDA6E0D6CD}" type="slidenum">
              <a:rPr lang="en-US">
                <a:solidFill>
                  <a:prstClr val="white"/>
                </a:solidFill>
                <a:latin typeface="Calibri" charset="0"/>
                <a:cs typeface="Arial" charset="0"/>
              </a:rPr>
              <a:pPr defTabSz="914400" fontAlgn="base">
                <a:spcBef>
                  <a:spcPct val="0"/>
                </a:spcBef>
                <a:spcAft>
                  <a:spcPct val="0"/>
                </a:spcAft>
                <a:defRPr/>
              </a:pPr>
              <a:t>‹#›</a:t>
            </a:fld>
            <a:endParaRPr lang="en-US">
              <a:solidFill>
                <a:prstClr val="white"/>
              </a:solidFill>
              <a:latin typeface="Calibri" charset="0"/>
              <a:cs typeface="Arial" charset="0"/>
            </a:endParaRPr>
          </a:p>
        </p:txBody>
      </p:sp>
    </p:spTree>
    <p:extLst>
      <p:ext uri="{BB962C8B-B14F-4D97-AF65-F5344CB8AC3E}">
        <p14:creationId xmlns:p14="http://schemas.microsoft.com/office/powerpoint/2010/main" val="122597500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Lst>
  <p:hf hdr="0" ftr="0" dt="0"/>
  <p:txStyles>
    <p:titleStyle>
      <a:lvl1pPr algn="l" rtl="0" eaLnBrk="0" fontAlgn="base" hangingPunct="0">
        <a:spcBef>
          <a:spcPct val="0"/>
        </a:spcBef>
        <a:spcAft>
          <a:spcPct val="0"/>
        </a:spcAft>
        <a:defRPr sz="3600" kern="1200">
          <a:solidFill>
            <a:schemeClr val="accent1"/>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accent1"/>
          </a:solidFill>
          <a:latin typeface="Rockwell" charset="0"/>
          <a:ea typeface="ＭＳ Ｐゴシック" charset="-128"/>
          <a:cs typeface="ＭＳ Ｐゴシック" charset="-128"/>
        </a:defRPr>
      </a:lvl2pPr>
      <a:lvl3pPr algn="l" rtl="0" eaLnBrk="0" fontAlgn="base" hangingPunct="0">
        <a:spcBef>
          <a:spcPct val="0"/>
        </a:spcBef>
        <a:spcAft>
          <a:spcPct val="0"/>
        </a:spcAft>
        <a:defRPr sz="3600">
          <a:solidFill>
            <a:schemeClr val="accent1"/>
          </a:solidFill>
          <a:latin typeface="Rockwell" charset="0"/>
          <a:ea typeface="ＭＳ Ｐゴシック" charset="-128"/>
          <a:cs typeface="ＭＳ Ｐゴシック" charset="-128"/>
        </a:defRPr>
      </a:lvl3pPr>
      <a:lvl4pPr algn="l" rtl="0" eaLnBrk="0" fontAlgn="base" hangingPunct="0">
        <a:spcBef>
          <a:spcPct val="0"/>
        </a:spcBef>
        <a:spcAft>
          <a:spcPct val="0"/>
        </a:spcAft>
        <a:defRPr sz="3600">
          <a:solidFill>
            <a:schemeClr val="accent1"/>
          </a:solidFill>
          <a:latin typeface="Rockwell" charset="0"/>
          <a:ea typeface="ＭＳ Ｐゴシック" charset="-128"/>
          <a:cs typeface="ＭＳ Ｐゴシック" charset="-128"/>
        </a:defRPr>
      </a:lvl4pPr>
      <a:lvl5pPr algn="l" rtl="0" eaLnBrk="0" fontAlgn="base" hangingPunct="0">
        <a:spcBef>
          <a:spcPct val="0"/>
        </a:spcBef>
        <a:spcAft>
          <a:spcPct val="0"/>
        </a:spcAft>
        <a:defRPr sz="3600">
          <a:solidFill>
            <a:schemeClr val="accent1"/>
          </a:solidFill>
          <a:latin typeface="Rockwell" charset="0"/>
          <a:ea typeface="ＭＳ Ｐゴシック" charset="-128"/>
          <a:cs typeface="ＭＳ Ｐゴシック" charset="-128"/>
        </a:defRPr>
      </a:lvl5pPr>
      <a:lvl6pPr marL="457200" algn="l" rtl="0" fontAlgn="base">
        <a:spcBef>
          <a:spcPct val="0"/>
        </a:spcBef>
        <a:spcAft>
          <a:spcPct val="0"/>
        </a:spcAft>
        <a:defRPr sz="3600">
          <a:solidFill>
            <a:schemeClr val="accent1"/>
          </a:solidFill>
          <a:latin typeface="Rockwell" charset="0"/>
          <a:ea typeface="ＭＳ Ｐゴシック" charset="-128"/>
          <a:cs typeface="ＭＳ Ｐゴシック" charset="-128"/>
        </a:defRPr>
      </a:lvl6pPr>
      <a:lvl7pPr marL="914400" algn="l" rtl="0" fontAlgn="base">
        <a:spcBef>
          <a:spcPct val="0"/>
        </a:spcBef>
        <a:spcAft>
          <a:spcPct val="0"/>
        </a:spcAft>
        <a:defRPr sz="3600">
          <a:solidFill>
            <a:schemeClr val="accent1"/>
          </a:solidFill>
          <a:latin typeface="Rockwell" charset="0"/>
          <a:ea typeface="ＭＳ Ｐゴシック" charset="-128"/>
          <a:cs typeface="ＭＳ Ｐゴシック" charset="-128"/>
        </a:defRPr>
      </a:lvl7pPr>
      <a:lvl8pPr marL="1371600" algn="l" rtl="0" fontAlgn="base">
        <a:spcBef>
          <a:spcPct val="0"/>
        </a:spcBef>
        <a:spcAft>
          <a:spcPct val="0"/>
        </a:spcAft>
        <a:defRPr sz="3600">
          <a:solidFill>
            <a:schemeClr val="accent1"/>
          </a:solidFill>
          <a:latin typeface="Rockwell" charset="0"/>
          <a:ea typeface="ＭＳ Ｐゴシック" charset="-128"/>
          <a:cs typeface="ＭＳ Ｐゴシック" charset="-128"/>
        </a:defRPr>
      </a:lvl8pPr>
      <a:lvl9pPr marL="1828800" algn="l" rtl="0" fontAlgn="base">
        <a:spcBef>
          <a:spcPct val="0"/>
        </a:spcBef>
        <a:spcAft>
          <a:spcPct val="0"/>
        </a:spcAft>
        <a:defRPr sz="3600">
          <a:solidFill>
            <a:schemeClr val="accent1"/>
          </a:solidFill>
          <a:latin typeface="Rockwell" charset="0"/>
          <a:ea typeface="ＭＳ Ｐゴシック" charset="-128"/>
          <a:cs typeface="ＭＳ Ｐゴシック" charset="-128"/>
        </a:defRPr>
      </a:lvl9pPr>
    </p:titleStyle>
    <p:bodyStyle>
      <a:lvl1pPr marL="228600" indent="-228600" algn="l" rtl="0" eaLnBrk="0" fontAlgn="base" hangingPunct="0">
        <a:spcBef>
          <a:spcPts val="2000"/>
        </a:spcBef>
        <a:spcAft>
          <a:spcPct val="0"/>
        </a:spcAft>
        <a:buClr>
          <a:schemeClr val="accent1"/>
        </a:buClr>
        <a:buSzPct val="75000"/>
        <a:buFont typeface="Wingdings" charset="2"/>
        <a:buChar char="n"/>
        <a:defRPr sz="2000" kern="1200">
          <a:solidFill>
            <a:srgbClr val="595959"/>
          </a:solidFill>
          <a:latin typeface="+mn-lt"/>
          <a:ea typeface="ＭＳ Ｐゴシック" charset="-128"/>
          <a:cs typeface="ＭＳ Ｐゴシック" charset="-128"/>
        </a:defRPr>
      </a:lvl1pPr>
      <a:lvl2pPr marL="457200" indent="-228600" algn="l" rtl="0" eaLnBrk="0" fontAlgn="base" hangingPunct="0">
        <a:spcBef>
          <a:spcPts val="600"/>
        </a:spcBef>
        <a:spcAft>
          <a:spcPct val="0"/>
        </a:spcAft>
        <a:buClr>
          <a:srgbClr val="B870B8"/>
        </a:buClr>
        <a:buSzPct val="75000"/>
        <a:buFont typeface="Wingdings" charset="2"/>
        <a:buChar char="n"/>
        <a:defRPr sz="2800" kern="1200">
          <a:solidFill>
            <a:srgbClr val="595959"/>
          </a:solidFill>
          <a:latin typeface="+mn-lt"/>
          <a:ea typeface="ＭＳ Ｐゴシック" charset="-128"/>
          <a:cs typeface="+mn-cs"/>
        </a:defRPr>
      </a:lvl2pPr>
      <a:lvl3pPr marL="685800" indent="-228600" algn="l" rtl="0" eaLnBrk="0" fontAlgn="base" hangingPunct="0">
        <a:spcBef>
          <a:spcPts val="600"/>
        </a:spcBef>
        <a:spcAft>
          <a:spcPct val="0"/>
        </a:spcAft>
        <a:buClr>
          <a:schemeClr val="accent1"/>
        </a:buClr>
        <a:buSzPct val="75000"/>
        <a:buFont typeface="Wingdings" charset="2"/>
        <a:buChar char="n"/>
        <a:defRPr sz="2400" kern="1200">
          <a:solidFill>
            <a:srgbClr val="595959"/>
          </a:solidFill>
          <a:latin typeface="+mn-lt"/>
          <a:ea typeface="ＭＳ Ｐゴシック" charset="-128"/>
          <a:cs typeface="+mn-cs"/>
        </a:defRPr>
      </a:lvl3pPr>
      <a:lvl4pPr marL="914400" indent="-228600" algn="l" rtl="0" eaLnBrk="0" fontAlgn="base" hangingPunct="0">
        <a:spcBef>
          <a:spcPts val="600"/>
        </a:spcBef>
        <a:spcAft>
          <a:spcPct val="0"/>
        </a:spcAft>
        <a:buClr>
          <a:srgbClr val="B870B8"/>
        </a:buClr>
        <a:buSzPct val="75000"/>
        <a:buFont typeface="Wingdings" charset="2"/>
        <a:buChar char="n"/>
        <a:defRPr sz="2000" kern="1200">
          <a:solidFill>
            <a:srgbClr val="595959"/>
          </a:solidFill>
          <a:latin typeface="+mn-lt"/>
          <a:ea typeface="ＭＳ Ｐゴシック" charset="-128"/>
          <a:cs typeface="+mn-cs"/>
        </a:defRPr>
      </a:lvl4pPr>
      <a:lvl5pPr marL="1143000" indent="-228600" algn="l" rtl="0" eaLnBrk="0" fontAlgn="base" hangingPunct="0">
        <a:spcBef>
          <a:spcPts val="600"/>
        </a:spcBef>
        <a:spcAft>
          <a:spcPct val="0"/>
        </a:spcAft>
        <a:buClr>
          <a:schemeClr val="accent1"/>
        </a:buClr>
        <a:buSzPct val="75000"/>
        <a:buFont typeface="Wingdings" charset="2"/>
        <a:buChar char="n"/>
        <a:defRPr sz="2000" kern="1200">
          <a:solidFill>
            <a:srgbClr val="595959"/>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9"/>
          <a:srcRect l="23065"/>
          <a:stretch>
            <a:fillRect/>
          </a:stretch>
        </p:blipFill>
        <p:spPr bwMode="auto">
          <a:xfrm>
            <a:off x="1"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2" y="6856413"/>
            <a:ext cx="9161463" cy="0"/>
          </a:xfrm>
          <a:prstGeom prst="line">
            <a:avLst/>
          </a:prstGeom>
          <a:noFill/>
          <a:ln w="9525">
            <a:solidFill>
              <a:schemeClr val="bg2"/>
            </a:solidFill>
            <a:round/>
            <a:headEnd/>
            <a:tailEnd/>
          </a:ln>
          <a:effectLst/>
        </p:spPr>
        <p:txBody>
          <a:bodyPr lIns="45720" rIns="45720" anchor="ctr"/>
          <a:lstStyle/>
          <a:p>
            <a:pPr algn="ctr" defTabSz="914400" eaLnBrk="0" fontAlgn="base" hangingPunct="0">
              <a:spcBef>
                <a:spcPct val="0"/>
              </a:spcBef>
              <a:spcAft>
                <a:spcPct val="0"/>
              </a:spcAft>
              <a:defRPr/>
            </a:pPr>
            <a:endParaRPr lang="en-US" sz="1600" dirty="0">
              <a:solidFill>
                <a:srgbClr val="000000"/>
              </a:solidFill>
            </a:endParaRPr>
          </a:p>
        </p:txBody>
      </p:sp>
      <p:pic>
        <p:nvPicPr>
          <p:cNvPr id="1030" name="Picture 6" descr="best ver2b seal"/>
          <p:cNvPicPr>
            <a:picLocks noChangeAspect="1" noChangeArrowheads="1"/>
          </p:cNvPicPr>
          <p:nvPr/>
        </p:nvPicPr>
        <p:blipFill>
          <a:blip r:embed="rId10">
            <a:clrChange>
              <a:clrFrom>
                <a:srgbClr val="003264"/>
              </a:clrFrom>
              <a:clrTo>
                <a:srgbClr val="003264">
                  <a:alpha val="0"/>
                </a:srgbClr>
              </a:clrTo>
            </a:clrChange>
          </a:blip>
          <a:srcRect/>
          <a:stretch>
            <a:fillRect/>
          </a:stretch>
        </p:blipFill>
        <p:spPr bwMode="auto">
          <a:xfrm>
            <a:off x="25400" y="157165"/>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445252"/>
            <a:ext cx="1066800" cy="244475"/>
          </a:xfrm>
          <a:prstGeom prst="rect">
            <a:avLst/>
          </a:prstGeom>
          <a:noFill/>
          <a:ln w="9525">
            <a:noFill/>
            <a:miter lim="800000"/>
            <a:headEnd/>
            <a:tailEnd/>
          </a:ln>
          <a:effectLst/>
        </p:spPr>
        <p:txBody>
          <a:bodyPr lIns="45720" rIns="45720">
            <a:spAutoFit/>
          </a:bodyPr>
          <a:lstStyle/>
          <a:p>
            <a:pPr algn="ctr" defTabSz="914400" eaLnBrk="0" fontAlgn="base" hangingPunct="0">
              <a:spcBef>
                <a:spcPct val="50000"/>
              </a:spcBef>
              <a:spcAft>
                <a:spcPct val="0"/>
              </a:spcAft>
              <a:defRPr/>
            </a:pPr>
            <a:fld id="{74C11B1E-D27A-4545-9113-CFB59631C2EA}" type="slidenum">
              <a:rPr lang="en-US" sz="1000">
                <a:solidFill>
                  <a:srgbClr val="000000"/>
                </a:solidFill>
              </a:rPr>
              <a:pPr algn="ctr" defTabSz="914400" eaLnBrk="0" fontAlgn="base" hangingPunct="0">
                <a:spcBef>
                  <a:spcPct val="50000"/>
                </a:spcBef>
                <a:spcAft>
                  <a:spcPct val="0"/>
                </a:spcAft>
                <a:defRPr/>
              </a:pPr>
              <a:t>‹#›</a:t>
            </a:fld>
            <a:endParaRPr lang="en-US" sz="1000" dirty="0">
              <a:solidFill>
                <a:srgbClr val="000000"/>
              </a:solidFill>
            </a:endParaRPr>
          </a:p>
        </p:txBody>
      </p:sp>
      <p:sp>
        <p:nvSpPr>
          <p:cNvPr id="3198987" name="AcnSubjectTitle_ID_3198987" hidden="1"/>
          <p:cNvSpPr txBox="1">
            <a:spLocks noChangeArrowheads="1"/>
          </p:cNvSpPr>
          <p:nvPr>
            <p:custDataLst>
              <p:tags r:id="rId7"/>
            </p:custDataLst>
          </p:nvPr>
        </p:nvSpPr>
        <p:spPr bwMode="gray">
          <a:xfrm>
            <a:off x="836613" y="1420815"/>
            <a:ext cx="6985000" cy="244475"/>
          </a:xfrm>
          <a:prstGeom prst="rect">
            <a:avLst/>
          </a:prstGeom>
          <a:noFill/>
          <a:ln w="9525" algn="ctr">
            <a:noFill/>
            <a:miter lim="800000"/>
            <a:headEnd/>
            <a:tailEnd/>
          </a:ln>
          <a:effectLst/>
        </p:spPr>
        <p:txBody>
          <a:bodyPr lIns="0" tIns="0" rIns="0" bIns="0">
            <a:spAutoFit/>
          </a:bodyPr>
          <a:lstStyle/>
          <a:p>
            <a:pPr defTabSz="914400"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8"/>
            </p:custDataLst>
          </p:nvPr>
        </p:nvSpPr>
        <p:spPr bwMode="gray">
          <a:xfrm>
            <a:off x="836614" y="6251160"/>
            <a:ext cx="5564187" cy="338554"/>
          </a:xfrm>
          <a:prstGeom prst="rect">
            <a:avLst/>
          </a:prstGeom>
          <a:noFill/>
          <a:ln w="9525" algn="ctr">
            <a:noFill/>
            <a:miter lim="800000"/>
            <a:headEnd/>
            <a:tailEnd/>
          </a:ln>
          <a:effectLst/>
        </p:spPr>
        <p:txBody>
          <a:bodyPr lIns="0" tIns="0" rIns="0" bIns="0" anchor="b">
            <a:spAutoFit/>
          </a:bodyPr>
          <a:lstStyle/>
          <a:p>
            <a:pPr marL="538163" indent="-538163" defTabSz="914400" fontAlgn="base">
              <a:spcBef>
                <a:spcPct val="0"/>
              </a:spcBef>
              <a:spcAft>
                <a:spcPct val="0"/>
              </a:spcAft>
              <a:buClr>
                <a:srgbClr val="000000"/>
              </a:buClr>
              <a:defRPr/>
            </a:pPr>
            <a:r>
              <a:rPr lang="en-US" sz="1000" dirty="0">
                <a:solidFill>
                  <a:srgbClr val="000000"/>
                </a:solidFill>
              </a:rPr>
              <a:t>*	Footnote</a:t>
            </a:r>
          </a:p>
          <a:p>
            <a:pPr marL="538163" indent="-538163" defTabSz="914400" fontAlgn="base">
              <a:spcBef>
                <a:spcPct val="20000"/>
              </a:spcBef>
              <a:spcAft>
                <a:spcPct val="0"/>
              </a:spcAft>
              <a:buClr>
                <a:srgbClr val="000000"/>
              </a:buClr>
              <a:defRPr/>
            </a:pPr>
            <a:r>
              <a:rPr lang="en-US" sz="1000" dirty="0">
                <a:solidFill>
                  <a:srgbClr val="000000"/>
                </a:solidFill>
              </a:rPr>
              <a:t>Source:	Source</a:t>
            </a:r>
          </a:p>
        </p:txBody>
      </p:sp>
    </p:spTree>
    <p:extLst>
      <p:ext uri="{BB962C8B-B14F-4D97-AF65-F5344CB8AC3E}">
        <p14:creationId xmlns:p14="http://schemas.microsoft.com/office/powerpoint/2010/main" val="362882670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Lst>
  <p:transition/>
  <p:hf sldNum="0" hdr="0" ft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33.xml"/>
  <Relationship Id="rId2" Type="http://schemas.openxmlformats.org/officeDocument/2006/relationships/notesSlide" Target="../notesSlides/notesSlide1.xml"/>
  <Relationship Id="rId3" Type="http://schemas.openxmlformats.org/officeDocument/2006/relationships/image" Target="../media/image5.jpg"/>
  <Relationship Id="rId4" Type="http://schemas.openxmlformats.org/officeDocument/2006/relationships/image" Target="../media/image6.jpeg"/>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10.xml"/>
  <Relationship Id="rId3" Type="http://schemas.openxmlformats.org/officeDocument/2006/relationships/image" Target="../media/image10.png"/>
  <Relationship Id="rId4" Type="http://schemas.openxmlformats.org/officeDocument/2006/relationships/image" Target="../media/image11.png"/>
  <Relationship Id="rId5" Type="http://schemas.microsoft.com/office/2007/relationships/hdphoto" Target="../media/hdphoto1.wdp"/>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8.xml"/>
  <Relationship Id="rId2" Type="http://schemas.openxmlformats.org/officeDocument/2006/relationships/notesSlide" Target="../notesSlides/notesSlide11.xml"/>
  <Relationship Id="rId3" Type="http://schemas.openxmlformats.org/officeDocument/2006/relationships/image" Target="../media/image12.png"/>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11.xml"/>
  <Relationship Id="rId2" Type="http://schemas.openxmlformats.org/officeDocument/2006/relationships/notesSlide" Target="../notesSlides/notesSlide12.xml"/>
  <Relationship Id="rId3" Type="http://schemas.openxmlformats.org/officeDocument/2006/relationships/image" Target="../media/image13.png"/>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12.xml"/>
  <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14.xml"/>
  <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15.xml"/>
  <Relationship Id="rId3" Type="http://schemas.openxmlformats.org/officeDocument/2006/relationships/image" Target="../media/image14.jpeg"/>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32.xml"/>
  <Relationship Id="rId2" Type="http://schemas.openxmlformats.org/officeDocument/2006/relationships/notesSlide" Target="../notesSlides/notesSlide16.xml"/>
  <Relationship Id="rId3" Type="http://schemas.openxmlformats.org/officeDocument/2006/relationships/diagramData" Target="../diagrams/data2.xml"/>
  <Relationship Id="rId4" Type="http://schemas.openxmlformats.org/officeDocument/2006/relationships/diagramLayout" Target="../diagrams/layout2.xml"/>
  <Relationship Id="rId5" Type="http://schemas.openxmlformats.org/officeDocument/2006/relationships/diagramQuickStyle" Target="../diagrams/quickStyle2.xml"/>
  <Relationship Id="rId6" Type="http://schemas.openxmlformats.org/officeDocument/2006/relationships/diagramColors" Target="../diagrams/colors2.xml"/>
  <Relationship Id="rId7" Type="http://schemas.microsoft.com/office/2007/relationships/diagramDrawing" Target="../diagrams/drawing2.xml"/>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23.xml"/>
  <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9.xml"/>
  <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18.xml"/>
  <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
  <Relationship Id="rId1" Type="http://schemas.openxmlformats.org/officeDocument/2006/relationships/slideLayout" Target="../slideLayouts/slideLayout33.xml"/>
  <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23.xml"/>
  <Relationship Id="rId2" Type="http://schemas.openxmlformats.org/officeDocument/2006/relationships/notesSlide" Target="../notesSlides/notesSlide20.xml"/>
  <Relationship Id="rId3" Type="http://schemas.openxmlformats.org/officeDocument/2006/relationships/hyperlink" TargetMode="External" Target="mailto:careerreadiness@state.ma.us"/>
</Relationships>

</file>

<file path=ppt/slides/_rels/slide21.xml.rels><?xml version="1.0" encoding="UTF-8"?>

<Relationships xmlns="http://schemas.openxmlformats.org/package/2006/relationships">
  <Relationship Id="rId1" Type="http://schemas.openxmlformats.org/officeDocument/2006/relationships/slideLayout" Target="../slideLayouts/slideLayout23.xml"/>
  <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
  <Relationship Id="rId1" Type="http://schemas.openxmlformats.org/officeDocument/2006/relationships/slideLayout" Target="../slideLayouts/slideLayout23.xml"/>
  <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
  <Relationship Id="rId1" Type="http://schemas.openxmlformats.org/officeDocument/2006/relationships/slideLayout" Target="../slideLayouts/slideLayout33.xml"/>
  <Relationship Id="rId2" Type="http://schemas.openxmlformats.org/officeDocument/2006/relationships/notesSlide" Target="../notesSlides/notesSlide23.xml"/>
  <Relationship Id="rId3" Type="http://schemas.openxmlformats.org/officeDocument/2006/relationships/hyperlink" TargetMode="External" Target="http://www.act.org/content/dam/act/unsecured/documents/Job-Profiling-Training-Application.pdf"/>
  <Relationship Id="rId4" Type="http://schemas.openxmlformats.org/officeDocument/2006/relationships/hyperlink" TargetMode="External" Target="http://www.act.org/content/dam/act/unsecured/documents/ACT-WorkKeys-Job-Profiling-Agreement.pdf"/>
  <Relationship Id="rId5" Type="http://schemas.openxmlformats.org/officeDocument/2006/relationships/hyperlink" TargetMode="External" Target="http://www.act.org/content/dam/act/unsecured/documents/SkillPro-License-Agreement.pdf"/>
</Relationships>

</file>

<file path=ppt/slides/_rels/slide24.xml.rels><?xml version="1.0" encoding="UTF-8"?>

<Relationships xmlns="http://schemas.openxmlformats.org/package/2006/relationships">
  <Relationship Id="rId1" Type="http://schemas.openxmlformats.org/officeDocument/2006/relationships/slideLayout" Target="../slideLayouts/slideLayout19.xml"/>
  <Relationship Id="rId2" Type="http://schemas.openxmlformats.org/officeDocument/2006/relationships/notesSlide" Target="../notesSlides/notesSlide24.xml"/>
  <Relationship Id="rId3" Type="http://schemas.openxmlformats.org/officeDocument/2006/relationships/hyperlink" TargetMode="External" Target="mailto:jpanswers@act.org"/>
  <Relationship Id="rId4" Type="http://schemas.openxmlformats.org/officeDocument/2006/relationships/hyperlink" TargetMode="External" Target="mailto:careerreadiness@state.ma.us"/>
</Relationships>

</file>

<file path=ppt/slides/_rels/slide25.xml.rels><?xml version="1.0" encoding="UTF-8"?>

<Relationships xmlns="http://schemas.openxmlformats.org/package/2006/relationships">
  <Relationship Id="rId1" Type="http://schemas.openxmlformats.org/officeDocument/2006/relationships/slideLayout" Target="../slideLayouts/slideLayout21.xml"/>
  <Relationship Id="rId2" Type="http://schemas.openxmlformats.org/officeDocument/2006/relationships/notesSlide" Target="../notesSlides/notesSlide25.xml"/>
  <Relationship Id="rId3" Type="http://schemas.openxmlformats.org/officeDocument/2006/relationships/image" Target="../media/image5.jpg"/>
  <Relationship Id="rId4" Type="http://schemas.openxmlformats.org/officeDocument/2006/relationships/image" Target="../media/image6.jpeg"/>
</Relationships>

</file>

<file path=ppt/slides/_rels/slide3.xml.rels><?xml version="1.0" encoding="UTF-8"?>

<Relationships xmlns="http://schemas.openxmlformats.org/package/2006/relationships">
  <Relationship Id="rId1" Type="http://schemas.openxmlformats.org/officeDocument/2006/relationships/slideLayout" Target="../slideLayouts/slideLayout33.xml"/>
  <Relationship Id="rId2" Type="http://schemas.openxmlformats.org/officeDocument/2006/relationships/notesSlide" Target="../notesSlides/notesSlide3.xml"/>
</Relationships>

</file>

<file path=ppt/slides/_rels/slide4.xml.rels><?xml version="1.0" encoding="UTF-8"?>

<Relationships xmlns="http://schemas.openxmlformats.org/package/2006/relationships">
  <Relationship Id="rId1" Type="http://schemas.openxmlformats.org/officeDocument/2006/relationships/slideLayout" Target="../slideLayouts/slideLayout23.xml"/>
  <Relationship Id="rId2" Type="http://schemas.openxmlformats.org/officeDocument/2006/relationships/notesSlide" Target="../notesSlides/notesSlide4.xml"/>
  <Relationship Id="rId3" Type="http://schemas.openxmlformats.org/officeDocument/2006/relationships/diagramData" Target="../diagrams/data1.xml"/>
  <Relationship Id="rId4" Type="http://schemas.openxmlformats.org/officeDocument/2006/relationships/diagramLayout" Target="../diagrams/layout1.xml"/>
  <Relationship Id="rId5" Type="http://schemas.openxmlformats.org/officeDocument/2006/relationships/diagramQuickStyle" Target="../diagrams/quickStyle1.xml"/>
  <Relationship Id="rId6" Type="http://schemas.openxmlformats.org/officeDocument/2006/relationships/diagramColors" Target="../diagrams/colors1.xml"/>
  <Relationship Id="rId7" Type="http://schemas.microsoft.com/office/2007/relationships/diagramDrawing" Target="../diagrams/drawing1.xml"/>
</Relationships>

</file>

<file path=ppt/slides/_rels/slide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7.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7.xml"/>
  <Relationship Id="rId3" Type="http://schemas.openxmlformats.org/officeDocument/2006/relationships/image" Target="../media/image7.jpeg"/>
</Relationships>

</file>

<file path=ppt/slides/_rels/slide8.xml.rels><?xml version="1.0" encoding="UTF-8"?>

<Relationships xmlns="http://schemas.openxmlformats.org/package/2006/relationships">
  <Relationship Id="rId1" Type="http://schemas.openxmlformats.org/officeDocument/2006/relationships/slideLayout" Target="../slideLayouts/slideLayout10.xml"/>
  <Relationship Id="rId2" Type="http://schemas.openxmlformats.org/officeDocument/2006/relationships/notesSlide" Target="../notesSlides/notesSlide8.xml"/>
  <Relationship Id="rId3" Type="http://schemas.openxmlformats.org/officeDocument/2006/relationships/image" Target="../media/image8.jpeg"/>
</Relationships>

</file>

<file path=ppt/slides/_rels/slide9.xml.rels><?xml version="1.0" encoding="UTF-8"?>

<Relationships xmlns="http://schemas.openxmlformats.org/package/2006/relationships">
  <Relationship Id="rId1" Type="http://schemas.openxmlformats.org/officeDocument/2006/relationships/slideLayout" Target="../slideLayouts/slideLayout17.xml"/>
  <Relationship Id="rId2" Type="http://schemas.openxmlformats.org/officeDocument/2006/relationships/notesSlide" Target="../notesSlides/notesSlide9.xml"/>
  <Relationship Id="rId3"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245538" y="2246668"/>
            <a:ext cx="8102600" cy="2519362"/>
          </a:xfrm>
        </p:spPr>
        <p:txBody>
          <a:bodyPr/>
          <a:lstStyle/>
          <a:p>
            <a:pPr marL="0" indent="0" algn="ctr">
              <a:spcBef>
                <a:spcPts val="0"/>
              </a:spcBef>
              <a:spcAft>
                <a:spcPts val="1200"/>
              </a:spcAft>
              <a:buNone/>
            </a:pPr>
            <a:r>
              <a:rPr lang="en-US" sz="4400" dirty="0" smtClean="0">
                <a:solidFill>
                  <a:schemeClr val="tx2">
                    <a:lumMod val="90000"/>
                    <a:lumOff val="10000"/>
                  </a:schemeClr>
                </a:solidFill>
                <a:latin typeface="Arial Rounded MT Bold" panose="020F0704030504030204" pitchFamily="34" charset="0"/>
              </a:rPr>
              <a:t>Career Readiness Initiative</a:t>
            </a:r>
          </a:p>
          <a:p>
            <a:pPr marL="0" indent="0" algn="ctr">
              <a:spcBef>
                <a:spcPts val="0"/>
              </a:spcBef>
              <a:spcAft>
                <a:spcPts val="1200"/>
              </a:spcAft>
              <a:buNone/>
            </a:pPr>
            <a:r>
              <a:rPr lang="en-US" sz="6000" dirty="0" smtClean="0">
                <a:solidFill>
                  <a:schemeClr val="tx2">
                    <a:lumMod val="90000"/>
                    <a:lumOff val="10000"/>
                  </a:schemeClr>
                </a:solidFill>
                <a:latin typeface="Arial Rounded MT Bold" panose="020F0704030504030204" pitchFamily="34" charset="0"/>
              </a:rPr>
              <a:t>Job Profiler Overview Webinar</a:t>
            </a:r>
            <a:endParaRPr lang="en-US" sz="6000" dirty="0">
              <a:solidFill>
                <a:schemeClr val="tx2">
                  <a:lumMod val="90000"/>
                  <a:lumOff val="10000"/>
                </a:schemeClr>
              </a:solidFill>
              <a:latin typeface="Arial Rounded MT Bold" panose="020F0704030504030204" pitchFamily="34" charset="0"/>
            </a:endParaRPr>
          </a:p>
          <a:p>
            <a:pPr marL="0" indent="0" algn="ctr">
              <a:spcAft>
                <a:spcPts val="1200"/>
              </a:spcAft>
              <a:buNone/>
            </a:pPr>
            <a:r>
              <a:rPr lang="en-US" sz="1800" i="1" dirty="0" smtClean="0">
                <a:solidFill>
                  <a:schemeClr val="tx2">
                    <a:lumMod val="90000"/>
                    <a:lumOff val="10000"/>
                  </a:schemeClr>
                </a:solidFill>
                <a:latin typeface="Arial Rounded MT Bold" panose="020F0704030504030204" pitchFamily="34" charset="0"/>
              </a:rPr>
              <a:t>June 2016</a:t>
            </a:r>
            <a:endParaRPr lang="en-US" sz="1800" i="1" dirty="0">
              <a:solidFill>
                <a:schemeClr val="tx2">
                  <a:lumMod val="90000"/>
                  <a:lumOff val="10000"/>
                </a:schemeClr>
              </a:solidFill>
              <a:latin typeface="Arial Rounded MT Bold" panose="020F07040305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755" y="964829"/>
            <a:ext cx="3751119" cy="589970"/>
          </a:xfrm>
          <a:prstGeom prst="rect">
            <a:avLst/>
          </a:prstGeom>
        </p:spPr>
      </p:pic>
      <p:pic>
        <p:nvPicPr>
          <p:cNvPr id="1026" name="Picture 2" descr="http://www.deathpenaltyinfo.org/SealM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1113" y="458998"/>
            <a:ext cx="1423988" cy="1423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428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ChangeArrowheads="1"/>
          </p:cNvSpPr>
          <p:nvPr/>
        </p:nvSpPr>
        <p:spPr bwMode="auto">
          <a:xfrm>
            <a:off x="3581400" y="5562600"/>
            <a:ext cx="1219200" cy="381000"/>
          </a:xfrm>
          <a:prstGeom prst="rect">
            <a:avLst/>
          </a:prstGeom>
          <a:noFill/>
          <a:ln w="9525">
            <a:noFill/>
            <a:miter lim="800000"/>
            <a:headEnd/>
            <a:tailEnd/>
          </a:ln>
        </p:spPr>
        <p:txBody>
          <a:bodyPr wrap="none" anchor="ctr"/>
          <a:lstStyle/>
          <a:p>
            <a:endParaRPr lang="en-US" dirty="0">
              <a:latin typeface="Calibri" pitchFamily="34" charset="0"/>
            </a:endParaRPr>
          </a:p>
        </p:txBody>
      </p:sp>
      <p:sp>
        <p:nvSpPr>
          <p:cNvPr id="14340" name="Text Box 5"/>
          <p:cNvSpPr txBox="1">
            <a:spLocks noChangeArrowheads="1"/>
          </p:cNvSpPr>
          <p:nvPr/>
        </p:nvSpPr>
        <p:spPr bwMode="auto">
          <a:xfrm>
            <a:off x="6629400" y="4800600"/>
            <a:ext cx="1295400" cy="366713"/>
          </a:xfrm>
          <a:prstGeom prst="rect">
            <a:avLst/>
          </a:prstGeom>
          <a:solidFill>
            <a:schemeClr val="bg1"/>
          </a:solidFill>
          <a:ln w="9525">
            <a:noFill/>
            <a:miter lim="800000"/>
            <a:headEnd/>
            <a:tailEnd/>
          </a:ln>
        </p:spPr>
        <p:txBody>
          <a:bodyPr>
            <a:spAutoFit/>
          </a:bodyPr>
          <a:lstStyle/>
          <a:p>
            <a:pPr>
              <a:spcBef>
                <a:spcPct val="50000"/>
              </a:spcBef>
            </a:pPr>
            <a:endParaRPr lang="en-US" dirty="0">
              <a:ea typeface="ヒラギノ角ゴ Pro W3"/>
              <a:cs typeface="ヒラギノ角ゴ Pro W3"/>
            </a:endParaRPr>
          </a:p>
        </p:txBody>
      </p:sp>
      <p:sp>
        <p:nvSpPr>
          <p:cNvPr id="7" name="Text Placeholder 2"/>
          <p:cNvSpPr txBox="1">
            <a:spLocks/>
          </p:cNvSpPr>
          <p:nvPr/>
        </p:nvSpPr>
        <p:spPr>
          <a:xfrm>
            <a:off x="350157" y="431756"/>
            <a:ext cx="5948317" cy="83492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spcBef>
                <a:spcPts val="0"/>
              </a:spcBef>
              <a:buNone/>
            </a:pPr>
            <a:r>
              <a:rPr lang="en-US" sz="2800" dirty="0" smtClean="0">
                <a:solidFill>
                  <a:srgbClr val="E31B23"/>
                </a:solidFill>
                <a:latin typeface="Arial Bold" panose="020B0704020202020204" pitchFamily="34" charset="0"/>
                <a:cs typeface="Arial Bold" panose="020B0704020202020204" pitchFamily="34" charset="0"/>
              </a:rPr>
              <a:t>Employment</a:t>
            </a:r>
          </a:p>
          <a:p>
            <a:pPr marL="0" indent="0" defTabSz="914400">
              <a:spcBef>
                <a:spcPts val="0"/>
              </a:spcBef>
              <a:buNone/>
            </a:pPr>
            <a:r>
              <a:rPr lang="en-US" sz="2800" dirty="0" smtClean="0">
                <a:solidFill>
                  <a:srgbClr val="E31B23"/>
                </a:solidFill>
                <a:latin typeface="Arial Bold" panose="020B0704020202020204" pitchFamily="34" charset="0"/>
                <a:cs typeface="Arial Bold" panose="020B0704020202020204" pitchFamily="34" charset="0"/>
              </a:rPr>
              <a:t>Screening</a:t>
            </a:r>
            <a:endParaRPr lang="en-US" sz="2800" dirty="0">
              <a:solidFill>
                <a:srgbClr val="E31B23"/>
              </a:solidFill>
              <a:latin typeface="Arial Bold" panose="020B0704020202020204" pitchFamily="34" charset="0"/>
              <a:cs typeface="Arial Bold" panose="020B0704020202020204"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493" y="587239"/>
            <a:ext cx="6396345" cy="55292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7000"/>
                    </a14:imgEffect>
                  </a14:imgLayer>
                </a14:imgProps>
              </a:ext>
              <a:ext uri="{28A0092B-C50C-407E-A947-70E740481C1C}">
                <a14:useLocalDpi xmlns:a14="http://schemas.microsoft.com/office/drawing/2010/main" val="0"/>
              </a:ext>
            </a:extLst>
          </a:blip>
          <a:srcRect/>
          <a:stretch>
            <a:fillRect/>
          </a:stretch>
        </p:blipFill>
        <p:spPr bwMode="auto">
          <a:xfrm>
            <a:off x="323526" y="3306748"/>
            <a:ext cx="7362511" cy="2299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6711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492846" y="1604012"/>
            <a:ext cx="7620000" cy="4126831"/>
          </a:xfrm>
          <a:prstGeom prst="rect">
            <a:avLst/>
          </a:prstGeom>
        </p:spPr>
        <p:txBody>
          <a:bodyPr/>
          <a:lstStyle/>
          <a:p>
            <a:pPr marL="22860" indent="0" eaLnBrk="1" hangingPunct="1">
              <a:spcBef>
                <a:spcPts val="0"/>
              </a:spcBef>
              <a:spcAft>
                <a:spcPts val="600"/>
              </a:spcAft>
              <a:buClr>
                <a:srgbClr val="002060"/>
              </a:buClr>
              <a:buSzPct val="90000"/>
              <a:buNone/>
              <a:tabLst>
                <a:tab pos="633413" algn="l"/>
              </a:tabLst>
            </a:pPr>
            <a:endParaRPr lang="en-US" sz="2800" dirty="0" smtClean="0">
              <a:solidFill>
                <a:srgbClr val="002060"/>
              </a:solidFill>
              <a:cs typeface="Arial" charset="0"/>
            </a:endParaRPr>
          </a:p>
          <a:p>
            <a:pPr marL="22860" indent="0" eaLnBrk="1" hangingPunct="1">
              <a:spcBef>
                <a:spcPts val="0"/>
              </a:spcBef>
              <a:spcAft>
                <a:spcPts val="600"/>
              </a:spcAft>
              <a:buClr>
                <a:srgbClr val="002060"/>
              </a:buClr>
              <a:buSzPct val="90000"/>
              <a:buNone/>
              <a:tabLst>
                <a:tab pos="633413" algn="l"/>
              </a:tabLst>
            </a:pPr>
            <a:endParaRPr lang="en-US" sz="2800" dirty="0" smtClean="0">
              <a:solidFill>
                <a:srgbClr val="002060"/>
              </a:solidFill>
              <a:cs typeface="Arial" charset="0"/>
            </a:endParaRPr>
          </a:p>
        </p:txBody>
      </p:sp>
      <p:sp>
        <p:nvSpPr>
          <p:cNvPr id="4" name="Text Placeholder 2"/>
          <p:cNvSpPr txBox="1">
            <a:spLocks/>
          </p:cNvSpPr>
          <p:nvPr/>
        </p:nvSpPr>
        <p:spPr>
          <a:xfrm>
            <a:off x="426357" y="431756"/>
            <a:ext cx="5948317" cy="593739"/>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buNone/>
            </a:pPr>
            <a:r>
              <a:rPr lang="en-US" dirty="0" smtClean="0">
                <a:solidFill>
                  <a:srgbClr val="E31B23"/>
                </a:solidFill>
                <a:latin typeface="Arial Bold" panose="020B0704020202020204" pitchFamily="34" charset="0"/>
                <a:cs typeface="Arial Bold" panose="020B0704020202020204" pitchFamily="34" charset="0"/>
              </a:rPr>
              <a:t>Showcasing Value</a:t>
            </a:r>
            <a:endParaRPr lang="en-US" dirty="0">
              <a:solidFill>
                <a:srgbClr val="E31B23"/>
              </a:solidFill>
              <a:latin typeface="Arial Bold" panose="020B0704020202020204" pitchFamily="34" charset="0"/>
              <a:cs typeface="Arial Bold" panose="020B0704020202020204" pitchFamily="34" charset="0"/>
            </a:endParaRP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357" y="1025494"/>
            <a:ext cx="5539954" cy="5084749"/>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1136167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a:t>
            </a:r>
            <a:endParaRPr lang="en-US" dirty="0"/>
          </a:p>
        </p:txBody>
      </p:sp>
      <p:pic>
        <p:nvPicPr>
          <p:cNvPr id="4" name="Picture 4" descr="CLIENT_RE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09218" y="1181910"/>
            <a:ext cx="6325564" cy="4525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021696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492846" y="1846817"/>
            <a:ext cx="7620000" cy="3105150"/>
          </a:xfrm>
        </p:spPr>
        <p:txBody>
          <a:bodyPr/>
          <a:lstStyle/>
          <a:p>
            <a:pPr marL="365760" eaLnBrk="1" hangingPunct="1">
              <a:spcBef>
                <a:spcPts val="0"/>
              </a:spcBef>
              <a:spcAft>
                <a:spcPts val="600"/>
              </a:spcAft>
              <a:buClr>
                <a:srgbClr val="002060"/>
              </a:buClr>
              <a:buSzPct val="90000"/>
              <a:buFont typeface="Wingdings" panose="05000000000000000000" pitchFamily="2" charset="2"/>
              <a:buChar char="§"/>
              <a:tabLst>
                <a:tab pos="633413" algn="l"/>
              </a:tabLst>
            </a:pPr>
            <a:r>
              <a:rPr lang="en-US" sz="2800" dirty="0" smtClean="0">
                <a:solidFill>
                  <a:srgbClr val="002060"/>
                </a:solidFill>
                <a:cs typeface="Arial" charset="0"/>
              </a:rPr>
              <a:t>Obtain job-related information </a:t>
            </a:r>
          </a:p>
          <a:p>
            <a:pPr marL="365760" eaLnBrk="1" hangingPunct="1">
              <a:spcBef>
                <a:spcPts val="0"/>
              </a:spcBef>
              <a:spcAft>
                <a:spcPts val="600"/>
              </a:spcAft>
              <a:buClr>
                <a:srgbClr val="002060"/>
              </a:buClr>
              <a:buSzPct val="90000"/>
              <a:buFont typeface="Wingdings" panose="05000000000000000000" pitchFamily="2" charset="2"/>
              <a:buChar char="§"/>
              <a:tabLst>
                <a:tab pos="633413" algn="l"/>
              </a:tabLst>
            </a:pPr>
            <a:r>
              <a:rPr lang="en-US" sz="2800" dirty="0" smtClean="0">
                <a:solidFill>
                  <a:srgbClr val="002060"/>
                </a:solidFill>
                <a:cs typeface="Arial" charset="0"/>
              </a:rPr>
              <a:t>Schedule job shadowing and profiling session(s) </a:t>
            </a:r>
          </a:p>
          <a:p>
            <a:pPr marL="365760" eaLnBrk="1" hangingPunct="1">
              <a:spcBef>
                <a:spcPts val="0"/>
              </a:spcBef>
              <a:spcAft>
                <a:spcPts val="600"/>
              </a:spcAft>
              <a:buClr>
                <a:srgbClr val="002060"/>
              </a:buClr>
              <a:buSzPct val="90000"/>
              <a:buFont typeface="Wingdings" panose="05000000000000000000" pitchFamily="2" charset="2"/>
              <a:buChar char="§"/>
              <a:tabLst>
                <a:tab pos="633413" algn="l"/>
              </a:tabLst>
            </a:pPr>
            <a:r>
              <a:rPr lang="en-US" sz="2800" dirty="0" smtClean="0">
                <a:solidFill>
                  <a:srgbClr val="002060"/>
                </a:solidFill>
                <a:cs typeface="Arial" charset="0"/>
              </a:rPr>
              <a:t>Use SkillPro to develop initial task list to reflect activities on the job</a:t>
            </a:r>
          </a:p>
        </p:txBody>
      </p:sp>
      <p:sp>
        <p:nvSpPr>
          <p:cNvPr id="4" name="Text Placeholder 2"/>
          <p:cNvSpPr txBox="1">
            <a:spLocks/>
          </p:cNvSpPr>
          <p:nvPr/>
        </p:nvSpPr>
        <p:spPr>
          <a:xfrm>
            <a:off x="426357" y="379801"/>
            <a:ext cx="5948317" cy="83492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buNone/>
            </a:pPr>
            <a:r>
              <a:rPr lang="en-US" dirty="0" smtClean="0">
                <a:solidFill>
                  <a:srgbClr val="E31B23"/>
                </a:solidFill>
                <a:latin typeface="Arial Bold" panose="020B0704020202020204" pitchFamily="34" charset="0"/>
                <a:cs typeface="Arial Bold" panose="020B0704020202020204" pitchFamily="34" charset="0"/>
              </a:rPr>
              <a:t>Preparation:  Client Contact, Tour, Initial Task List</a:t>
            </a:r>
            <a:endParaRPr lang="en-US" dirty="0">
              <a:solidFill>
                <a:srgbClr val="E31B23"/>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1695953271"/>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4294967295"/>
          </p:nvPr>
        </p:nvSpPr>
        <p:spPr>
          <a:xfrm>
            <a:off x="525194" y="1152378"/>
            <a:ext cx="7599903" cy="4649099"/>
          </a:xfrm>
        </p:spPr>
        <p:txBody>
          <a:bodyPr/>
          <a:lstStyle/>
          <a:p>
            <a:pPr marL="0" indent="0" eaLnBrk="1" hangingPunct="1">
              <a:spcBef>
                <a:spcPts val="600"/>
              </a:spcBef>
              <a:spcAft>
                <a:spcPts val="600"/>
              </a:spcAft>
              <a:buClr>
                <a:srgbClr val="002060"/>
              </a:buClr>
              <a:buSzPct val="90000"/>
              <a:buNone/>
              <a:tabLst>
                <a:tab pos="633413" algn="l"/>
              </a:tabLst>
            </a:pPr>
            <a:r>
              <a:rPr lang="en-US" sz="2400" b="1" dirty="0" smtClean="0">
                <a:solidFill>
                  <a:srgbClr val="002060"/>
                </a:solidFill>
                <a:cs typeface="Arial" charset="0"/>
              </a:rPr>
              <a:t>Task Analysis</a:t>
            </a:r>
          </a:p>
          <a:p>
            <a:pPr eaLnBrk="1" hangingPunct="1">
              <a:spcBef>
                <a:spcPts val="600"/>
              </a:spcBef>
              <a:spcAft>
                <a:spcPts val="600"/>
              </a:spcAft>
              <a:buClr>
                <a:srgbClr val="002060"/>
              </a:buClr>
              <a:buSzPct val="90000"/>
              <a:buFont typeface="Wingdings" panose="05000000000000000000" pitchFamily="2" charset="2"/>
              <a:buChar char="§"/>
              <a:tabLst>
                <a:tab pos="633413" algn="l"/>
              </a:tabLst>
            </a:pPr>
            <a:r>
              <a:rPr lang="en-US" sz="2400" dirty="0" smtClean="0">
                <a:solidFill>
                  <a:srgbClr val="002060"/>
                </a:solidFill>
                <a:cs typeface="Arial" charset="0"/>
              </a:rPr>
              <a:t>Edit Initial Task List using SkillPro</a:t>
            </a:r>
          </a:p>
          <a:p>
            <a:pPr eaLnBrk="1" hangingPunct="1">
              <a:spcBef>
                <a:spcPts val="600"/>
              </a:spcBef>
              <a:spcAft>
                <a:spcPts val="600"/>
              </a:spcAft>
              <a:buClr>
                <a:srgbClr val="002060"/>
              </a:buClr>
              <a:buSzPct val="90000"/>
              <a:buFont typeface="Wingdings" panose="05000000000000000000" pitchFamily="2" charset="2"/>
              <a:buChar char="§"/>
              <a:tabLst>
                <a:tab pos="633413" algn="l"/>
              </a:tabLst>
            </a:pPr>
            <a:r>
              <a:rPr lang="en-US" sz="2400" dirty="0" smtClean="0">
                <a:solidFill>
                  <a:srgbClr val="002060"/>
                </a:solidFill>
                <a:cs typeface="Arial" charset="0"/>
              </a:rPr>
              <a:t>Rate tasks for Importance</a:t>
            </a:r>
          </a:p>
          <a:p>
            <a:pPr eaLnBrk="1" hangingPunct="1">
              <a:spcBef>
                <a:spcPts val="600"/>
              </a:spcBef>
              <a:spcAft>
                <a:spcPts val="600"/>
              </a:spcAft>
              <a:buClr>
                <a:srgbClr val="002060"/>
              </a:buClr>
              <a:buSzPct val="90000"/>
              <a:buFont typeface="Wingdings" panose="05000000000000000000" pitchFamily="2" charset="2"/>
              <a:buChar char="§"/>
              <a:tabLst>
                <a:tab pos="633413" algn="l"/>
              </a:tabLst>
            </a:pPr>
            <a:r>
              <a:rPr lang="en-US" sz="2400" dirty="0" smtClean="0">
                <a:solidFill>
                  <a:srgbClr val="002060"/>
                </a:solidFill>
                <a:cs typeface="Arial" charset="0"/>
              </a:rPr>
              <a:t>Skill Analysis</a:t>
            </a:r>
          </a:p>
          <a:p>
            <a:pPr eaLnBrk="1" hangingPunct="1">
              <a:spcBef>
                <a:spcPts val="600"/>
              </a:spcBef>
              <a:spcAft>
                <a:spcPts val="600"/>
              </a:spcAft>
              <a:buClr>
                <a:srgbClr val="002060"/>
              </a:buClr>
              <a:buSzPct val="90000"/>
              <a:buFont typeface="Wingdings" panose="05000000000000000000" pitchFamily="2" charset="2"/>
              <a:buChar char="§"/>
              <a:tabLst>
                <a:tab pos="633413" algn="l"/>
              </a:tabLst>
            </a:pPr>
            <a:r>
              <a:rPr lang="en-US" sz="2400" dirty="0" smtClean="0">
                <a:solidFill>
                  <a:srgbClr val="002060"/>
                </a:solidFill>
                <a:cs typeface="Arial" charset="0"/>
              </a:rPr>
              <a:t>Define a WorkKeys skill</a:t>
            </a:r>
          </a:p>
          <a:p>
            <a:pPr eaLnBrk="1" hangingPunct="1">
              <a:spcBef>
                <a:spcPts val="600"/>
              </a:spcBef>
              <a:spcAft>
                <a:spcPts val="600"/>
              </a:spcAft>
              <a:buClr>
                <a:srgbClr val="002060"/>
              </a:buClr>
              <a:buSzPct val="90000"/>
              <a:buFont typeface="Wingdings" panose="05000000000000000000" pitchFamily="2" charset="2"/>
              <a:buChar char="§"/>
              <a:tabLst>
                <a:tab pos="633413" algn="l"/>
              </a:tabLst>
            </a:pPr>
            <a:r>
              <a:rPr lang="en-US" sz="2400" dirty="0" smtClean="0">
                <a:solidFill>
                  <a:srgbClr val="002060"/>
                </a:solidFill>
                <a:cs typeface="Arial" charset="0"/>
              </a:rPr>
              <a:t>Identify tasks requiring skill</a:t>
            </a:r>
          </a:p>
          <a:p>
            <a:pPr eaLnBrk="1" hangingPunct="1">
              <a:spcBef>
                <a:spcPts val="600"/>
              </a:spcBef>
              <a:spcAft>
                <a:spcPts val="600"/>
              </a:spcAft>
              <a:buClr>
                <a:srgbClr val="002060"/>
              </a:buClr>
              <a:buSzPct val="90000"/>
              <a:buFont typeface="Wingdings" panose="05000000000000000000" pitchFamily="2" charset="2"/>
              <a:buChar char="§"/>
              <a:tabLst>
                <a:tab pos="633413" algn="l"/>
              </a:tabLst>
            </a:pPr>
            <a:r>
              <a:rPr lang="en-US" sz="2400" dirty="0" smtClean="0">
                <a:solidFill>
                  <a:srgbClr val="002060"/>
                </a:solidFill>
                <a:cs typeface="Arial" charset="0"/>
              </a:rPr>
              <a:t>Discuss how tasks require skill</a:t>
            </a:r>
          </a:p>
          <a:p>
            <a:pPr eaLnBrk="1" hangingPunct="1">
              <a:spcBef>
                <a:spcPts val="600"/>
              </a:spcBef>
              <a:spcAft>
                <a:spcPts val="600"/>
              </a:spcAft>
              <a:buClr>
                <a:srgbClr val="002060"/>
              </a:buClr>
              <a:buSzPct val="90000"/>
              <a:buFont typeface="Wingdings" panose="05000000000000000000" pitchFamily="2" charset="2"/>
              <a:buChar char="§"/>
              <a:tabLst>
                <a:tab pos="633413" algn="l"/>
              </a:tabLst>
            </a:pPr>
            <a:r>
              <a:rPr lang="en-US" sz="2400" dirty="0" smtClean="0">
                <a:solidFill>
                  <a:srgbClr val="002060"/>
                </a:solidFill>
                <a:cs typeface="Arial" charset="0"/>
              </a:rPr>
              <a:t>Use consensus process to determine skill level required</a:t>
            </a:r>
          </a:p>
          <a:p>
            <a:pPr eaLnBrk="1" hangingPunct="1">
              <a:spcBef>
                <a:spcPts val="0"/>
              </a:spcBef>
              <a:spcAft>
                <a:spcPts val="600"/>
              </a:spcAft>
              <a:buClr>
                <a:srgbClr val="002060"/>
              </a:buClr>
              <a:buSzPct val="90000"/>
              <a:buFont typeface="Wingdings" panose="05000000000000000000" pitchFamily="2" charset="2"/>
              <a:buChar char="§"/>
              <a:tabLst>
                <a:tab pos="633413" algn="l"/>
              </a:tabLst>
            </a:pPr>
            <a:endParaRPr lang="en-US" sz="2400" dirty="0" smtClean="0">
              <a:solidFill>
                <a:srgbClr val="002060"/>
              </a:solidFill>
              <a:cs typeface="Arial" charset="0"/>
            </a:endParaRPr>
          </a:p>
        </p:txBody>
      </p:sp>
      <p:sp>
        <p:nvSpPr>
          <p:cNvPr id="4" name="Text Placeholder 2"/>
          <p:cNvSpPr txBox="1">
            <a:spLocks/>
          </p:cNvSpPr>
          <p:nvPr/>
        </p:nvSpPr>
        <p:spPr>
          <a:xfrm>
            <a:off x="426357" y="317455"/>
            <a:ext cx="5948317" cy="83492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buNone/>
            </a:pPr>
            <a:r>
              <a:rPr lang="en-US" dirty="0" smtClean="0">
                <a:solidFill>
                  <a:srgbClr val="E31B23"/>
                </a:solidFill>
                <a:latin typeface="Arial Bold" panose="020B0704020202020204" pitchFamily="34" charset="0"/>
                <a:cs typeface="Arial Bold" panose="020B0704020202020204" pitchFamily="34" charset="0"/>
              </a:rPr>
              <a:t>On-site Activities</a:t>
            </a:r>
            <a:endParaRPr lang="en-US" dirty="0">
              <a:solidFill>
                <a:srgbClr val="E31B23"/>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1602289086"/>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ChangeArrowheads="1"/>
          </p:cNvSpPr>
          <p:nvPr/>
        </p:nvSpPr>
        <p:spPr bwMode="auto">
          <a:xfrm>
            <a:off x="3581400" y="5562600"/>
            <a:ext cx="1219200" cy="381000"/>
          </a:xfrm>
          <a:prstGeom prst="rect">
            <a:avLst/>
          </a:prstGeom>
          <a:noFill/>
          <a:ln w="9525">
            <a:noFill/>
            <a:miter lim="800000"/>
            <a:headEnd/>
            <a:tailEnd/>
          </a:ln>
        </p:spPr>
        <p:txBody>
          <a:bodyPr wrap="none" anchor="ctr"/>
          <a:lstStyle/>
          <a:p>
            <a:endParaRPr lang="en-US" dirty="0">
              <a:latin typeface="Calibri" pitchFamily="34" charset="0"/>
            </a:endParaRPr>
          </a:p>
        </p:txBody>
      </p:sp>
      <p:sp>
        <p:nvSpPr>
          <p:cNvPr id="14340" name="Text Box 5"/>
          <p:cNvSpPr txBox="1">
            <a:spLocks noChangeArrowheads="1"/>
          </p:cNvSpPr>
          <p:nvPr/>
        </p:nvSpPr>
        <p:spPr bwMode="auto">
          <a:xfrm>
            <a:off x="6629400" y="4800600"/>
            <a:ext cx="1295400" cy="366713"/>
          </a:xfrm>
          <a:prstGeom prst="rect">
            <a:avLst/>
          </a:prstGeom>
          <a:solidFill>
            <a:schemeClr val="bg1"/>
          </a:solidFill>
          <a:ln w="9525">
            <a:noFill/>
            <a:miter lim="800000"/>
            <a:headEnd/>
            <a:tailEnd/>
          </a:ln>
        </p:spPr>
        <p:txBody>
          <a:bodyPr>
            <a:spAutoFit/>
          </a:bodyPr>
          <a:lstStyle/>
          <a:p>
            <a:pPr>
              <a:spcBef>
                <a:spcPct val="50000"/>
              </a:spcBef>
            </a:pPr>
            <a:endParaRPr lang="en-US" dirty="0">
              <a:ea typeface="ヒラギノ角ゴ Pro W3"/>
              <a:cs typeface="ヒラギノ角ゴ Pro W3"/>
            </a:endParaRPr>
          </a:p>
        </p:txBody>
      </p:sp>
      <p:sp>
        <p:nvSpPr>
          <p:cNvPr id="428038" name="Rectangle 6"/>
          <p:cNvSpPr>
            <a:spLocks noGrp="1" noChangeArrowheads="1"/>
          </p:cNvSpPr>
          <p:nvPr>
            <p:ph type="body" idx="4294967295"/>
          </p:nvPr>
        </p:nvSpPr>
        <p:spPr>
          <a:xfrm>
            <a:off x="501070" y="1276526"/>
            <a:ext cx="3689929" cy="4300537"/>
          </a:xfrm>
          <a:prstGeom prst="rect">
            <a:avLst/>
          </a:prstGeom>
        </p:spPr>
        <p:txBody>
          <a:bodyPr/>
          <a:lstStyle/>
          <a:p>
            <a:pPr eaLnBrk="1" hangingPunct="1">
              <a:spcBef>
                <a:spcPct val="0"/>
              </a:spcBef>
              <a:spcAft>
                <a:spcPts val="600"/>
              </a:spcAft>
              <a:buClr>
                <a:srgbClr val="002060"/>
              </a:buClr>
              <a:buSzPct val="90000"/>
              <a:buFont typeface="Wingdings" panose="05000000000000000000" pitchFamily="2" charset="2"/>
              <a:buChar char="§"/>
              <a:tabLst>
                <a:tab pos="457200" algn="l"/>
              </a:tabLst>
            </a:pPr>
            <a:r>
              <a:rPr lang="en-US" sz="2400" dirty="0" smtClean="0">
                <a:solidFill>
                  <a:srgbClr val="002060"/>
                </a:solidFill>
                <a:cs typeface="Arial" charset="0"/>
              </a:rPr>
              <a:t>Enter profile data into SkillPro &amp; send to ACT</a:t>
            </a:r>
          </a:p>
          <a:p>
            <a:pPr eaLnBrk="1" hangingPunct="1">
              <a:spcBef>
                <a:spcPct val="0"/>
              </a:spcBef>
              <a:spcAft>
                <a:spcPts val="600"/>
              </a:spcAft>
              <a:buClr>
                <a:srgbClr val="002060"/>
              </a:buClr>
              <a:buSzPct val="90000"/>
              <a:buFont typeface="Wingdings" panose="05000000000000000000" pitchFamily="2" charset="2"/>
              <a:buChar char="§"/>
              <a:tabLst>
                <a:tab pos="457200" algn="l"/>
              </a:tabLst>
            </a:pPr>
            <a:r>
              <a:rPr lang="en-US" sz="2400" dirty="0" smtClean="0">
                <a:solidFill>
                  <a:srgbClr val="002060"/>
                </a:solidFill>
                <a:cs typeface="Arial" charset="0"/>
              </a:rPr>
              <a:t>Write the client report</a:t>
            </a:r>
          </a:p>
          <a:p>
            <a:pPr lvl="1" eaLnBrk="1" hangingPunct="1">
              <a:spcBef>
                <a:spcPct val="0"/>
              </a:spcBef>
              <a:spcAft>
                <a:spcPts val="600"/>
              </a:spcAft>
              <a:buClr>
                <a:srgbClr val="002060"/>
              </a:buClr>
              <a:buSzPct val="90000"/>
              <a:buFont typeface="Wingdings" panose="05000000000000000000" pitchFamily="2" charset="2"/>
              <a:buChar char="§"/>
              <a:tabLst>
                <a:tab pos="457200" algn="l"/>
              </a:tabLst>
            </a:pPr>
            <a:r>
              <a:rPr lang="en-US" sz="2400" dirty="0" smtClean="0">
                <a:solidFill>
                  <a:srgbClr val="002060"/>
                </a:solidFill>
                <a:cs typeface="Arial" charset="0"/>
              </a:rPr>
              <a:t>Document content validity</a:t>
            </a:r>
          </a:p>
          <a:p>
            <a:pPr lvl="1" eaLnBrk="1" hangingPunct="1">
              <a:spcBef>
                <a:spcPct val="0"/>
              </a:spcBef>
              <a:spcAft>
                <a:spcPts val="600"/>
              </a:spcAft>
              <a:buClr>
                <a:srgbClr val="002060"/>
              </a:buClr>
              <a:buSzPct val="90000"/>
              <a:buFont typeface="Wingdings" panose="05000000000000000000" pitchFamily="2" charset="2"/>
              <a:buChar char="§"/>
              <a:tabLst>
                <a:tab pos="457200" algn="l"/>
              </a:tabLst>
            </a:pPr>
            <a:r>
              <a:rPr lang="en-US" sz="2400" dirty="0" smtClean="0">
                <a:solidFill>
                  <a:srgbClr val="002060"/>
                </a:solidFill>
                <a:cs typeface="Arial" charset="0"/>
              </a:rPr>
              <a:t>Required to meet ACT expectations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4837" y="772804"/>
            <a:ext cx="4096556" cy="5301425"/>
          </a:xfrm>
          <a:prstGeom prst="rect">
            <a:avLst/>
          </a:prstGeom>
          <a:ln>
            <a:solidFill>
              <a:schemeClr val="tx1"/>
            </a:solidFill>
          </a:ln>
          <a:effectLst/>
        </p:spPr>
      </p:pic>
      <p:sp>
        <p:nvSpPr>
          <p:cNvPr id="7" name="Text Placeholder 2"/>
          <p:cNvSpPr txBox="1">
            <a:spLocks/>
          </p:cNvSpPr>
          <p:nvPr/>
        </p:nvSpPr>
        <p:spPr>
          <a:xfrm>
            <a:off x="426357" y="431756"/>
            <a:ext cx="5948317" cy="83492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buNone/>
            </a:pPr>
            <a:r>
              <a:rPr lang="en-US" dirty="0" smtClean="0">
                <a:solidFill>
                  <a:srgbClr val="E31B23"/>
                </a:solidFill>
                <a:latin typeface="Arial Bold" panose="020B0704020202020204" pitchFamily="34" charset="0"/>
                <a:cs typeface="Arial Bold" panose="020B0704020202020204" pitchFamily="34" charset="0"/>
              </a:rPr>
              <a:t>Completing the Profile</a:t>
            </a:r>
            <a:endParaRPr lang="en-US" dirty="0">
              <a:solidFill>
                <a:srgbClr val="E31B23"/>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390702540"/>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255588"/>
            <a:ext cx="7556500" cy="1116012"/>
          </a:xfrm>
        </p:spPr>
        <p:txBody>
          <a:bodyPr/>
          <a:lstStyle/>
          <a:p>
            <a:r>
              <a:rPr lang="en-US" sz="3200" b="1" dirty="0" smtClean="0">
                <a:solidFill>
                  <a:srgbClr val="FF0000"/>
                </a:solidFill>
                <a:latin typeface="Arial" panose="020B0604020202020204" pitchFamily="34" charset="0"/>
                <a:cs typeface="Arial" panose="020B0604020202020204" pitchFamily="34" charset="0"/>
              </a:rPr>
              <a:t>Career Readiness Initiative </a:t>
            </a:r>
            <a:br>
              <a:rPr lang="en-US" sz="3200" b="1" dirty="0" smtClean="0">
                <a:solidFill>
                  <a:srgbClr val="FF0000"/>
                </a:solidFill>
                <a:latin typeface="Arial" panose="020B0604020202020204" pitchFamily="34" charset="0"/>
                <a:cs typeface="Arial" panose="020B0604020202020204" pitchFamily="34" charset="0"/>
              </a:rPr>
            </a:br>
            <a:r>
              <a:rPr lang="en-US" sz="3200" b="1" dirty="0" smtClean="0">
                <a:solidFill>
                  <a:srgbClr val="FF0000"/>
                </a:solidFill>
                <a:latin typeface="Arial" panose="020B0604020202020204" pitchFamily="34" charset="0"/>
                <a:cs typeface="Arial" panose="020B0604020202020204" pitchFamily="34" charset="0"/>
              </a:rPr>
              <a:t>Job Profiling Training Process</a:t>
            </a:r>
            <a:endParaRPr lang="en-US" sz="3200" b="1" dirty="0">
              <a:solidFill>
                <a:srgbClr val="FF0000"/>
              </a:solidFill>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2924277081"/>
              </p:ext>
            </p:extLst>
          </p:nvPr>
        </p:nvGraphicFramePr>
        <p:xfrm>
          <a:off x="633845" y="2035466"/>
          <a:ext cx="750223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2752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498475" y="1111828"/>
            <a:ext cx="7556500" cy="5014336"/>
          </a:xfrm>
          <a:prstGeom prst="rect">
            <a:avLst/>
          </a:prstGeom>
        </p:spPr>
        <p:txBody>
          <a:bodyPr/>
          <a:lstStyle/>
          <a:p>
            <a:pPr marL="0" indent="0">
              <a:spcBef>
                <a:spcPts val="600"/>
              </a:spcBef>
              <a:spcAft>
                <a:spcPts val="600"/>
              </a:spcAft>
              <a:buClr>
                <a:srgbClr val="002060"/>
              </a:buClr>
              <a:buSzPct val="90000"/>
              <a:buNone/>
              <a:tabLst>
                <a:tab pos="633413" algn="l"/>
              </a:tabLst>
            </a:pPr>
            <a:r>
              <a:rPr lang="en-US" sz="2400" dirty="0" smtClean="0">
                <a:solidFill>
                  <a:srgbClr val="E31B23"/>
                </a:solidFill>
                <a:latin typeface="Arial Bold" panose="020B0704020202020204" pitchFamily="34" charset="0"/>
                <a:cs typeface="Arial Bold" panose="020B0704020202020204" pitchFamily="34" charset="0"/>
              </a:rPr>
              <a:t>What is the application process:</a:t>
            </a:r>
          </a:p>
          <a:p>
            <a:pPr>
              <a:spcBef>
                <a:spcPts val="600"/>
              </a:spcBef>
              <a:spcAft>
                <a:spcPts val="600"/>
              </a:spcAft>
              <a:buClr>
                <a:srgbClr val="002060"/>
              </a:buClr>
              <a:buSzPct val="90000"/>
              <a:tabLst>
                <a:tab pos="633413" algn="l"/>
              </a:tabLst>
            </a:pPr>
            <a:r>
              <a:rPr lang="en-US" sz="2400" dirty="0" smtClean="0">
                <a:latin typeface="Arial" panose="020B0604020202020204" pitchFamily="34" charset="0"/>
                <a:cs typeface="Arial" panose="020B0604020202020204" pitchFamily="34" charset="0"/>
              </a:rPr>
              <a:t>Workforce Boards identify a </a:t>
            </a:r>
            <a:r>
              <a:rPr lang="en-US" sz="2400" b="1" dirty="0" smtClean="0">
                <a:latin typeface="Arial" panose="020B0604020202020204" pitchFamily="34" charset="0"/>
                <a:cs typeface="Arial" panose="020B0604020202020204" pitchFamily="34" charset="0"/>
              </a:rPr>
              <a:t>PRIMARY</a:t>
            </a:r>
            <a:r>
              <a:rPr lang="en-US" sz="2400" dirty="0" smtClean="0">
                <a:latin typeface="Arial" panose="020B0604020202020204" pitchFamily="34" charset="0"/>
                <a:cs typeface="Arial" panose="020B0604020202020204" pitchFamily="34" charset="0"/>
              </a:rPr>
              <a:t> and a </a:t>
            </a:r>
            <a:r>
              <a:rPr lang="en-US" sz="2400" b="1" dirty="0" smtClean="0">
                <a:latin typeface="Arial" panose="020B0604020202020204" pitchFamily="34" charset="0"/>
                <a:cs typeface="Arial" panose="020B0604020202020204" pitchFamily="34" charset="0"/>
              </a:rPr>
              <a:t>Back-up person</a:t>
            </a:r>
            <a:r>
              <a:rPr lang="en-US" sz="2400" dirty="0" smtClean="0">
                <a:latin typeface="Arial" panose="020B0604020202020204" pitchFamily="34" charset="0"/>
                <a:cs typeface="Arial" panose="020B0604020202020204" pitchFamily="34" charset="0"/>
              </a:rPr>
              <a:t> to submit a training application</a:t>
            </a:r>
          </a:p>
          <a:p>
            <a:pPr lvl="1">
              <a:spcBef>
                <a:spcPts val="600"/>
              </a:spcBef>
              <a:spcAft>
                <a:spcPts val="600"/>
              </a:spcAft>
              <a:buClr>
                <a:srgbClr val="002060"/>
              </a:buClr>
              <a:buSzPct val="90000"/>
              <a:tabLst>
                <a:tab pos="633413" algn="l"/>
              </a:tabLst>
            </a:pPr>
            <a:r>
              <a:rPr lang="en-US" sz="2000" i="1" dirty="0" smtClean="0">
                <a:latin typeface="Arial" panose="020B0604020202020204" pitchFamily="34" charset="0"/>
                <a:cs typeface="Arial" panose="020B0604020202020204" pitchFamily="34" charset="0"/>
              </a:rPr>
              <a:t>Applicants/trainees do not need to work for the workforce board</a:t>
            </a:r>
          </a:p>
          <a:p>
            <a:pPr>
              <a:spcBef>
                <a:spcPts val="600"/>
              </a:spcBef>
              <a:spcAft>
                <a:spcPts val="600"/>
              </a:spcAft>
              <a:buClr>
                <a:srgbClr val="002060"/>
              </a:buClr>
              <a:buSzPct val="90000"/>
              <a:tabLst>
                <a:tab pos="633413" algn="l"/>
              </a:tabLst>
            </a:pPr>
            <a:r>
              <a:rPr lang="en-US" sz="2400" dirty="0" smtClean="0">
                <a:latin typeface="Arial" panose="020B0604020202020204" pitchFamily="34" charset="0"/>
                <a:cs typeface="Arial" panose="020B0604020202020204" pitchFamily="34" charset="0"/>
              </a:rPr>
              <a:t>Applications are submitted directly to and are reviewed by ACT; ACT makes admission decisions</a:t>
            </a:r>
          </a:p>
          <a:p>
            <a:pPr>
              <a:spcBef>
                <a:spcPts val="600"/>
              </a:spcBef>
              <a:spcAft>
                <a:spcPts val="600"/>
              </a:spcAft>
              <a:buClr>
                <a:srgbClr val="002060"/>
              </a:buClr>
              <a:buSzPct val="90000"/>
              <a:tabLst>
                <a:tab pos="633413" algn="l"/>
              </a:tabLst>
            </a:pPr>
            <a:r>
              <a:rPr lang="en-US" sz="2400" dirty="0" smtClean="0">
                <a:latin typeface="Arial" panose="020B0604020202020204" pitchFamily="34" charset="0"/>
                <a:cs typeface="Arial" panose="020B0604020202020204" pitchFamily="34" charset="0"/>
              </a:rPr>
              <a:t>If the primary applicant is not accepted, ACT will consider the back-person’s application</a:t>
            </a:r>
          </a:p>
          <a:p>
            <a:pPr>
              <a:spcBef>
                <a:spcPts val="600"/>
              </a:spcBef>
              <a:spcAft>
                <a:spcPts val="600"/>
              </a:spcAft>
              <a:buClr>
                <a:srgbClr val="002060"/>
              </a:buClr>
              <a:buSzPct val="90000"/>
              <a:tabLst>
                <a:tab pos="633413" algn="l"/>
              </a:tabLst>
            </a:pPr>
            <a:r>
              <a:rPr lang="en-US" sz="2400" dirty="0" smtClean="0">
                <a:latin typeface="Arial" panose="020B0604020202020204" pitchFamily="34" charset="0"/>
                <a:cs typeface="Arial" panose="020B0604020202020204" pitchFamily="34" charset="0"/>
              </a:rPr>
              <a:t>All applicants MUST be able to complete the distance-learning, attend live webcasts, and be available to attend the on-site training</a:t>
            </a:r>
          </a:p>
          <a:p>
            <a:pPr>
              <a:spcBef>
                <a:spcPts val="600"/>
              </a:spcBef>
              <a:spcAft>
                <a:spcPts val="600"/>
              </a:spcAft>
              <a:buClr>
                <a:srgbClr val="002060"/>
              </a:buClr>
              <a:buSzPct val="90000"/>
              <a:tabLst>
                <a:tab pos="633413" algn="l"/>
              </a:tabLst>
            </a:pPr>
            <a:endParaRPr lang="en-US" sz="2400" dirty="0" smtClean="0">
              <a:latin typeface="Arial Bold" panose="020B0704020202020204" pitchFamily="34" charset="0"/>
              <a:cs typeface="Arial Bold" panose="020B0704020202020204" pitchFamily="34" charset="0"/>
            </a:endParaRPr>
          </a:p>
        </p:txBody>
      </p:sp>
      <p:sp>
        <p:nvSpPr>
          <p:cNvPr id="4" name="Text Placeholder 2"/>
          <p:cNvSpPr txBox="1">
            <a:spLocks/>
          </p:cNvSpPr>
          <p:nvPr/>
        </p:nvSpPr>
        <p:spPr>
          <a:xfrm>
            <a:off x="436748" y="431756"/>
            <a:ext cx="8176730" cy="83492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buNone/>
            </a:pPr>
            <a:r>
              <a:rPr lang="en-US" dirty="0" smtClean="0">
                <a:solidFill>
                  <a:srgbClr val="E31B23"/>
                </a:solidFill>
                <a:latin typeface="Arial Bold" panose="020B0704020202020204" pitchFamily="34" charset="0"/>
                <a:cs typeface="Arial Bold" panose="020B0704020202020204" pitchFamily="34" charset="0"/>
              </a:rPr>
              <a:t>Job Profiling Training Application</a:t>
            </a:r>
          </a:p>
        </p:txBody>
      </p:sp>
    </p:spTree>
    <p:extLst>
      <p:ext uri="{BB962C8B-B14F-4D97-AF65-F5344CB8AC3E}">
        <p14:creationId xmlns:p14="http://schemas.microsoft.com/office/powerpoint/2010/main" val="1074688521"/>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505125" y="1222765"/>
            <a:ext cx="7719005" cy="4484624"/>
          </a:xfrm>
          <a:prstGeom prst="rect">
            <a:avLst/>
          </a:prstGeom>
        </p:spPr>
        <p:txBody>
          <a:bodyPr/>
          <a:lstStyle/>
          <a:p>
            <a:pPr marL="0" indent="0">
              <a:spcBef>
                <a:spcPts val="600"/>
              </a:spcBef>
              <a:spcAft>
                <a:spcPts val="600"/>
              </a:spcAft>
              <a:buClr>
                <a:srgbClr val="002060"/>
              </a:buClr>
              <a:buSzPct val="90000"/>
              <a:buNone/>
              <a:tabLst>
                <a:tab pos="633413" algn="l"/>
              </a:tabLst>
            </a:pPr>
            <a:r>
              <a:rPr lang="en-US" sz="2400" dirty="0">
                <a:solidFill>
                  <a:srgbClr val="E31B23"/>
                </a:solidFill>
                <a:latin typeface="Arial Bold" panose="020B0704020202020204" pitchFamily="34" charset="0"/>
                <a:cs typeface="Arial Bold" panose="020B0704020202020204" pitchFamily="34" charset="0"/>
              </a:rPr>
              <a:t>How are job profilers selected?</a:t>
            </a:r>
          </a:p>
          <a:p>
            <a:pPr marL="0" indent="0" eaLnBrk="1" hangingPunct="1">
              <a:spcBef>
                <a:spcPts val="600"/>
              </a:spcBef>
              <a:spcAft>
                <a:spcPts val="600"/>
              </a:spcAft>
              <a:buClr>
                <a:srgbClr val="002060"/>
              </a:buClr>
              <a:buSzPct val="90000"/>
              <a:buNone/>
              <a:tabLst>
                <a:tab pos="633413" algn="l"/>
              </a:tabLst>
            </a:pPr>
            <a:r>
              <a:rPr lang="en-US" sz="2400" dirty="0" smtClean="0">
                <a:solidFill>
                  <a:srgbClr val="002060"/>
                </a:solidFill>
                <a:cs typeface="Arial" charset="0"/>
              </a:rPr>
              <a:t>Applicants need to have education, training or work experience with: </a:t>
            </a:r>
          </a:p>
          <a:p>
            <a:pPr lvl="2" indent="-342900">
              <a:spcBef>
                <a:spcPts val="600"/>
              </a:spcBef>
              <a:spcAft>
                <a:spcPts val="600"/>
              </a:spcAft>
              <a:buClr>
                <a:srgbClr val="002060"/>
              </a:buClr>
              <a:buSzPct val="90000"/>
              <a:buFont typeface="Wingdings" panose="05000000000000000000" pitchFamily="2" charset="2"/>
              <a:buChar char="§"/>
              <a:tabLst>
                <a:tab pos="633413" algn="l"/>
              </a:tabLst>
            </a:pPr>
            <a:r>
              <a:rPr lang="en-US" dirty="0" smtClean="0">
                <a:solidFill>
                  <a:srgbClr val="002060"/>
                </a:solidFill>
                <a:cs typeface="Arial" charset="0"/>
              </a:rPr>
              <a:t>Job analysis</a:t>
            </a:r>
          </a:p>
          <a:p>
            <a:pPr lvl="2" indent="-342900" eaLnBrk="1" hangingPunct="1">
              <a:spcBef>
                <a:spcPts val="600"/>
              </a:spcBef>
              <a:spcAft>
                <a:spcPts val="600"/>
              </a:spcAft>
              <a:buClr>
                <a:srgbClr val="002060"/>
              </a:buClr>
              <a:buSzPct val="90000"/>
              <a:buFont typeface="Wingdings" panose="05000000000000000000" pitchFamily="2" charset="2"/>
              <a:buChar char="§"/>
              <a:tabLst>
                <a:tab pos="633413" algn="l"/>
              </a:tabLst>
            </a:pPr>
            <a:r>
              <a:rPr lang="en-US" dirty="0" smtClean="0">
                <a:solidFill>
                  <a:srgbClr val="002060"/>
                </a:solidFill>
                <a:cs typeface="Arial" charset="0"/>
              </a:rPr>
              <a:t>Development and implementation of training programs for business and industry</a:t>
            </a:r>
          </a:p>
          <a:p>
            <a:pPr lvl="2" indent="-342900" eaLnBrk="1" hangingPunct="1">
              <a:spcBef>
                <a:spcPts val="600"/>
              </a:spcBef>
              <a:spcAft>
                <a:spcPts val="600"/>
              </a:spcAft>
              <a:buClr>
                <a:srgbClr val="002060"/>
              </a:buClr>
              <a:buSzPct val="90000"/>
              <a:buFont typeface="Wingdings" panose="05000000000000000000" pitchFamily="2" charset="2"/>
              <a:buChar char="§"/>
              <a:tabLst>
                <a:tab pos="633413" algn="l"/>
              </a:tabLst>
            </a:pPr>
            <a:r>
              <a:rPr lang="en-US" dirty="0">
                <a:solidFill>
                  <a:srgbClr val="002060"/>
                </a:solidFill>
                <a:cs typeface="Arial" charset="0"/>
              </a:rPr>
              <a:t>Interactive on-line guided activities </a:t>
            </a:r>
          </a:p>
          <a:p>
            <a:pPr lvl="2" indent="-342900" eaLnBrk="1" hangingPunct="1">
              <a:spcBef>
                <a:spcPts val="600"/>
              </a:spcBef>
              <a:spcAft>
                <a:spcPts val="600"/>
              </a:spcAft>
              <a:buClr>
                <a:srgbClr val="002060"/>
              </a:buClr>
              <a:buSzPct val="90000"/>
              <a:buFont typeface="Wingdings" panose="05000000000000000000" pitchFamily="2" charset="2"/>
              <a:buChar char="§"/>
              <a:tabLst>
                <a:tab pos="633413" algn="l"/>
              </a:tabLst>
            </a:pPr>
            <a:r>
              <a:rPr lang="en-US" dirty="0" smtClean="0">
                <a:solidFill>
                  <a:srgbClr val="002060"/>
                </a:solidFill>
                <a:cs typeface="Arial" charset="0"/>
              </a:rPr>
              <a:t>Group facilitation</a:t>
            </a:r>
          </a:p>
          <a:p>
            <a:pPr lvl="2" indent="-342900">
              <a:spcBef>
                <a:spcPts val="600"/>
              </a:spcBef>
              <a:spcAft>
                <a:spcPts val="600"/>
              </a:spcAft>
              <a:buClr>
                <a:srgbClr val="002060"/>
              </a:buClr>
              <a:buSzPct val="90000"/>
              <a:buFont typeface="Wingdings" panose="05000000000000000000" pitchFamily="2" charset="2"/>
              <a:buChar char="§"/>
              <a:tabLst>
                <a:tab pos="633413" algn="l"/>
              </a:tabLst>
            </a:pPr>
            <a:r>
              <a:rPr lang="en-US" dirty="0" smtClean="0">
                <a:solidFill>
                  <a:srgbClr val="002060"/>
                </a:solidFill>
                <a:cs typeface="Arial" charset="0"/>
              </a:rPr>
              <a:t>Federal Regulations related to employment</a:t>
            </a:r>
          </a:p>
        </p:txBody>
      </p:sp>
      <p:sp>
        <p:nvSpPr>
          <p:cNvPr id="4" name="Text Placeholder 2"/>
          <p:cNvSpPr txBox="1">
            <a:spLocks/>
          </p:cNvSpPr>
          <p:nvPr/>
        </p:nvSpPr>
        <p:spPr>
          <a:xfrm>
            <a:off x="436748" y="431756"/>
            <a:ext cx="8176730" cy="83492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buNone/>
            </a:pPr>
            <a:r>
              <a:rPr lang="en-US" dirty="0" smtClean="0">
                <a:solidFill>
                  <a:srgbClr val="E31B23"/>
                </a:solidFill>
                <a:latin typeface="Arial Bold" panose="020B0704020202020204" pitchFamily="34" charset="0"/>
                <a:cs typeface="Arial Bold" panose="020B0704020202020204" pitchFamily="34" charset="0"/>
              </a:rPr>
              <a:t>Job Profiling Training Application</a:t>
            </a:r>
          </a:p>
        </p:txBody>
      </p:sp>
    </p:spTree>
    <p:extLst>
      <p:ext uri="{BB962C8B-B14F-4D97-AF65-F5344CB8AC3E}">
        <p14:creationId xmlns:p14="http://schemas.microsoft.com/office/powerpoint/2010/main" val="860876195"/>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505125" y="1285111"/>
            <a:ext cx="7719005" cy="3994253"/>
          </a:xfrm>
        </p:spPr>
        <p:txBody>
          <a:bodyPr/>
          <a:lstStyle/>
          <a:p>
            <a:pPr marL="0" indent="0" eaLnBrk="1" hangingPunct="1">
              <a:spcBef>
                <a:spcPts val="600"/>
              </a:spcBef>
              <a:spcAft>
                <a:spcPts val="600"/>
              </a:spcAft>
              <a:buClr>
                <a:srgbClr val="002060"/>
              </a:buClr>
              <a:buSzPct val="90000"/>
              <a:buNone/>
              <a:tabLst>
                <a:tab pos="633413" algn="l"/>
              </a:tabLst>
            </a:pPr>
            <a:r>
              <a:rPr lang="en-US" sz="2400" b="1" dirty="0" smtClean="0">
                <a:solidFill>
                  <a:srgbClr val="002060"/>
                </a:solidFill>
                <a:cs typeface="Arial" charset="0"/>
              </a:rPr>
              <a:t>7 weeks of training</a:t>
            </a:r>
          </a:p>
          <a:p>
            <a:pPr lvl="1" indent="-342900" eaLnBrk="1" hangingPunct="1">
              <a:spcBef>
                <a:spcPts val="600"/>
              </a:spcBef>
              <a:spcAft>
                <a:spcPts val="600"/>
              </a:spcAft>
              <a:buClr>
                <a:srgbClr val="002060"/>
              </a:buClr>
              <a:buSzPct val="90000"/>
              <a:buFont typeface="Wingdings" panose="05000000000000000000" pitchFamily="2" charset="2"/>
              <a:buChar char="§"/>
              <a:tabLst>
                <a:tab pos="633413" algn="l"/>
              </a:tabLst>
            </a:pPr>
            <a:r>
              <a:rPr lang="en-US" sz="2400" b="1" dirty="0" smtClean="0">
                <a:solidFill>
                  <a:srgbClr val="002060"/>
                </a:solidFill>
                <a:cs typeface="Arial" charset="0"/>
              </a:rPr>
              <a:t>6 weeks of distance learning</a:t>
            </a:r>
          </a:p>
          <a:p>
            <a:pPr lvl="2" indent="-342900" eaLnBrk="1" hangingPunct="1">
              <a:spcBef>
                <a:spcPts val="600"/>
              </a:spcBef>
              <a:spcAft>
                <a:spcPts val="600"/>
              </a:spcAft>
              <a:buClr>
                <a:srgbClr val="002060"/>
              </a:buClr>
              <a:buSzPct val="90000"/>
              <a:buFont typeface="Wingdings" panose="05000000000000000000" pitchFamily="2" charset="2"/>
              <a:buChar char="§"/>
              <a:tabLst>
                <a:tab pos="633413" algn="l"/>
              </a:tabLst>
            </a:pPr>
            <a:r>
              <a:rPr lang="en-US" dirty="0" smtClean="0">
                <a:solidFill>
                  <a:srgbClr val="002060"/>
                </a:solidFill>
                <a:cs typeface="Arial" charset="0"/>
              </a:rPr>
              <a:t>Approximately 20 hours per week</a:t>
            </a:r>
          </a:p>
          <a:p>
            <a:pPr lvl="2" indent="-342900" eaLnBrk="1" hangingPunct="1">
              <a:spcBef>
                <a:spcPts val="600"/>
              </a:spcBef>
              <a:spcAft>
                <a:spcPts val="600"/>
              </a:spcAft>
              <a:buClr>
                <a:srgbClr val="002060"/>
              </a:buClr>
              <a:buSzPct val="90000"/>
              <a:buFont typeface="Wingdings" panose="05000000000000000000" pitchFamily="2" charset="2"/>
              <a:buChar char="§"/>
              <a:tabLst>
                <a:tab pos="633413" algn="l"/>
              </a:tabLst>
            </a:pPr>
            <a:r>
              <a:rPr lang="en-US" dirty="0" smtClean="0">
                <a:solidFill>
                  <a:srgbClr val="002060"/>
                </a:solidFill>
                <a:cs typeface="Arial" charset="0"/>
              </a:rPr>
              <a:t>Interactive, </a:t>
            </a:r>
            <a:r>
              <a:rPr lang="en-US" dirty="0">
                <a:solidFill>
                  <a:srgbClr val="002060"/>
                </a:solidFill>
                <a:cs typeface="Arial" charset="0"/>
              </a:rPr>
              <a:t>on-line guided activities </a:t>
            </a:r>
          </a:p>
          <a:p>
            <a:pPr lvl="2" indent="-342900" eaLnBrk="1" hangingPunct="1">
              <a:spcBef>
                <a:spcPts val="600"/>
              </a:spcBef>
              <a:spcAft>
                <a:spcPts val="600"/>
              </a:spcAft>
              <a:buClr>
                <a:srgbClr val="002060"/>
              </a:buClr>
              <a:buSzPct val="90000"/>
              <a:buFont typeface="Wingdings" panose="05000000000000000000" pitchFamily="2" charset="2"/>
              <a:buChar char="§"/>
              <a:tabLst>
                <a:tab pos="633413" algn="l"/>
              </a:tabLst>
            </a:pPr>
            <a:r>
              <a:rPr lang="en-US" dirty="0" smtClean="0">
                <a:solidFill>
                  <a:srgbClr val="002060"/>
                </a:solidFill>
                <a:cs typeface="Arial" charset="0"/>
              </a:rPr>
              <a:t>3 two-hour webcasts (Weeks 2, 4 and 6)</a:t>
            </a:r>
          </a:p>
          <a:p>
            <a:pPr marL="800100" lvl="2" indent="0" eaLnBrk="1" hangingPunct="1">
              <a:spcBef>
                <a:spcPts val="600"/>
              </a:spcBef>
              <a:spcAft>
                <a:spcPts val="600"/>
              </a:spcAft>
              <a:buClr>
                <a:srgbClr val="002060"/>
              </a:buClr>
              <a:buSzPct val="90000"/>
              <a:buNone/>
              <a:tabLst>
                <a:tab pos="633413" algn="l"/>
              </a:tabLst>
            </a:pPr>
            <a:endParaRPr lang="en-US" dirty="0" smtClean="0">
              <a:solidFill>
                <a:srgbClr val="002060"/>
              </a:solidFill>
              <a:cs typeface="Arial" charset="0"/>
            </a:endParaRPr>
          </a:p>
          <a:p>
            <a:pPr lvl="1" indent="-342900" eaLnBrk="1" hangingPunct="1">
              <a:spcBef>
                <a:spcPts val="600"/>
              </a:spcBef>
              <a:spcAft>
                <a:spcPts val="600"/>
              </a:spcAft>
              <a:buClr>
                <a:srgbClr val="002060"/>
              </a:buClr>
              <a:buSzPct val="90000"/>
              <a:buFont typeface="Wingdings" panose="05000000000000000000" pitchFamily="2" charset="2"/>
              <a:buChar char="§"/>
              <a:tabLst>
                <a:tab pos="633413" algn="l"/>
              </a:tabLst>
            </a:pPr>
            <a:r>
              <a:rPr lang="en-US" sz="2400" b="1" dirty="0" smtClean="0">
                <a:solidFill>
                  <a:srgbClr val="002060"/>
                </a:solidFill>
                <a:cs typeface="Arial" charset="0"/>
              </a:rPr>
              <a:t>3.5 Day on-site training in Massachusetts</a:t>
            </a:r>
          </a:p>
          <a:p>
            <a:pPr lvl="2" indent="-342900" eaLnBrk="1" hangingPunct="1">
              <a:spcBef>
                <a:spcPts val="600"/>
              </a:spcBef>
              <a:spcAft>
                <a:spcPts val="600"/>
              </a:spcAft>
              <a:buClr>
                <a:srgbClr val="002060"/>
              </a:buClr>
              <a:buSzPct val="90000"/>
              <a:buFont typeface="Wingdings" panose="05000000000000000000" pitchFamily="2" charset="2"/>
              <a:buChar char="§"/>
              <a:tabLst>
                <a:tab pos="633413" algn="l"/>
              </a:tabLst>
            </a:pPr>
            <a:r>
              <a:rPr lang="en-US" dirty="0" smtClean="0">
                <a:solidFill>
                  <a:srgbClr val="002060"/>
                </a:solidFill>
                <a:cs typeface="Arial" charset="0"/>
              </a:rPr>
              <a:t>Role play and simulation</a:t>
            </a:r>
          </a:p>
        </p:txBody>
      </p:sp>
      <p:sp>
        <p:nvSpPr>
          <p:cNvPr id="4" name="Text Placeholder 2"/>
          <p:cNvSpPr txBox="1">
            <a:spLocks/>
          </p:cNvSpPr>
          <p:nvPr/>
        </p:nvSpPr>
        <p:spPr>
          <a:xfrm>
            <a:off x="426357" y="431756"/>
            <a:ext cx="7533079" cy="83492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buNone/>
            </a:pPr>
            <a:r>
              <a:rPr lang="en-US" dirty="0" smtClean="0">
                <a:solidFill>
                  <a:srgbClr val="E31B23"/>
                </a:solidFill>
                <a:latin typeface="Arial Bold" panose="020B0704020202020204" pitchFamily="34" charset="0"/>
                <a:cs typeface="Arial Bold" panose="020B0704020202020204" pitchFamily="34" charset="0"/>
              </a:rPr>
              <a:t>Job Profiling Training</a:t>
            </a:r>
            <a:endParaRPr lang="en-US" i="1" dirty="0">
              <a:solidFill>
                <a:srgbClr val="E31B23"/>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4049167956"/>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231112" y="1266825"/>
            <a:ext cx="7620000" cy="4464050"/>
          </a:xfrm>
          <a:prstGeom prst="rect">
            <a:avLst/>
          </a:prstGeom>
        </p:spPr>
        <p:txBody>
          <a:bodyPr/>
          <a:lstStyle/>
          <a:p>
            <a:pPr marL="365760" eaLnBrk="1" hangingPunct="1">
              <a:spcBef>
                <a:spcPts val="0"/>
              </a:spcBef>
              <a:spcAft>
                <a:spcPts val="600"/>
              </a:spcAft>
              <a:buClr>
                <a:srgbClr val="002060"/>
              </a:buClr>
              <a:buSzPct val="90000"/>
              <a:buFont typeface="Wingdings" panose="05000000000000000000" pitchFamily="2" charset="2"/>
              <a:buChar char="§"/>
              <a:tabLst>
                <a:tab pos="633413" algn="l"/>
              </a:tabLst>
            </a:pPr>
            <a:r>
              <a:rPr lang="en-US" sz="2800" dirty="0" smtClean="0">
                <a:solidFill>
                  <a:srgbClr val="002060"/>
                </a:solidFill>
                <a:latin typeface="Arial" panose="020B0604020202020204" pitchFamily="34" charset="0"/>
                <a:cs typeface="Arial" panose="020B0604020202020204" pitchFamily="34" charset="0"/>
              </a:rPr>
              <a:t>Career Readiness Initiative Overview</a:t>
            </a:r>
          </a:p>
          <a:p>
            <a:pPr marL="365760" eaLnBrk="1" hangingPunct="1">
              <a:spcBef>
                <a:spcPts val="0"/>
              </a:spcBef>
              <a:spcAft>
                <a:spcPts val="600"/>
              </a:spcAft>
              <a:buClr>
                <a:srgbClr val="002060"/>
              </a:buClr>
              <a:buSzPct val="90000"/>
              <a:buFont typeface="Wingdings" panose="05000000000000000000" pitchFamily="2" charset="2"/>
              <a:buChar char="§"/>
              <a:tabLst>
                <a:tab pos="633413" algn="l"/>
              </a:tabLst>
            </a:pPr>
            <a:r>
              <a:rPr lang="en-US" sz="2800" dirty="0" smtClean="0">
                <a:solidFill>
                  <a:srgbClr val="002060"/>
                </a:solidFill>
                <a:latin typeface="Arial" panose="020B0604020202020204" pitchFamily="34" charset="0"/>
                <a:cs typeface="Arial" panose="020B0604020202020204" pitchFamily="34" charset="0"/>
              </a:rPr>
              <a:t>ACT </a:t>
            </a:r>
            <a:r>
              <a:rPr lang="en-US" sz="2800" dirty="0" err="1" smtClean="0">
                <a:solidFill>
                  <a:srgbClr val="002060"/>
                </a:solidFill>
                <a:latin typeface="Arial" panose="020B0604020202020204" pitchFamily="34" charset="0"/>
                <a:cs typeface="Arial" panose="020B0604020202020204" pitchFamily="34" charset="0"/>
              </a:rPr>
              <a:t>WorkKeys</a:t>
            </a:r>
            <a:r>
              <a:rPr lang="en-US" sz="2800" dirty="0" smtClean="0">
                <a:solidFill>
                  <a:srgbClr val="002060"/>
                </a:solidFill>
                <a:latin typeface="Arial" panose="020B0604020202020204" pitchFamily="34" charset="0"/>
                <a:cs typeface="Arial" panose="020B0604020202020204" pitchFamily="34" charset="0"/>
              </a:rPr>
              <a:t> Overview</a:t>
            </a:r>
          </a:p>
          <a:p>
            <a:pPr marL="365760" eaLnBrk="1" hangingPunct="1">
              <a:spcBef>
                <a:spcPts val="0"/>
              </a:spcBef>
              <a:spcAft>
                <a:spcPts val="600"/>
              </a:spcAft>
              <a:buClr>
                <a:srgbClr val="002060"/>
              </a:buClr>
              <a:buSzPct val="90000"/>
              <a:buFont typeface="Wingdings" panose="05000000000000000000" pitchFamily="2" charset="2"/>
              <a:buChar char="§"/>
              <a:tabLst>
                <a:tab pos="633413" algn="l"/>
              </a:tabLst>
            </a:pPr>
            <a:r>
              <a:rPr lang="en-US" sz="2800" dirty="0" smtClean="0">
                <a:solidFill>
                  <a:srgbClr val="002060"/>
                </a:solidFill>
                <a:latin typeface="Arial" panose="020B0604020202020204" pitchFamily="34" charset="0"/>
                <a:cs typeface="Arial" panose="020B0604020202020204" pitchFamily="34" charset="0"/>
              </a:rPr>
              <a:t>Job Profiling </a:t>
            </a:r>
          </a:p>
          <a:p>
            <a:pPr marL="765810" lvl="1">
              <a:spcBef>
                <a:spcPts val="0"/>
              </a:spcBef>
              <a:spcAft>
                <a:spcPts val="600"/>
              </a:spcAft>
              <a:buClr>
                <a:srgbClr val="002060"/>
              </a:buClr>
              <a:buSzPct val="90000"/>
              <a:buFont typeface="Wingdings" panose="05000000000000000000" pitchFamily="2" charset="2"/>
              <a:buChar char="§"/>
              <a:tabLst>
                <a:tab pos="633413" algn="l"/>
              </a:tabLst>
            </a:pPr>
            <a:r>
              <a:rPr lang="en-US" sz="2400" dirty="0" smtClean="0">
                <a:solidFill>
                  <a:srgbClr val="002060"/>
                </a:solidFill>
                <a:latin typeface="Arial" panose="020B0604020202020204" pitchFamily="34" charset="0"/>
                <a:cs typeface="Arial" panose="020B0604020202020204" pitchFamily="34" charset="0"/>
              </a:rPr>
              <a:t>What is it?</a:t>
            </a:r>
          </a:p>
          <a:p>
            <a:pPr marL="765810" lvl="1">
              <a:spcBef>
                <a:spcPts val="0"/>
              </a:spcBef>
              <a:spcAft>
                <a:spcPts val="600"/>
              </a:spcAft>
              <a:buClr>
                <a:srgbClr val="002060"/>
              </a:buClr>
              <a:buSzPct val="90000"/>
              <a:buFont typeface="Wingdings" panose="05000000000000000000" pitchFamily="2" charset="2"/>
              <a:buChar char="§"/>
              <a:tabLst>
                <a:tab pos="633413" algn="l"/>
              </a:tabLst>
            </a:pPr>
            <a:r>
              <a:rPr lang="en-US" sz="2400" dirty="0" smtClean="0">
                <a:solidFill>
                  <a:srgbClr val="002060"/>
                </a:solidFill>
                <a:latin typeface="Arial" panose="020B0604020202020204" pitchFamily="34" charset="0"/>
                <a:cs typeface="Arial" panose="020B0604020202020204" pitchFamily="34" charset="0"/>
              </a:rPr>
              <a:t>Job Profiling Process</a:t>
            </a:r>
          </a:p>
          <a:p>
            <a:pPr marL="765810" lvl="1">
              <a:spcBef>
                <a:spcPts val="0"/>
              </a:spcBef>
              <a:spcAft>
                <a:spcPts val="600"/>
              </a:spcAft>
              <a:buClr>
                <a:srgbClr val="002060"/>
              </a:buClr>
              <a:buSzPct val="90000"/>
              <a:buFont typeface="Wingdings" panose="05000000000000000000" pitchFamily="2" charset="2"/>
              <a:buChar char="§"/>
              <a:tabLst>
                <a:tab pos="633413" algn="l"/>
              </a:tabLst>
            </a:pPr>
            <a:r>
              <a:rPr lang="en-US" sz="2400" dirty="0" smtClean="0">
                <a:solidFill>
                  <a:srgbClr val="002060"/>
                </a:solidFill>
                <a:latin typeface="Arial" panose="020B0604020202020204" pitchFamily="34" charset="0"/>
                <a:cs typeface="Arial" panose="020B0604020202020204" pitchFamily="34" charset="0"/>
              </a:rPr>
              <a:t>Job Profiler Application Process</a:t>
            </a:r>
          </a:p>
          <a:p>
            <a:pPr marL="765810" lvl="1">
              <a:spcBef>
                <a:spcPts val="0"/>
              </a:spcBef>
              <a:spcAft>
                <a:spcPts val="600"/>
              </a:spcAft>
              <a:buClr>
                <a:srgbClr val="002060"/>
              </a:buClr>
              <a:buSzPct val="90000"/>
              <a:buFont typeface="Wingdings" panose="05000000000000000000" pitchFamily="2" charset="2"/>
              <a:buChar char="§"/>
              <a:tabLst>
                <a:tab pos="633413" algn="l"/>
              </a:tabLst>
            </a:pPr>
            <a:r>
              <a:rPr lang="en-US" sz="2400" dirty="0" smtClean="0">
                <a:solidFill>
                  <a:srgbClr val="002060"/>
                </a:solidFill>
                <a:latin typeface="Arial" panose="020B0604020202020204" pitchFamily="34" charset="0"/>
                <a:cs typeface="Arial" panose="020B0604020202020204" pitchFamily="34" charset="0"/>
              </a:rPr>
              <a:t>Job Profiler Training &amp; Expectations</a:t>
            </a:r>
          </a:p>
          <a:p>
            <a:pPr marL="765810" lvl="1">
              <a:spcBef>
                <a:spcPts val="0"/>
              </a:spcBef>
              <a:spcAft>
                <a:spcPts val="600"/>
              </a:spcAft>
              <a:buClr>
                <a:srgbClr val="002060"/>
              </a:buClr>
              <a:buSzPct val="90000"/>
              <a:buFont typeface="Wingdings" panose="05000000000000000000" pitchFamily="2" charset="2"/>
              <a:buChar char="§"/>
              <a:tabLst>
                <a:tab pos="633413" algn="l"/>
              </a:tabLst>
            </a:pPr>
            <a:r>
              <a:rPr lang="en-US" sz="2400" dirty="0" smtClean="0">
                <a:solidFill>
                  <a:srgbClr val="002060"/>
                </a:solidFill>
                <a:latin typeface="Arial" panose="020B0604020202020204" pitchFamily="34" charset="0"/>
                <a:cs typeface="Arial" panose="020B0604020202020204" pitchFamily="34" charset="0"/>
              </a:rPr>
              <a:t>Required Forms &amp; Key Dates</a:t>
            </a:r>
          </a:p>
        </p:txBody>
      </p:sp>
      <p:sp>
        <p:nvSpPr>
          <p:cNvPr id="4" name="Text Placeholder 2"/>
          <p:cNvSpPr txBox="1">
            <a:spLocks/>
          </p:cNvSpPr>
          <p:nvPr/>
        </p:nvSpPr>
        <p:spPr>
          <a:xfrm>
            <a:off x="426357" y="431756"/>
            <a:ext cx="5948317" cy="83492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buNone/>
            </a:pPr>
            <a:r>
              <a:rPr lang="en-US" sz="3600" dirty="0" smtClean="0">
                <a:solidFill>
                  <a:srgbClr val="E31B23"/>
                </a:solidFill>
                <a:latin typeface="Arial Bold" panose="020B0704020202020204" pitchFamily="34" charset="0"/>
                <a:cs typeface="Arial Bold" panose="020B0704020202020204" pitchFamily="34" charset="0"/>
              </a:rPr>
              <a:t>Agenda</a:t>
            </a:r>
            <a:endParaRPr lang="en-US" sz="3600" dirty="0">
              <a:solidFill>
                <a:srgbClr val="E31B23"/>
              </a:solidFill>
              <a:latin typeface="Arial Bold" panose="020B0704020202020204" pitchFamily="34" charset="0"/>
              <a:cs typeface="Arial Bold" panose="020B0704020202020204" pitchFamily="34" charset="0"/>
            </a:endParaRPr>
          </a:p>
        </p:txBody>
      </p:sp>
      <p:sp>
        <p:nvSpPr>
          <p:cNvPr id="5" name="Slide Number Placeholder 3"/>
          <p:cNvSpPr txBox="1">
            <a:spLocks/>
          </p:cNvSpPr>
          <p:nvPr/>
        </p:nvSpPr>
        <p:spPr bwMode="auto">
          <a:xfrm>
            <a:off x="8305800" y="304800"/>
            <a:ext cx="554038"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400" kern="1200">
                <a:solidFill>
                  <a:schemeClr val="bg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endParaRPr lang="en-US" dirty="0" smtClean="0"/>
          </a:p>
        </p:txBody>
      </p:sp>
    </p:spTree>
    <p:extLst>
      <p:ext uri="{BB962C8B-B14F-4D97-AF65-F5344CB8AC3E}">
        <p14:creationId xmlns:p14="http://schemas.microsoft.com/office/powerpoint/2010/main" val="4196491130"/>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426357" y="1140683"/>
            <a:ext cx="3618346" cy="5383503"/>
          </a:xfrm>
          <a:ln w="12700"/>
        </p:spPr>
        <p:txBody>
          <a:bodyPr numCol="1"/>
          <a:lstStyle/>
          <a:p>
            <a:pPr marL="0" indent="0" eaLnBrk="1" hangingPunct="1">
              <a:spcBef>
                <a:spcPts val="0"/>
              </a:spcBef>
              <a:spcAft>
                <a:spcPts val="0"/>
              </a:spcAft>
              <a:buClr>
                <a:srgbClr val="002060"/>
              </a:buClr>
              <a:buSzPct val="90000"/>
              <a:buNone/>
              <a:tabLst>
                <a:tab pos="633413" algn="l"/>
              </a:tabLst>
            </a:pPr>
            <a:r>
              <a:rPr lang="en-US" b="1" dirty="0" smtClean="0">
                <a:solidFill>
                  <a:srgbClr val="FF0000"/>
                </a:solidFill>
                <a:latin typeface="Arial" panose="020B0604020202020204" pitchFamily="34" charset="0"/>
                <a:cs typeface="Arial" panose="020B0604020202020204" pitchFamily="34" charset="0"/>
              </a:rPr>
              <a:t>COHORT 1</a:t>
            </a:r>
          </a:p>
          <a:p>
            <a:pPr marL="0" indent="0" eaLnBrk="1" hangingPunct="1">
              <a:spcBef>
                <a:spcPts val="0"/>
              </a:spcBef>
              <a:spcAft>
                <a:spcPts val="0"/>
              </a:spcAft>
              <a:buClr>
                <a:srgbClr val="002060"/>
              </a:buClr>
              <a:buSzPct val="90000"/>
              <a:buNone/>
              <a:tabLst>
                <a:tab pos="633413" algn="l"/>
              </a:tabLst>
            </a:pPr>
            <a:r>
              <a:rPr lang="en-US" b="1" dirty="0" smtClean="0">
                <a:solidFill>
                  <a:srgbClr val="002060"/>
                </a:solidFill>
                <a:latin typeface="Arial" panose="020B0604020202020204" pitchFamily="34" charset="0"/>
                <a:cs typeface="Arial" panose="020B0604020202020204" pitchFamily="34" charset="0"/>
              </a:rPr>
              <a:t>Central, West </a:t>
            </a:r>
          </a:p>
          <a:p>
            <a:pPr marL="0" indent="0" eaLnBrk="1" hangingPunct="1">
              <a:spcBef>
                <a:spcPts val="0"/>
              </a:spcBef>
              <a:spcAft>
                <a:spcPts val="0"/>
              </a:spcAft>
              <a:buClr>
                <a:srgbClr val="002060"/>
              </a:buClr>
              <a:buSzPct val="90000"/>
              <a:buNone/>
              <a:tabLst>
                <a:tab pos="633413" algn="l"/>
              </a:tabLst>
            </a:pPr>
            <a:endParaRPr lang="en-US" sz="1000" dirty="0" smtClean="0">
              <a:solidFill>
                <a:srgbClr val="002060"/>
              </a:solidFill>
              <a:latin typeface="Arial" panose="020B0604020202020204" pitchFamily="34" charset="0"/>
              <a:cs typeface="Arial" panose="020B0604020202020204" pitchFamily="34" charset="0"/>
            </a:endParaRPr>
          </a:p>
          <a:p>
            <a:pPr marL="0" indent="0" eaLnBrk="1" hangingPunct="1">
              <a:spcBef>
                <a:spcPts val="0"/>
              </a:spcBef>
              <a:spcAft>
                <a:spcPts val="0"/>
              </a:spcAft>
              <a:buClr>
                <a:srgbClr val="002060"/>
              </a:buClr>
              <a:buSzPct val="90000"/>
              <a:buNone/>
              <a:tabLst>
                <a:tab pos="633413" algn="l"/>
              </a:tabLst>
            </a:pPr>
            <a:r>
              <a:rPr lang="en-US" b="1" dirty="0" smtClean="0">
                <a:solidFill>
                  <a:srgbClr val="002060"/>
                </a:solidFill>
                <a:latin typeface="Arial" panose="020B0604020202020204" pitchFamily="34" charset="0"/>
                <a:cs typeface="Arial" panose="020B0604020202020204" pitchFamily="34" charset="0"/>
              </a:rPr>
              <a:t>Participants</a:t>
            </a:r>
            <a:r>
              <a:rPr lang="en-US" dirty="0" smtClean="0">
                <a:solidFill>
                  <a:srgbClr val="002060"/>
                </a:solidFill>
                <a:latin typeface="Arial" panose="020B0604020202020204" pitchFamily="34" charset="0"/>
                <a:cs typeface="Arial" panose="020B0604020202020204" pitchFamily="34" charset="0"/>
              </a:rPr>
              <a:t>: 8 – 10 people</a:t>
            </a:r>
          </a:p>
          <a:p>
            <a:pPr marL="0" indent="0" eaLnBrk="1" hangingPunct="1">
              <a:spcBef>
                <a:spcPts val="0"/>
              </a:spcBef>
              <a:spcAft>
                <a:spcPts val="0"/>
              </a:spcAft>
              <a:buClr>
                <a:srgbClr val="002060"/>
              </a:buClr>
              <a:buSzPct val="90000"/>
              <a:buNone/>
              <a:tabLst>
                <a:tab pos="633413" algn="l"/>
              </a:tabLst>
            </a:pPr>
            <a:endParaRPr lang="en-US" sz="1000" dirty="0" smtClean="0">
              <a:solidFill>
                <a:srgbClr val="002060"/>
              </a:solidFill>
              <a:latin typeface="Arial" panose="020B0604020202020204" pitchFamily="34" charset="0"/>
              <a:cs typeface="Arial" panose="020B0604020202020204" pitchFamily="34" charset="0"/>
            </a:endParaRPr>
          </a:p>
          <a:p>
            <a:pPr marL="0" indent="0" eaLnBrk="1" hangingPunct="1">
              <a:spcBef>
                <a:spcPts val="0"/>
              </a:spcBef>
              <a:spcAft>
                <a:spcPts val="0"/>
              </a:spcAft>
              <a:buClr>
                <a:srgbClr val="002060"/>
              </a:buClr>
              <a:buSzPct val="90000"/>
              <a:buNone/>
              <a:tabLst>
                <a:tab pos="633413" algn="l"/>
              </a:tabLst>
            </a:pPr>
            <a:r>
              <a:rPr lang="en-US" b="1" dirty="0" smtClean="0">
                <a:solidFill>
                  <a:srgbClr val="002060"/>
                </a:solidFill>
                <a:latin typeface="Arial" panose="020B0604020202020204" pitchFamily="34" charset="0"/>
                <a:cs typeface="Arial" panose="020B0604020202020204" pitchFamily="34" charset="0"/>
              </a:rPr>
              <a:t>Distance Learning Dates</a:t>
            </a:r>
            <a:r>
              <a:rPr lang="en-US" dirty="0" smtClean="0">
                <a:solidFill>
                  <a:srgbClr val="002060"/>
                </a:solidFill>
                <a:latin typeface="Arial" panose="020B0604020202020204" pitchFamily="34" charset="0"/>
                <a:cs typeface="Arial" panose="020B0604020202020204" pitchFamily="34" charset="0"/>
              </a:rPr>
              <a:t>: </a:t>
            </a:r>
          </a:p>
          <a:p>
            <a:pPr marL="0" indent="0" eaLnBrk="1" hangingPunct="1">
              <a:spcBef>
                <a:spcPts val="0"/>
              </a:spcBef>
              <a:spcAft>
                <a:spcPts val="0"/>
              </a:spcAft>
              <a:buClr>
                <a:srgbClr val="002060"/>
              </a:buClr>
              <a:buSzPct val="90000"/>
              <a:buNone/>
              <a:tabLst>
                <a:tab pos="633413" algn="l"/>
              </a:tabLst>
            </a:pPr>
            <a:r>
              <a:rPr lang="en-US" dirty="0" smtClean="0">
                <a:solidFill>
                  <a:srgbClr val="002060"/>
                </a:solidFill>
                <a:latin typeface="Arial" panose="020B0604020202020204" pitchFamily="34" charset="0"/>
                <a:cs typeface="Arial" panose="020B0604020202020204" pitchFamily="34" charset="0"/>
              </a:rPr>
              <a:t>Aug. 29 </a:t>
            </a:r>
            <a:r>
              <a:rPr lang="en-US" dirty="0">
                <a:solidFill>
                  <a:srgbClr val="002060"/>
                </a:solidFill>
                <a:latin typeface="Arial" panose="020B0604020202020204" pitchFamily="34" charset="0"/>
                <a:cs typeface="Arial" panose="020B0604020202020204" pitchFamily="34" charset="0"/>
              </a:rPr>
              <a:t>– </a:t>
            </a:r>
            <a:r>
              <a:rPr lang="en-US" dirty="0" smtClean="0">
                <a:solidFill>
                  <a:srgbClr val="002060"/>
                </a:solidFill>
                <a:latin typeface="Arial" panose="020B0604020202020204" pitchFamily="34" charset="0"/>
                <a:cs typeface="Arial" panose="020B0604020202020204" pitchFamily="34" charset="0"/>
              </a:rPr>
              <a:t>Oct. 7, 2016</a:t>
            </a:r>
          </a:p>
          <a:p>
            <a:pPr eaLnBrk="1" hangingPunct="1">
              <a:spcBef>
                <a:spcPts val="0"/>
              </a:spcBef>
              <a:spcAft>
                <a:spcPts val="0"/>
              </a:spcAft>
              <a:buClr>
                <a:srgbClr val="002060"/>
              </a:buClr>
              <a:buSzPct val="90000"/>
              <a:tabLst>
                <a:tab pos="633413" algn="l"/>
              </a:tabLst>
            </a:pPr>
            <a:r>
              <a:rPr lang="en-US" sz="1600" i="1" dirty="0" smtClean="0">
                <a:solidFill>
                  <a:srgbClr val="002060"/>
                </a:solidFill>
                <a:latin typeface="Arial" panose="020B0604020202020204" pitchFamily="34" charset="0"/>
                <a:cs typeface="Arial" panose="020B0604020202020204" pitchFamily="34" charset="0"/>
              </a:rPr>
              <a:t>Sept. 8 – Webcast #1</a:t>
            </a:r>
          </a:p>
          <a:p>
            <a:pPr eaLnBrk="1" hangingPunct="1">
              <a:spcBef>
                <a:spcPts val="0"/>
              </a:spcBef>
              <a:spcAft>
                <a:spcPts val="0"/>
              </a:spcAft>
              <a:buClr>
                <a:srgbClr val="002060"/>
              </a:buClr>
              <a:buSzPct val="90000"/>
              <a:tabLst>
                <a:tab pos="633413" algn="l"/>
              </a:tabLst>
            </a:pPr>
            <a:r>
              <a:rPr lang="en-US" sz="1600" i="1" dirty="0" smtClean="0">
                <a:solidFill>
                  <a:srgbClr val="002060"/>
                </a:solidFill>
                <a:latin typeface="Arial" panose="020B0604020202020204" pitchFamily="34" charset="0"/>
                <a:cs typeface="Arial" panose="020B0604020202020204" pitchFamily="34" charset="0"/>
              </a:rPr>
              <a:t>Sept. 22 – Webcast #2</a:t>
            </a:r>
          </a:p>
          <a:p>
            <a:pPr eaLnBrk="1" hangingPunct="1">
              <a:spcBef>
                <a:spcPts val="0"/>
              </a:spcBef>
              <a:spcAft>
                <a:spcPts val="0"/>
              </a:spcAft>
              <a:buClr>
                <a:srgbClr val="002060"/>
              </a:buClr>
              <a:buSzPct val="90000"/>
              <a:tabLst>
                <a:tab pos="633413" algn="l"/>
              </a:tabLst>
            </a:pPr>
            <a:r>
              <a:rPr lang="en-US" sz="1600" i="1" dirty="0" smtClean="0">
                <a:solidFill>
                  <a:srgbClr val="002060"/>
                </a:solidFill>
                <a:latin typeface="Arial" panose="020B0604020202020204" pitchFamily="34" charset="0"/>
                <a:cs typeface="Arial" panose="020B0604020202020204" pitchFamily="34" charset="0"/>
              </a:rPr>
              <a:t>Oct. 6 – Webcast #3</a:t>
            </a:r>
          </a:p>
          <a:p>
            <a:pPr marL="0" indent="0" eaLnBrk="1" hangingPunct="1">
              <a:spcBef>
                <a:spcPts val="0"/>
              </a:spcBef>
              <a:spcAft>
                <a:spcPts val="0"/>
              </a:spcAft>
              <a:buClr>
                <a:srgbClr val="002060"/>
              </a:buClr>
              <a:buSzPct val="90000"/>
              <a:buNone/>
              <a:tabLst>
                <a:tab pos="633413" algn="l"/>
              </a:tabLst>
            </a:pPr>
            <a:endParaRPr lang="en-US" sz="1000" dirty="0" smtClean="0">
              <a:solidFill>
                <a:srgbClr val="002060"/>
              </a:solidFill>
              <a:latin typeface="Arial" panose="020B0604020202020204" pitchFamily="34" charset="0"/>
              <a:cs typeface="Arial" panose="020B0604020202020204" pitchFamily="34" charset="0"/>
            </a:endParaRPr>
          </a:p>
          <a:p>
            <a:pPr marL="0" indent="0" eaLnBrk="1" hangingPunct="1">
              <a:spcBef>
                <a:spcPts val="0"/>
              </a:spcBef>
              <a:spcAft>
                <a:spcPts val="0"/>
              </a:spcAft>
              <a:buClr>
                <a:srgbClr val="002060"/>
              </a:buClr>
              <a:buSzPct val="90000"/>
              <a:buNone/>
              <a:tabLst>
                <a:tab pos="633413" algn="l"/>
              </a:tabLst>
            </a:pPr>
            <a:r>
              <a:rPr lang="en-US" b="1" dirty="0">
                <a:solidFill>
                  <a:srgbClr val="002060"/>
                </a:solidFill>
                <a:latin typeface="Arial" panose="020B0604020202020204" pitchFamily="34" charset="0"/>
                <a:cs typeface="Arial" panose="020B0604020202020204" pitchFamily="34" charset="0"/>
              </a:rPr>
              <a:t>On-site Training Dates</a:t>
            </a:r>
            <a:r>
              <a:rPr lang="en-US" dirty="0">
                <a:solidFill>
                  <a:srgbClr val="002060"/>
                </a:solidFill>
                <a:latin typeface="Arial" panose="020B0604020202020204" pitchFamily="34" charset="0"/>
                <a:cs typeface="Arial" panose="020B0604020202020204" pitchFamily="34" charset="0"/>
              </a:rPr>
              <a:t>:</a:t>
            </a:r>
          </a:p>
          <a:p>
            <a:pPr marL="0" indent="0" eaLnBrk="1" hangingPunct="1">
              <a:spcBef>
                <a:spcPts val="0"/>
              </a:spcBef>
              <a:spcAft>
                <a:spcPts val="0"/>
              </a:spcAft>
              <a:buClr>
                <a:srgbClr val="002060"/>
              </a:buClr>
              <a:buSzPct val="90000"/>
              <a:buNone/>
              <a:tabLst>
                <a:tab pos="633413" algn="l"/>
              </a:tabLst>
            </a:pPr>
            <a:r>
              <a:rPr lang="en-US" dirty="0">
                <a:solidFill>
                  <a:srgbClr val="002060"/>
                </a:solidFill>
                <a:latin typeface="Arial" panose="020B0604020202020204" pitchFamily="34" charset="0"/>
                <a:cs typeface="Arial" panose="020B0604020202020204" pitchFamily="34" charset="0"/>
              </a:rPr>
              <a:t>Oct. 11 – </a:t>
            </a:r>
            <a:r>
              <a:rPr lang="en-US" dirty="0" smtClean="0">
                <a:solidFill>
                  <a:srgbClr val="002060"/>
                </a:solidFill>
                <a:latin typeface="Arial" panose="020B0604020202020204" pitchFamily="34" charset="0"/>
                <a:cs typeface="Arial" panose="020B0604020202020204" pitchFamily="34" charset="0"/>
              </a:rPr>
              <a:t>14, 2016</a:t>
            </a:r>
          </a:p>
          <a:p>
            <a:pPr marL="0" indent="0" eaLnBrk="1" hangingPunct="1">
              <a:spcBef>
                <a:spcPts val="0"/>
              </a:spcBef>
              <a:spcAft>
                <a:spcPts val="0"/>
              </a:spcAft>
              <a:buClr>
                <a:srgbClr val="002060"/>
              </a:buClr>
              <a:buSzPct val="90000"/>
              <a:buNone/>
              <a:tabLst>
                <a:tab pos="633413" algn="l"/>
              </a:tabLst>
            </a:pPr>
            <a:endParaRPr lang="en-US" sz="1000" dirty="0">
              <a:solidFill>
                <a:srgbClr val="002060"/>
              </a:solidFill>
              <a:latin typeface="Arial" panose="020B0604020202020204" pitchFamily="34" charset="0"/>
              <a:cs typeface="Arial" panose="020B0604020202020204" pitchFamily="34" charset="0"/>
            </a:endParaRPr>
          </a:p>
          <a:p>
            <a:pPr marL="0" indent="0" eaLnBrk="1" hangingPunct="1">
              <a:spcBef>
                <a:spcPts val="0"/>
              </a:spcBef>
              <a:spcAft>
                <a:spcPts val="0"/>
              </a:spcAft>
              <a:buClr>
                <a:srgbClr val="002060"/>
              </a:buClr>
              <a:buSzPct val="90000"/>
              <a:buNone/>
              <a:tabLst>
                <a:tab pos="633413" algn="l"/>
              </a:tabLst>
            </a:pPr>
            <a:r>
              <a:rPr lang="en-US" b="1" dirty="0" smtClean="0">
                <a:solidFill>
                  <a:srgbClr val="002060"/>
                </a:solidFill>
                <a:latin typeface="Arial" panose="020B0604020202020204" pitchFamily="34" charset="0"/>
                <a:cs typeface="Arial" panose="020B0604020202020204" pitchFamily="34" charset="0"/>
              </a:rPr>
              <a:t>On-site </a:t>
            </a:r>
            <a:r>
              <a:rPr lang="en-US" b="1" dirty="0">
                <a:solidFill>
                  <a:srgbClr val="002060"/>
                </a:solidFill>
                <a:latin typeface="Arial" panose="020B0604020202020204" pitchFamily="34" charset="0"/>
                <a:cs typeface="Arial" panose="020B0604020202020204" pitchFamily="34" charset="0"/>
              </a:rPr>
              <a:t>Training </a:t>
            </a:r>
            <a:r>
              <a:rPr lang="en-US" b="1" dirty="0" smtClean="0">
                <a:solidFill>
                  <a:srgbClr val="002060"/>
                </a:solidFill>
                <a:latin typeface="Arial" panose="020B0604020202020204" pitchFamily="34" charset="0"/>
                <a:cs typeface="Arial" panose="020B0604020202020204" pitchFamily="34" charset="0"/>
              </a:rPr>
              <a:t>Location</a:t>
            </a:r>
            <a:r>
              <a:rPr lang="en-US" dirty="0" smtClean="0">
                <a:solidFill>
                  <a:srgbClr val="002060"/>
                </a:solidFill>
                <a:latin typeface="Arial" panose="020B0604020202020204" pitchFamily="34" charset="0"/>
                <a:cs typeface="Arial" panose="020B0604020202020204" pitchFamily="34" charset="0"/>
              </a:rPr>
              <a:t>:</a:t>
            </a:r>
          </a:p>
          <a:p>
            <a:pPr marL="0" indent="0" eaLnBrk="1" hangingPunct="1">
              <a:spcBef>
                <a:spcPts val="0"/>
              </a:spcBef>
              <a:spcAft>
                <a:spcPts val="0"/>
              </a:spcAft>
              <a:buClr>
                <a:srgbClr val="002060"/>
              </a:buClr>
              <a:buSzPct val="90000"/>
              <a:buNone/>
              <a:tabLst>
                <a:tab pos="633413" algn="l"/>
              </a:tabLst>
            </a:pPr>
            <a:r>
              <a:rPr lang="en-US" dirty="0" smtClean="0">
                <a:solidFill>
                  <a:srgbClr val="002060"/>
                </a:solidFill>
                <a:latin typeface="Arial" panose="020B0604020202020204" pitchFamily="34" charset="0"/>
                <a:cs typeface="Arial" panose="020B0604020202020204" pitchFamily="34" charset="0"/>
              </a:rPr>
              <a:t>Central / Western MA</a:t>
            </a:r>
          </a:p>
          <a:p>
            <a:pPr marL="0" indent="0" eaLnBrk="1" hangingPunct="1">
              <a:spcBef>
                <a:spcPts val="0"/>
              </a:spcBef>
              <a:spcAft>
                <a:spcPts val="0"/>
              </a:spcAft>
              <a:buClr>
                <a:srgbClr val="002060"/>
              </a:buClr>
              <a:buSzPct val="90000"/>
              <a:buNone/>
              <a:tabLst>
                <a:tab pos="633413" algn="l"/>
              </a:tabLst>
            </a:pPr>
            <a:endParaRPr lang="en-US" dirty="0" smtClean="0">
              <a:solidFill>
                <a:srgbClr val="002060"/>
              </a:solidFill>
              <a:latin typeface="Arial" panose="020B0604020202020204" pitchFamily="34" charset="0"/>
              <a:cs typeface="Arial" panose="020B0604020202020204" pitchFamily="34" charset="0"/>
            </a:endParaRPr>
          </a:p>
          <a:p>
            <a:pPr marL="114300" lvl="1" indent="0" eaLnBrk="1" hangingPunct="1">
              <a:spcAft>
                <a:spcPts val="600"/>
              </a:spcAft>
              <a:buClr>
                <a:srgbClr val="002060"/>
              </a:buClr>
              <a:buSzPct val="90000"/>
              <a:buNone/>
              <a:tabLst>
                <a:tab pos="633413" algn="l"/>
              </a:tabLst>
            </a:pPr>
            <a:endParaRPr lang="en-US" sz="2400" b="1" dirty="0" smtClean="0">
              <a:solidFill>
                <a:srgbClr val="002060"/>
              </a:solidFill>
              <a:latin typeface="Arial" panose="020B0604020202020204" pitchFamily="34" charset="0"/>
              <a:cs typeface="Arial" panose="020B0604020202020204" pitchFamily="34" charset="0"/>
            </a:endParaRPr>
          </a:p>
          <a:p>
            <a:pPr lvl="1" indent="-342900" eaLnBrk="1" hangingPunct="1">
              <a:spcAft>
                <a:spcPts val="600"/>
              </a:spcAft>
              <a:buClr>
                <a:srgbClr val="002060"/>
              </a:buClr>
              <a:buSzPct val="90000"/>
              <a:tabLst>
                <a:tab pos="633413" algn="l"/>
              </a:tabLst>
            </a:pPr>
            <a:endParaRPr lang="en-US" sz="2000" dirty="0" smtClean="0">
              <a:solidFill>
                <a:srgbClr val="002060"/>
              </a:solidFill>
              <a:latin typeface="Arial" panose="020B0604020202020204" pitchFamily="34" charset="0"/>
              <a:cs typeface="Arial" panose="020B0604020202020204" pitchFamily="34" charset="0"/>
            </a:endParaRPr>
          </a:p>
        </p:txBody>
      </p:sp>
      <p:sp>
        <p:nvSpPr>
          <p:cNvPr id="4" name="Text Placeholder 2"/>
          <p:cNvSpPr txBox="1">
            <a:spLocks/>
          </p:cNvSpPr>
          <p:nvPr/>
        </p:nvSpPr>
        <p:spPr>
          <a:xfrm>
            <a:off x="426357" y="270988"/>
            <a:ext cx="7533079" cy="83492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buNone/>
            </a:pPr>
            <a:r>
              <a:rPr lang="en-US" dirty="0" smtClean="0">
                <a:solidFill>
                  <a:srgbClr val="E31B23"/>
                </a:solidFill>
                <a:latin typeface="Arial Bold" panose="020B0704020202020204" pitchFamily="34" charset="0"/>
                <a:cs typeface="Arial Bold" panose="020B0704020202020204" pitchFamily="34" charset="0"/>
              </a:rPr>
              <a:t>Job Profiling Training Dates</a:t>
            </a:r>
            <a:endParaRPr lang="en-US" i="1" dirty="0">
              <a:solidFill>
                <a:srgbClr val="E31B23"/>
              </a:solidFill>
              <a:latin typeface="Arial Bold" panose="020B0704020202020204" pitchFamily="34" charset="0"/>
              <a:cs typeface="Arial Bold" panose="020B0704020202020204" pitchFamily="34" charset="0"/>
            </a:endParaRPr>
          </a:p>
        </p:txBody>
      </p:sp>
      <p:sp>
        <p:nvSpPr>
          <p:cNvPr id="6" name="Rectangle 3"/>
          <p:cNvSpPr txBox="1">
            <a:spLocks noChangeArrowheads="1"/>
          </p:cNvSpPr>
          <p:nvPr/>
        </p:nvSpPr>
        <p:spPr bwMode="auto">
          <a:xfrm>
            <a:off x="4192896" y="1133954"/>
            <a:ext cx="3766540" cy="53835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charset="2"/>
              <a:buChar char="n"/>
              <a:defRPr sz="2000" kern="1200">
                <a:solidFill>
                  <a:srgbClr val="595959"/>
                </a:solidFill>
                <a:latin typeface="+mn-lt"/>
                <a:ea typeface="ＭＳ Ｐゴシック" charset="-128"/>
                <a:cs typeface="ＭＳ Ｐゴシック" charset="-128"/>
              </a:defRPr>
            </a:lvl1pPr>
            <a:lvl2pPr marL="457200" indent="-228600" algn="l" rtl="0" eaLnBrk="0" fontAlgn="base" hangingPunct="0">
              <a:spcBef>
                <a:spcPts val="600"/>
              </a:spcBef>
              <a:spcAft>
                <a:spcPct val="0"/>
              </a:spcAft>
              <a:buClr>
                <a:srgbClr val="B870B8"/>
              </a:buClr>
              <a:buSzPct val="75000"/>
              <a:buFont typeface="Wingdings" charset="2"/>
              <a:buChar char="n"/>
              <a:defRPr sz="2800" kern="1200">
                <a:solidFill>
                  <a:srgbClr val="595959"/>
                </a:solidFill>
                <a:latin typeface="+mn-lt"/>
                <a:ea typeface="ＭＳ Ｐゴシック" charset="-128"/>
                <a:cs typeface="+mn-cs"/>
              </a:defRPr>
            </a:lvl2pPr>
            <a:lvl3pPr marL="685800" indent="-228600" algn="l" rtl="0" eaLnBrk="0" fontAlgn="base" hangingPunct="0">
              <a:spcBef>
                <a:spcPts val="600"/>
              </a:spcBef>
              <a:spcAft>
                <a:spcPct val="0"/>
              </a:spcAft>
              <a:buClr>
                <a:schemeClr val="accent1"/>
              </a:buClr>
              <a:buSzPct val="75000"/>
              <a:buFont typeface="Wingdings" charset="2"/>
              <a:buChar char="n"/>
              <a:defRPr sz="2400" kern="1200">
                <a:solidFill>
                  <a:srgbClr val="595959"/>
                </a:solidFill>
                <a:latin typeface="+mn-lt"/>
                <a:ea typeface="ＭＳ Ｐゴシック" charset="-128"/>
                <a:cs typeface="+mn-cs"/>
              </a:defRPr>
            </a:lvl3pPr>
            <a:lvl4pPr marL="914400" indent="-228600" algn="l" rtl="0" eaLnBrk="0" fontAlgn="base" hangingPunct="0">
              <a:spcBef>
                <a:spcPts val="600"/>
              </a:spcBef>
              <a:spcAft>
                <a:spcPct val="0"/>
              </a:spcAft>
              <a:buClr>
                <a:srgbClr val="B870B8"/>
              </a:buClr>
              <a:buSzPct val="75000"/>
              <a:buFont typeface="Wingdings" charset="2"/>
              <a:buChar char="n"/>
              <a:defRPr sz="2000" kern="1200">
                <a:solidFill>
                  <a:srgbClr val="595959"/>
                </a:solidFill>
                <a:latin typeface="+mn-lt"/>
                <a:ea typeface="ＭＳ Ｐゴシック" charset="-128"/>
                <a:cs typeface="+mn-cs"/>
              </a:defRPr>
            </a:lvl4pPr>
            <a:lvl5pPr marL="1143000" indent="-228600" algn="l" rtl="0" eaLnBrk="0" fontAlgn="base" hangingPunct="0">
              <a:spcBef>
                <a:spcPts val="600"/>
              </a:spcBef>
              <a:spcAft>
                <a:spcPct val="0"/>
              </a:spcAft>
              <a:buClr>
                <a:schemeClr val="accent1"/>
              </a:buClr>
              <a:buSzPct val="75000"/>
              <a:buFont typeface="Wingdings" charset="2"/>
              <a:buChar char="n"/>
              <a:defRPr sz="2000" kern="1200">
                <a:solidFill>
                  <a:srgbClr val="595959"/>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eaLnBrk="1" hangingPunct="1">
              <a:spcBef>
                <a:spcPts val="0"/>
              </a:spcBef>
              <a:spcAft>
                <a:spcPts val="0"/>
              </a:spcAft>
              <a:buClr>
                <a:srgbClr val="002060"/>
              </a:buClr>
              <a:buSzPct val="90000"/>
              <a:buFont typeface="Wingdings" charset="2"/>
              <a:buNone/>
              <a:tabLst>
                <a:tab pos="633413" algn="l"/>
              </a:tabLst>
            </a:pPr>
            <a:r>
              <a:rPr lang="en-US" b="1" dirty="0" smtClean="0">
                <a:solidFill>
                  <a:srgbClr val="FF0000"/>
                </a:solidFill>
                <a:latin typeface="Arial" panose="020B0604020202020204" pitchFamily="34" charset="0"/>
                <a:cs typeface="Arial" panose="020B0604020202020204" pitchFamily="34" charset="0"/>
              </a:rPr>
              <a:t>COHORT 2</a:t>
            </a:r>
          </a:p>
          <a:p>
            <a:pPr marL="0" indent="0" defTabSz="914400" eaLnBrk="1" hangingPunct="1">
              <a:spcBef>
                <a:spcPts val="0"/>
              </a:spcBef>
              <a:spcAft>
                <a:spcPts val="0"/>
              </a:spcAft>
              <a:buClr>
                <a:srgbClr val="002060"/>
              </a:buClr>
              <a:buSzPct val="90000"/>
              <a:buFont typeface="Wingdings" charset="2"/>
              <a:buNone/>
              <a:tabLst>
                <a:tab pos="633413" algn="l"/>
              </a:tabLst>
            </a:pPr>
            <a:r>
              <a:rPr lang="en-US" b="1" dirty="0">
                <a:solidFill>
                  <a:srgbClr val="002060"/>
                </a:solidFill>
                <a:latin typeface="Arial" panose="020B0604020202020204" pitchFamily="34" charset="0"/>
                <a:cs typeface="Arial" panose="020B0604020202020204" pitchFamily="34" charset="0"/>
              </a:rPr>
              <a:t>B</a:t>
            </a:r>
            <a:r>
              <a:rPr lang="en-US" b="1" dirty="0" smtClean="0">
                <a:solidFill>
                  <a:srgbClr val="002060"/>
                </a:solidFill>
                <a:latin typeface="Arial" panose="020B0604020202020204" pitchFamily="34" charset="0"/>
                <a:cs typeface="Arial" panose="020B0604020202020204" pitchFamily="34" charset="0"/>
              </a:rPr>
              <a:t>oston, Northeast, Southeast </a:t>
            </a:r>
          </a:p>
          <a:p>
            <a:pPr marL="0" indent="0" defTabSz="914400" eaLnBrk="1" hangingPunct="1">
              <a:spcBef>
                <a:spcPts val="0"/>
              </a:spcBef>
              <a:spcAft>
                <a:spcPts val="0"/>
              </a:spcAft>
              <a:buClr>
                <a:srgbClr val="002060"/>
              </a:buClr>
              <a:buSzPct val="90000"/>
              <a:buFont typeface="Wingdings" charset="2"/>
              <a:buNone/>
              <a:tabLst>
                <a:tab pos="633413" algn="l"/>
              </a:tabLst>
            </a:pPr>
            <a:endParaRPr lang="en-US" sz="1000" dirty="0" smtClean="0">
              <a:solidFill>
                <a:srgbClr val="002060"/>
              </a:solidFill>
              <a:latin typeface="Arial" panose="020B0604020202020204" pitchFamily="34" charset="0"/>
              <a:cs typeface="Arial" panose="020B0604020202020204" pitchFamily="34" charset="0"/>
            </a:endParaRPr>
          </a:p>
          <a:p>
            <a:pPr marL="0" indent="0" defTabSz="914400" eaLnBrk="1" hangingPunct="1">
              <a:spcBef>
                <a:spcPts val="0"/>
              </a:spcBef>
              <a:spcAft>
                <a:spcPts val="0"/>
              </a:spcAft>
              <a:buClr>
                <a:srgbClr val="002060"/>
              </a:buClr>
              <a:buSzPct val="90000"/>
              <a:buFont typeface="Wingdings" charset="2"/>
              <a:buNone/>
              <a:tabLst>
                <a:tab pos="633413" algn="l"/>
              </a:tabLst>
            </a:pPr>
            <a:r>
              <a:rPr lang="en-US" b="1" dirty="0" smtClean="0">
                <a:solidFill>
                  <a:srgbClr val="002060"/>
                </a:solidFill>
                <a:latin typeface="Arial" panose="020B0604020202020204" pitchFamily="34" charset="0"/>
                <a:cs typeface="Arial" panose="020B0604020202020204" pitchFamily="34" charset="0"/>
              </a:rPr>
              <a:t>Participants</a:t>
            </a:r>
            <a:r>
              <a:rPr lang="en-US" dirty="0" smtClean="0">
                <a:solidFill>
                  <a:srgbClr val="002060"/>
                </a:solidFill>
                <a:latin typeface="Arial" panose="020B0604020202020204" pitchFamily="34" charset="0"/>
                <a:cs typeface="Arial" panose="020B0604020202020204" pitchFamily="34" charset="0"/>
              </a:rPr>
              <a:t>: 8 – 10 people</a:t>
            </a:r>
          </a:p>
          <a:p>
            <a:pPr marL="0" indent="0" defTabSz="914400" eaLnBrk="1" hangingPunct="1">
              <a:spcBef>
                <a:spcPts val="0"/>
              </a:spcBef>
              <a:spcAft>
                <a:spcPts val="0"/>
              </a:spcAft>
              <a:buClr>
                <a:srgbClr val="002060"/>
              </a:buClr>
              <a:buSzPct val="90000"/>
              <a:buFont typeface="Wingdings" charset="2"/>
              <a:buNone/>
              <a:tabLst>
                <a:tab pos="633413" algn="l"/>
              </a:tabLst>
            </a:pPr>
            <a:endParaRPr lang="en-US" sz="1000" dirty="0" smtClean="0">
              <a:solidFill>
                <a:srgbClr val="002060"/>
              </a:solidFill>
              <a:latin typeface="Arial" panose="020B0604020202020204" pitchFamily="34" charset="0"/>
              <a:cs typeface="Arial" panose="020B0604020202020204" pitchFamily="34" charset="0"/>
            </a:endParaRPr>
          </a:p>
          <a:p>
            <a:pPr marL="0" indent="0" defTabSz="914400" eaLnBrk="1" hangingPunct="1">
              <a:spcBef>
                <a:spcPts val="0"/>
              </a:spcBef>
              <a:spcAft>
                <a:spcPts val="0"/>
              </a:spcAft>
              <a:buClr>
                <a:srgbClr val="002060"/>
              </a:buClr>
              <a:buSzPct val="90000"/>
              <a:buFont typeface="Wingdings" charset="2"/>
              <a:buNone/>
              <a:tabLst>
                <a:tab pos="633413" algn="l"/>
              </a:tabLst>
            </a:pPr>
            <a:r>
              <a:rPr lang="en-US" b="1" dirty="0" smtClean="0">
                <a:solidFill>
                  <a:srgbClr val="002060"/>
                </a:solidFill>
                <a:latin typeface="Arial" panose="020B0604020202020204" pitchFamily="34" charset="0"/>
                <a:cs typeface="Arial" panose="020B0604020202020204" pitchFamily="34" charset="0"/>
              </a:rPr>
              <a:t>Distance Learning Dates</a:t>
            </a:r>
            <a:r>
              <a:rPr lang="en-US" dirty="0" smtClean="0">
                <a:solidFill>
                  <a:srgbClr val="002060"/>
                </a:solidFill>
                <a:latin typeface="Arial" panose="020B0604020202020204" pitchFamily="34" charset="0"/>
                <a:cs typeface="Arial" panose="020B0604020202020204" pitchFamily="34" charset="0"/>
              </a:rPr>
              <a:t>: </a:t>
            </a:r>
          </a:p>
          <a:p>
            <a:pPr marL="0" indent="0" defTabSz="914400" eaLnBrk="1" hangingPunct="1">
              <a:spcBef>
                <a:spcPts val="0"/>
              </a:spcBef>
              <a:spcAft>
                <a:spcPts val="0"/>
              </a:spcAft>
              <a:buClr>
                <a:srgbClr val="002060"/>
              </a:buClr>
              <a:buSzPct val="90000"/>
              <a:buFont typeface="Wingdings" charset="2"/>
              <a:buNone/>
              <a:tabLst>
                <a:tab pos="633413" algn="l"/>
              </a:tabLst>
            </a:pPr>
            <a:r>
              <a:rPr lang="en-US" dirty="0" smtClean="0">
                <a:solidFill>
                  <a:srgbClr val="002060"/>
                </a:solidFill>
                <a:latin typeface="Arial" panose="020B0604020202020204" pitchFamily="34" charset="0"/>
                <a:cs typeface="Arial" panose="020B0604020202020204" pitchFamily="34" charset="0"/>
              </a:rPr>
              <a:t>Oct. 3 – Nov. 11, 2016</a:t>
            </a:r>
          </a:p>
          <a:p>
            <a:pPr eaLnBrk="1" hangingPunct="1">
              <a:spcBef>
                <a:spcPts val="0"/>
              </a:spcBef>
              <a:spcAft>
                <a:spcPts val="0"/>
              </a:spcAft>
              <a:buClr>
                <a:srgbClr val="002060"/>
              </a:buClr>
              <a:buSzPct val="90000"/>
              <a:tabLst>
                <a:tab pos="633413" algn="l"/>
              </a:tabLst>
            </a:pPr>
            <a:r>
              <a:rPr lang="en-US" sz="1600" i="1" dirty="0" smtClean="0">
                <a:solidFill>
                  <a:srgbClr val="002060"/>
                </a:solidFill>
                <a:latin typeface="Arial" panose="020B0604020202020204" pitchFamily="34" charset="0"/>
                <a:cs typeface="Arial" panose="020B0604020202020204" pitchFamily="34" charset="0"/>
              </a:rPr>
              <a:t>Oct. </a:t>
            </a:r>
            <a:r>
              <a:rPr lang="en-US" sz="1600" i="1" dirty="0">
                <a:solidFill>
                  <a:srgbClr val="002060"/>
                </a:solidFill>
                <a:latin typeface="Arial" panose="020B0604020202020204" pitchFamily="34" charset="0"/>
                <a:cs typeface="Arial" panose="020B0604020202020204" pitchFamily="34" charset="0"/>
              </a:rPr>
              <a:t>1</a:t>
            </a:r>
            <a:r>
              <a:rPr lang="en-US" sz="1600" i="1" dirty="0" smtClean="0">
                <a:solidFill>
                  <a:srgbClr val="002060"/>
                </a:solidFill>
                <a:latin typeface="Arial" panose="020B0604020202020204" pitchFamily="34" charset="0"/>
                <a:cs typeface="Arial" panose="020B0604020202020204" pitchFamily="34" charset="0"/>
              </a:rPr>
              <a:t>3 </a:t>
            </a:r>
            <a:r>
              <a:rPr lang="en-US" sz="1600" i="1" dirty="0">
                <a:solidFill>
                  <a:srgbClr val="002060"/>
                </a:solidFill>
                <a:latin typeface="Arial" panose="020B0604020202020204" pitchFamily="34" charset="0"/>
                <a:cs typeface="Arial" panose="020B0604020202020204" pitchFamily="34" charset="0"/>
              </a:rPr>
              <a:t>– Webcast #1</a:t>
            </a:r>
          </a:p>
          <a:p>
            <a:pPr eaLnBrk="1" hangingPunct="1">
              <a:spcBef>
                <a:spcPts val="0"/>
              </a:spcBef>
              <a:spcAft>
                <a:spcPts val="0"/>
              </a:spcAft>
              <a:buClr>
                <a:srgbClr val="002060"/>
              </a:buClr>
              <a:buSzPct val="90000"/>
              <a:tabLst>
                <a:tab pos="633413" algn="l"/>
              </a:tabLst>
            </a:pPr>
            <a:r>
              <a:rPr lang="en-US" sz="1600" i="1" dirty="0" smtClean="0">
                <a:solidFill>
                  <a:srgbClr val="002060"/>
                </a:solidFill>
                <a:latin typeface="Arial" panose="020B0604020202020204" pitchFamily="34" charset="0"/>
                <a:cs typeface="Arial" panose="020B0604020202020204" pitchFamily="34" charset="0"/>
              </a:rPr>
              <a:t>Oct. 27 </a:t>
            </a:r>
            <a:r>
              <a:rPr lang="en-US" sz="1600" i="1" dirty="0">
                <a:solidFill>
                  <a:srgbClr val="002060"/>
                </a:solidFill>
                <a:latin typeface="Arial" panose="020B0604020202020204" pitchFamily="34" charset="0"/>
                <a:cs typeface="Arial" panose="020B0604020202020204" pitchFamily="34" charset="0"/>
              </a:rPr>
              <a:t>– Webcast #2</a:t>
            </a:r>
          </a:p>
          <a:p>
            <a:pPr eaLnBrk="1" hangingPunct="1">
              <a:spcBef>
                <a:spcPts val="0"/>
              </a:spcBef>
              <a:spcAft>
                <a:spcPts val="0"/>
              </a:spcAft>
              <a:buClr>
                <a:srgbClr val="002060"/>
              </a:buClr>
              <a:buSzPct val="90000"/>
              <a:tabLst>
                <a:tab pos="633413" algn="l"/>
              </a:tabLst>
            </a:pPr>
            <a:r>
              <a:rPr lang="en-US" sz="1600" i="1" dirty="0" smtClean="0">
                <a:solidFill>
                  <a:srgbClr val="002060"/>
                </a:solidFill>
                <a:latin typeface="Arial" panose="020B0604020202020204" pitchFamily="34" charset="0"/>
                <a:cs typeface="Arial" panose="020B0604020202020204" pitchFamily="34" charset="0"/>
              </a:rPr>
              <a:t>Nov. 10 </a:t>
            </a:r>
            <a:r>
              <a:rPr lang="en-US" sz="1600" i="1" dirty="0">
                <a:solidFill>
                  <a:srgbClr val="002060"/>
                </a:solidFill>
                <a:latin typeface="Arial" panose="020B0604020202020204" pitchFamily="34" charset="0"/>
                <a:cs typeface="Arial" panose="020B0604020202020204" pitchFamily="34" charset="0"/>
              </a:rPr>
              <a:t>– Webcast #3</a:t>
            </a:r>
          </a:p>
          <a:p>
            <a:pPr marL="0" indent="0" defTabSz="914400" eaLnBrk="1" hangingPunct="1">
              <a:spcBef>
                <a:spcPts val="0"/>
              </a:spcBef>
              <a:spcAft>
                <a:spcPts val="0"/>
              </a:spcAft>
              <a:buClr>
                <a:srgbClr val="002060"/>
              </a:buClr>
              <a:buSzPct val="90000"/>
              <a:buFont typeface="Wingdings" charset="2"/>
              <a:buNone/>
              <a:tabLst>
                <a:tab pos="633413" algn="l"/>
              </a:tabLst>
            </a:pPr>
            <a:endParaRPr lang="en-US" sz="1000" dirty="0" smtClean="0">
              <a:solidFill>
                <a:srgbClr val="002060"/>
              </a:solidFill>
              <a:latin typeface="Arial" panose="020B0604020202020204" pitchFamily="34" charset="0"/>
              <a:cs typeface="Arial" panose="020B0604020202020204" pitchFamily="34" charset="0"/>
            </a:endParaRPr>
          </a:p>
          <a:p>
            <a:pPr marL="0" indent="0" defTabSz="914400" eaLnBrk="1" hangingPunct="1">
              <a:spcBef>
                <a:spcPts val="0"/>
              </a:spcBef>
              <a:spcAft>
                <a:spcPts val="0"/>
              </a:spcAft>
              <a:buClr>
                <a:srgbClr val="002060"/>
              </a:buClr>
              <a:buSzPct val="90000"/>
              <a:buFont typeface="Wingdings" charset="2"/>
              <a:buNone/>
              <a:tabLst>
                <a:tab pos="633413" algn="l"/>
              </a:tabLst>
            </a:pPr>
            <a:r>
              <a:rPr lang="en-US" b="1" dirty="0" smtClean="0">
                <a:solidFill>
                  <a:srgbClr val="002060"/>
                </a:solidFill>
                <a:latin typeface="Arial" panose="020B0604020202020204" pitchFamily="34" charset="0"/>
                <a:cs typeface="Arial" panose="020B0604020202020204" pitchFamily="34" charset="0"/>
              </a:rPr>
              <a:t>On-site Training Dates</a:t>
            </a:r>
            <a:r>
              <a:rPr lang="en-US" dirty="0" smtClean="0">
                <a:solidFill>
                  <a:srgbClr val="002060"/>
                </a:solidFill>
                <a:latin typeface="Arial" panose="020B0604020202020204" pitchFamily="34" charset="0"/>
                <a:cs typeface="Arial" panose="020B0604020202020204" pitchFamily="34" charset="0"/>
              </a:rPr>
              <a:t>:</a:t>
            </a:r>
          </a:p>
          <a:p>
            <a:pPr marL="0" indent="0" defTabSz="914400" eaLnBrk="1" hangingPunct="1">
              <a:spcBef>
                <a:spcPts val="0"/>
              </a:spcBef>
              <a:spcAft>
                <a:spcPts val="0"/>
              </a:spcAft>
              <a:buClr>
                <a:srgbClr val="002060"/>
              </a:buClr>
              <a:buSzPct val="90000"/>
              <a:buFont typeface="Wingdings" charset="2"/>
              <a:buNone/>
              <a:tabLst>
                <a:tab pos="633413" algn="l"/>
              </a:tabLst>
            </a:pPr>
            <a:r>
              <a:rPr lang="en-US" dirty="0" smtClean="0">
                <a:solidFill>
                  <a:srgbClr val="002060"/>
                </a:solidFill>
                <a:latin typeface="Arial" panose="020B0604020202020204" pitchFamily="34" charset="0"/>
                <a:cs typeface="Arial" panose="020B0604020202020204" pitchFamily="34" charset="0"/>
              </a:rPr>
              <a:t>Nov 15 – 18, 2016</a:t>
            </a:r>
          </a:p>
          <a:p>
            <a:pPr marL="0" indent="0" defTabSz="914400" eaLnBrk="1" hangingPunct="1">
              <a:spcBef>
                <a:spcPts val="0"/>
              </a:spcBef>
              <a:spcAft>
                <a:spcPts val="0"/>
              </a:spcAft>
              <a:buClr>
                <a:srgbClr val="002060"/>
              </a:buClr>
              <a:buSzPct val="90000"/>
              <a:buFont typeface="Wingdings" charset="2"/>
              <a:buNone/>
              <a:tabLst>
                <a:tab pos="633413" algn="l"/>
              </a:tabLst>
            </a:pPr>
            <a:endParaRPr lang="en-US" sz="1000" dirty="0" smtClean="0">
              <a:solidFill>
                <a:srgbClr val="002060"/>
              </a:solidFill>
              <a:latin typeface="Arial" panose="020B0604020202020204" pitchFamily="34" charset="0"/>
              <a:cs typeface="Arial" panose="020B0604020202020204" pitchFamily="34" charset="0"/>
            </a:endParaRPr>
          </a:p>
          <a:p>
            <a:pPr marL="0" indent="0" defTabSz="914400" eaLnBrk="1" hangingPunct="1">
              <a:spcBef>
                <a:spcPts val="0"/>
              </a:spcBef>
              <a:spcAft>
                <a:spcPts val="0"/>
              </a:spcAft>
              <a:buClr>
                <a:srgbClr val="002060"/>
              </a:buClr>
              <a:buSzPct val="90000"/>
              <a:buFont typeface="Wingdings" charset="2"/>
              <a:buNone/>
              <a:tabLst>
                <a:tab pos="633413" algn="l"/>
              </a:tabLst>
            </a:pPr>
            <a:r>
              <a:rPr lang="en-US" b="1" dirty="0" smtClean="0">
                <a:solidFill>
                  <a:srgbClr val="002060"/>
                </a:solidFill>
                <a:latin typeface="Arial" panose="020B0604020202020204" pitchFamily="34" charset="0"/>
                <a:cs typeface="Arial" panose="020B0604020202020204" pitchFamily="34" charset="0"/>
              </a:rPr>
              <a:t>On-site Training Location</a:t>
            </a:r>
            <a:r>
              <a:rPr lang="en-US" dirty="0" smtClean="0">
                <a:solidFill>
                  <a:srgbClr val="002060"/>
                </a:solidFill>
                <a:latin typeface="Arial" panose="020B0604020202020204" pitchFamily="34" charset="0"/>
                <a:cs typeface="Arial" panose="020B0604020202020204" pitchFamily="34" charset="0"/>
              </a:rPr>
              <a:t>:</a:t>
            </a:r>
          </a:p>
          <a:p>
            <a:pPr marL="0" indent="0" defTabSz="914400" eaLnBrk="1" hangingPunct="1">
              <a:spcBef>
                <a:spcPts val="0"/>
              </a:spcBef>
              <a:spcAft>
                <a:spcPts val="0"/>
              </a:spcAft>
              <a:buClr>
                <a:srgbClr val="002060"/>
              </a:buClr>
              <a:buSzPct val="90000"/>
              <a:buFont typeface="Wingdings" charset="2"/>
              <a:buNone/>
              <a:tabLst>
                <a:tab pos="633413" algn="l"/>
              </a:tabLst>
            </a:pPr>
            <a:r>
              <a:rPr lang="en-US" dirty="0" smtClean="0">
                <a:solidFill>
                  <a:srgbClr val="002060"/>
                </a:solidFill>
                <a:latin typeface="Arial" panose="020B0604020202020204" pitchFamily="34" charset="0"/>
                <a:cs typeface="Arial" panose="020B0604020202020204" pitchFamily="34" charset="0"/>
              </a:rPr>
              <a:t>Greater Boston</a:t>
            </a:r>
          </a:p>
          <a:p>
            <a:pPr marL="0" indent="0" defTabSz="914400" eaLnBrk="1" hangingPunct="1">
              <a:spcBef>
                <a:spcPts val="0"/>
              </a:spcBef>
              <a:spcAft>
                <a:spcPts val="0"/>
              </a:spcAft>
              <a:buClr>
                <a:srgbClr val="002060"/>
              </a:buClr>
              <a:buSzPct val="90000"/>
              <a:buFont typeface="Wingdings" charset="2"/>
              <a:buNone/>
              <a:tabLst>
                <a:tab pos="633413" algn="l"/>
              </a:tabLst>
            </a:pPr>
            <a:endParaRPr lang="en-US" dirty="0" smtClean="0">
              <a:solidFill>
                <a:srgbClr val="002060"/>
              </a:solidFill>
              <a:latin typeface="Arial" panose="020B0604020202020204" pitchFamily="34" charset="0"/>
              <a:cs typeface="Arial" panose="020B0604020202020204" pitchFamily="34" charset="0"/>
            </a:endParaRPr>
          </a:p>
          <a:p>
            <a:pPr marL="114300" lvl="1" indent="0" defTabSz="914400" eaLnBrk="1" hangingPunct="1">
              <a:spcAft>
                <a:spcPts val="600"/>
              </a:spcAft>
              <a:buClr>
                <a:srgbClr val="002060"/>
              </a:buClr>
              <a:buSzPct val="90000"/>
              <a:buFont typeface="Wingdings" charset="2"/>
              <a:buNone/>
              <a:tabLst>
                <a:tab pos="633413" algn="l"/>
              </a:tabLst>
            </a:pPr>
            <a:endParaRPr lang="en-US" sz="2400" b="1" dirty="0" smtClean="0">
              <a:solidFill>
                <a:srgbClr val="002060"/>
              </a:solidFill>
              <a:latin typeface="Arial" panose="020B0604020202020204" pitchFamily="34" charset="0"/>
              <a:cs typeface="Arial" panose="020B0604020202020204" pitchFamily="34" charset="0"/>
            </a:endParaRPr>
          </a:p>
          <a:p>
            <a:pPr lvl="1" indent="-342900" defTabSz="914400" eaLnBrk="1" hangingPunct="1">
              <a:spcAft>
                <a:spcPts val="600"/>
              </a:spcAft>
              <a:buClr>
                <a:srgbClr val="002060"/>
              </a:buClr>
              <a:buSzPct val="90000"/>
              <a:tabLst>
                <a:tab pos="633413" algn="l"/>
              </a:tabLst>
            </a:pPr>
            <a:endParaRPr lang="en-US" sz="2000" dirty="0" smtClean="0">
              <a:solidFill>
                <a:srgbClr val="002060"/>
              </a:solidFill>
              <a:latin typeface="Arial" panose="020B0604020202020204" pitchFamily="34" charset="0"/>
              <a:cs typeface="Arial" panose="020B0604020202020204" pitchFamily="34" charset="0"/>
            </a:endParaRPr>
          </a:p>
        </p:txBody>
      </p:sp>
      <p:sp>
        <p:nvSpPr>
          <p:cNvPr id="5" name="TextBox 4"/>
          <p:cNvSpPr txBox="1"/>
          <p:nvPr/>
        </p:nvSpPr>
        <p:spPr>
          <a:xfrm>
            <a:off x="402936" y="5612805"/>
            <a:ext cx="8356600" cy="830997"/>
          </a:xfrm>
          <a:prstGeom prst="rect">
            <a:avLst/>
          </a:prstGeom>
          <a:noFill/>
        </p:spPr>
        <p:txBody>
          <a:bodyPr wrap="square" rtlCol="0">
            <a:spAutoFit/>
          </a:bodyPr>
          <a:lstStyle/>
          <a:p>
            <a:r>
              <a:rPr lang="en-US" sz="1600" b="1" i="1" dirty="0" smtClean="0">
                <a:solidFill>
                  <a:srgbClr val="FF0000"/>
                </a:solidFill>
                <a:latin typeface="Arial Bold" panose="020B0704020202020204" pitchFamily="34" charset="0"/>
                <a:cs typeface="Arial Bold" panose="020B0704020202020204" pitchFamily="34" charset="0"/>
              </a:rPr>
              <a:t>Applicants will be placed into a cohort as they are accepted into the training.  Email </a:t>
            </a:r>
            <a:r>
              <a:rPr lang="en-US" sz="1600" b="1" i="1" dirty="0" smtClean="0">
                <a:solidFill>
                  <a:srgbClr val="FF0000"/>
                </a:solidFill>
                <a:latin typeface="Arial Bold" panose="020B0704020202020204" pitchFamily="34" charset="0"/>
                <a:cs typeface="Arial Bold" panose="020B0704020202020204" pitchFamily="34" charset="0"/>
                <a:hlinkClick r:id="rId3"/>
              </a:rPr>
              <a:t>careerreadiness@state.ma.us</a:t>
            </a:r>
            <a:r>
              <a:rPr lang="en-US" sz="1600" b="1" i="1" dirty="0" smtClean="0">
                <a:solidFill>
                  <a:srgbClr val="FF0000"/>
                </a:solidFill>
                <a:latin typeface="Arial Bold" panose="020B0704020202020204" pitchFamily="34" charset="0"/>
                <a:cs typeface="Arial Bold" panose="020B0704020202020204" pitchFamily="34" charset="0"/>
              </a:rPr>
              <a:t> if the applicant has a scheduling conflict that will preclude attending the training slated for that region.</a:t>
            </a:r>
            <a:endParaRPr lang="en-US" sz="1600" b="1" i="1" dirty="0">
              <a:solidFill>
                <a:srgbClr val="FF0000"/>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2296135391"/>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498474" y="1266679"/>
            <a:ext cx="7731125" cy="4144963"/>
          </a:xfrm>
          <a:prstGeom prst="rect">
            <a:avLst/>
          </a:prstGeom>
        </p:spPr>
        <p:txBody>
          <a:bodyPr/>
          <a:lstStyle/>
          <a:p>
            <a:pPr marL="0" indent="0">
              <a:spcBef>
                <a:spcPts val="600"/>
              </a:spcBef>
              <a:spcAft>
                <a:spcPts val="600"/>
              </a:spcAft>
              <a:buClr>
                <a:srgbClr val="002060"/>
              </a:buClr>
              <a:buSzPct val="90000"/>
              <a:buNone/>
              <a:tabLst>
                <a:tab pos="633413" algn="l"/>
              </a:tabLst>
            </a:pPr>
            <a:r>
              <a:rPr lang="en-US" sz="2400" dirty="0" smtClean="0">
                <a:solidFill>
                  <a:srgbClr val="E31B23"/>
                </a:solidFill>
                <a:latin typeface="Arial Bold" panose="020B0704020202020204" pitchFamily="34" charset="0"/>
                <a:cs typeface="Arial Bold" panose="020B0704020202020204" pitchFamily="34" charset="0"/>
              </a:rPr>
              <a:t>What happens after Job Profiling Training?</a:t>
            </a:r>
          </a:p>
          <a:p>
            <a:pPr>
              <a:spcBef>
                <a:spcPts val="600"/>
              </a:spcBef>
              <a:spcAft>
                <a:spcPts val="600"/>
              </a:spcAft>
              <a:buClr>
                <a:srgbClr val="002060"/>
              </a:buClr>
              <a:buSzPct val="90000"/>
              <a:tabLst>
                <a:tab pos="633413" algn="l"/>
              </a:tabLst>
            </a:pPr>
            <a:r>
              <a:rPr lang="en-US" sz="2400" dirty="0" smtClean="0">
                <a:latin typeface="Arial" panose="020B0604020202020204" pitchFamily="34" charset="0"/>
                <a:cs typeface="Arial" panose="020B0604020202020204" pitchFamily="34" charset="0"/>
              </a:rPr>
              <a:t>Profilers are expected to complete </a:t>
            </a:r>
            <a:r>
              <a:rPr lang="en-US" sz="2400" b="1" dirty="0" smtClean="0">
                <a:latin typeface="Arial" panose="020B0604020202020204" pitchFamily="34" charset="0"/>
                <a:cs typeface="Arial" panose="020B0604020202020204" pitchFamily="34" charset="0"/>
              </a:rPr>
              <a:t>four</a:t>
            </a:r>
            <a:r>
              <a:rPr lang="en-US" sz="2400" dirty="0" smtClean="0">
                <a:latin typeface="Arial" panose="020B0604020202020204" pitchFamily="34" charset="0"/>
                <a:cs typeface="Arial" panose="020B0604020202020204" pitchFamily="34" charset="0"/>
              </a:rPr>
              <a:t> job profiles per year</a:t>
            </a:r>
          </a:p>
          <a:p>
            <a:pPr lvl="1">
              <a:spcAft>
                <a:spcPts val="600"/>
              </a:spcAft>
              <a:buClr>
                <a:srgbClr val="002060"/>
              </a:buClr>
              <a:buSzPct val="90000"/>
              <a:tabLst>
                <a:tab pos="633413" algn="l"/>
              </a:tabLst>
            </a:pPr>
            <a:r>
              <a:rPr lang="en-US" sz="2000" dirty="0" smtClean="0">
                <a:latin typeface="Arial" panose="020B0604020202020204" pitchFamily="34" charset="0"/>
                <a:cs typeface="Arial" panose="020B0604020202020204" pitchFamily="34" charset="0"/>
              </a:rPr>
              <a:t>If less than four profiles are completed, profilers must take a refresher training at a cost in order to renew </a:t>
            </a:r>
            <a:r>
              <a:rPr lang="en-US" sz="2000" dirty="0" err="1" smtClean="0">
                <a:latin typeface="Arial" panose="020B0604020202020204" pitchFamily="34" charset="0"/>
                <a:cs typeface="Arial" panose="020B0604020202020204" pitchFamily="34" charset="0"/>
              </a:rPr>
              <a:t>SkillPro</a:t>
            </a:r>
            <a:r>
              <a:rPr lang="en-US" sz="2000" dirty="0" smtClean="0">
                <a:latin typeface="Arial" panose="020B0604020202020204" pitchFamily="34" charset="0"/>
                <a:cs typeface="Arial" panose="020B0604020202020204" pitchFamily="34" charset="0"/>
              </a:rPr>
              <a:t> License</a:t>
            </a:r>
          </a:p>
          <a:p>
            <a:pPr>
              <a:spcBef>
                <a:spcPts val="600"/>
              </a:spcBef>
              <a:spcAft>
                <a:spcPts val="600"/>
              </a:spcAft>
              <a:buClr>
                <a:srgbClr val="002060"/>
              </a:buClr>
              <a:buSzPct val="90000"/>
              <a:tabLst>
                <a:tab pos="633413" algn="l"/>
              </a:tabLst>
            </a:pPr>
            <a:r>
              <a:rPr lang="en-US" sz="2400" dirty="0" smtClean="0">
                <a:latin typeface="Arial" panose="020B0604020202020204" pitchFamily="34" charset="0"/>
                <a:cs typeface="Arial" panose="020B0604020202020204" pitchFamily="34" charset="0"/>
              </a:rPr>
              <a:t>Workforce Boards are encouraged to work with their region’s designated Job Profiler to develop job profiling strategy (i.e. aligned with strategic plan, labor market information, in-demand occupations, etc.)</a:t>
            </a:r>
          </a:p>
          <a:p>
            <a:pPr>
              <a:spcBef>
                <a:spcPts val="600"/>
              </a:spcBef>
              <a:spcAft>
                <a:spcPts val="600"/>
              </a:spcAft>
              <a:buClr>
                <a:srgbClr val="002060"/>
              </a:buClr>
              <a:buSzPct val="90000"/>
              <a:tabLst>
                <a:tab pos="633413" algn="l"/>
              </a:tabLst>
            </a:pPr>
            <a:r>
              <a:rPr lang="en-US" sz="2400" dirty="0" smtClean="0">
                <a:latin typeface="Arial" panose="020B0604020202020204" pitchFamily="34" charset="0"/>
                <a:cs typeface="Arial" panose="020B0604020202020204" pitchFamily="34" charset="0"/>
              </a:rPr>
              <a:t>The Career Readiness Initiative will convene job profilers statewide for peer-to-peer support and learning</a:t>
            </a:r>
          </a:p>
          <a:p>
            <a:pPr>
              <a:spcBef>
                <a:spcPts val="600"/>
              </a:spcBef>
              <a:spcAft>
                <a:spcPts val="600"/>
              </a:spcAft>
              <a:buClr>
                <a:srgbClr val="002060"/>
              </a:buClr>
              <a:buSzPct val="90000"/>
              <a:tabLst>
                <a:tab pos="633413" algn="l"/>
              </a:tabLst>
            </a:pPr>
            <a:endParaRPr lang="en-US" sz="2400" dirty="0" smtClean="0">
              <a:latin typeface="Arial" panose="020B0604020202020204" pitchFamily="34" charset="0"/>
              <a:cs typeface="Arial" panose="020B0604020202020204" pitchFamily="34" charset="0"/>
            </a:endParaRPr>
          </a:p>
          <a:p>
            <a:pPr>
              <a:spcBef>
                <a:spcPts val="600"/>
              </a:spcBef>
              <a:spcAft>
                <a:spcPts val="600"/>
              </a:spcAft>
              <a:buClr>
                <a:srgbClr val="002060"/>
              </a:buClr>
              <a:buSzPct val="90000"/>
              <a:tabLst>
                <a:tab pos="633413" algn="l"/>
              </a:tabLst>
            </a:pPr>
            <a:endParaRPr lang="en-US" sz="2400" dirty="0" smtClean="0">
              <a:latin typeface="Arial Bold" panose="020B0704020202020204" pitchFamily="34" charset="0"/>
              <a:cs typeface="Arial Bold" panose="020B0704020202020204" pitchFamily="34" charset="0"/>
            </a:endParaRPr>
          </a:p>
        </p:txBody>
      </p:sp>
      <p:sp>
        <p:nvSpPr>
          <p:cNvPr id="4" name="Text Placeholder 2"/>
          <p:cNvSpPr txBox="1">
            <a:spLocks/>
          </p:cNvSpPr>
          <p:nvPr/>
        </p:nvSpPr>
        <p:spPr>
          <a:xfrm>
            <a:off x="436748" y="431756"/>
            <a:ext cx="8176730" cy="83492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buNone/>
            </a:pPr>
            <a:r>
              <a:rPr lang="en-US" dirty="0" smtClean="0">
                <a:solidFill>
                  <a:srgbClr val="E31B23"/>
                </a:solidFill>
                <a:latin typeface="Arial Bold" panose="020B0704020202020204" pitchFamily="34" charset="0"/>
                <a:cs typeface="Arial Bold" panose="020B0704020202020204" pitchFamily="34" charset="0"/>
              </a:rPr>
              <a:t>Job Profiling Expectations</a:t>
            </a:r>
          </a:p>
        </p:txBody>
      </p:sp>
    </p:spTree>
    <p:extLst>
      <p:ext uri="{BB962C8B-B14F-4D97-AF65-F5344CB8AC3E}">
        <p14:creationId xmlns:p14="http://schemas.microsoft.com/office/powerpoint/2010/main" val="1203185418"/>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484188"/>
            <a:ext cx="7556500" cy="783503"/>
          </a:xfrm>
        </p:spPr>
        <p:txBody>
          <a:bodyPr/>
          <a:lstStyle/>
          <a:p>
            <a:r>
              <a:rPr lang="en-US" b="1" dirty="0">
                <a:latin typeface="Arial" panose="020B0604020202020204" pitchFamily="34" charset="0"/>
                <a:cs typeface="Arial" panose="020B0604020202020204" pitchFamily="34" charset="0"/>
              </a:rPr>
              <a:t>CRI Job Profiling Key Dates</a:t>
            </a:r>
            <a:endParaRPr lang="en-US" dirty="0"/>
          </a:p>
        </p:txBody>
      </p:sp>
      <p:sp>
        <p:nvSpPr>
          <p:cNvPr id="3" name="Content Placeholder 2"/>
          <p:cNvSpPr>
            <a:spLocks noGrp="1"/>
          </p:cNvSpPr>
          <p:nvPr>
            <p:ph idx="1"/>
          </p:nvPr>
        </p:nvSpPr>
        <p:spPr>
          <a:xfrm>
            <a:off x="301336" y="1267692"/>
            <a:ext cx="8558502" cy="4858472"/>
          </a:xfrm>
        </p:spPr>
        <p:txBody>
          <a:bodyPr/>
          <a:lstStyle/>
          <a:p>
            <a:r>
              <a:rPr lang="en-US" sz="2200" b="1" dirty="0" smtClean="0"/>
              <a:t>July 15</a:t>
            </a:r>
            <a:r>
              <a:rPr lang="en-US" sz="2200" b="1" baseline="30000" dirty="0" smtClean="0"/>
              <a:t>th</a:t>
            </a:r>
            <a:r>
              <a:rPr lang="en-US" sz="2200" b="1" dirty="0" smtClean="0"/>
              <a:t> </a:t>
            </a:r>
            <a:r>
              <a:rPr lang="en-US" sz="2200" dirty="0" smtClean="0"/>
              <a:t>– Job Profiling Training Applications Due to ACT</a:t>
            </a:r>
          </a:p>
          <a:p>
            <a:r>
              <a:rPr lang="en-US" sz="2200" b="1" dirty="0" smtClean="0"/>
              <a:t>July 25</a:t>
            </a:r>
            <a:r>
              <a:rPr lang="en-US" sz="2200" b="1" baseline="30000" dirty="0" smtClean="0"/>
              <a:t>th</a:t>
            </a:r>
            <a:r>
              <a:rPr lang="en-US" sz="2200" b="1" dirty="0" smtClean="0"/>
              <a:t> </a:t>
            </a:r>
            <a:r>
              <a:rPr lang="en-US" sz="2200" dirty="0" smtClean="0"/>
              <a:t>– Admissions decisions determined</a:t>
            </a:r>
          </a:p>
          <a:p>
            <a:r>
              <a:rPr lang="en-US" sz="2200" b="1" dirty="0" smtClean="0"/>
              <a:t>August 5</a:t>
            </a:r>
            <a:r>
              <a:rPr lang="en-US" sz="2200" b="1" baseline="30000" dirty="0" smtClean="0"/>
              <a:t>th</a:t>
            </a:r>
            <a:r>
              <a:rPr lang="en-US" sz="2200" b="1" dirty="0" smtClean="0"/>
              <a:t> </a:t>
            </a:r>
            <a:r>
              <a:rPr lang="en-US" sz="2200" dirty="0" smtClean="0"/>
              <a:t>– All required documents due to ACT</a:t>
            </a:r>
          </a:p>
          <a:p>
            <a:r>
              <a:rPr lang="en-US" sz="2200" b="1" dirty="0" smtClean="0"/>
              <a:t>August 29</a:t>
            </a:r>
            <a:r>
              <a:rPr lang="en-US" sz="2200" b="1" baseline="30000" dirty="0" smtClean="0"/>
              <a:t>th</a:t>
            </a:r>
            <a:r>
              <a:rPr lang="en-US" sz="2200" b="1" dirty="0" smtClean="0"/>
              <a:t> </a:t>
            </a:r>
            <a:r>
              <a:rPr lang="en-US" sz="2200" dirty="0" smtClean="0"/>
              <a:t>– </a:t>
            </a:r>
            <a:r>
              <a:rPr lang="en-US" sz="2200" b="1" dirty="0" smtClean="0">
                <a:solidFill>
                  <a:srgbClr val="00B0F0"/>
                </a:solidFill>
              </a:rPr>
              <a:t>COHORT 1 Distance Learning Begins</a:t>
            </a:r>
          </a:p>
          <a:p>
            <a:r>
              <a:rPr lang="en-US" sz="2200" b="1" dirty="0" smtClean="0"/>
              <a:t>October 3</a:t>
            </a:r>
            <a:r>
              <a:rPr lang="en-US" sz="2200" b="1" baseline="30000" dirty="0" smtClean="0"/>
              <a:t>rd</a:t>
            </a:r>
            <a:r>
              <a:rPr lang="en-US" sz="2200" b="1" dirty="0" smtClean="0"/>
              <a:t> </a:t>
            </a:r>
            <a:r>
              <a:rPr lang="en-US" sz="2200" dirty="0" smtClean="0"/>
              <a:t>– </a:t>
            </a:r>
            <a:r>
              <a:rPr lang="en-US" sz="2200" b="1" dirty="0" smtClean="0">
                <a:solidFill>
                  <a:srgbClr val="E31B23"/>
                </a:solidFill>
              </a:rPr>
              <a:t>COHORT 2 Distance Learning Begins</a:t>
            </a:r>
          </a:p>
          <a:p>
            <a:r>
              <a:rPr lang="en-US" sz="2200" b="1" dirty="0" smtClean="0"/>
              <a:t>October 7</a:t>
            </a:r>
            <a:r>
              <a:rPr lang="en-US" sz="2200" b="1" baseline="30000" dirty="0" smtClean="0"/>
              <a:t>th</a:t>
            </a:r>
            <a:r>
              <a:rPr lang="en-US" sz="2200" b="1" dirty="0" smtClean="0"/>
              <a:t> </a:t>
            </a:r>
            <a:r>
              <a:rPr lang="en-US" sz="2200" dirty="0"/>
              <a:t>– </a:t>
            </a:r>
            <a:r>
              <a:rPr lang="en-US" sz="2200" b="1" dirty="0">
                <a:solidFill>
                  <a:srgbClr val="00B0F0"/>
                </a:solidFill>
              </a:rPr>
              <a:t>COHORT 1 Distance Learning </a:t>
            </a:r>
            <a:r>
              <a:rPr lang="en-US" sz="2200" b="1" dirty="0" smtClean="0">
                <a:solidFill>
                  <a:srgbClr val="00B0F0"/>
                </a:solidFill>
              </a:rPr>
              <a:t>Concludes</a:t>
            </a:r>
            <a:endParaRPr lang="en-US" sz="2200" b="1" dirty="0" smtClean="0">
              <a:solidFill>
                <a:srgbClr val="E31B23"/>
              </a:solidFill>
            </a:endParaRPr>
          </a:p>
          <a:p>
            <a:r>
              <a:rPr lang="en-US" sz="2200" b="1" dirty="0" smtClean="0"/>
              <a:t>October 11</a:t>
            </a:r>
            <a:r>
              <a:rPr lang="en-US" sz="2200" b="1" baseline="30000" dirty="0" smtClean="0"/>
              <a:t>th</a:t>
            </a:r>
            <a:r>
              <a:rPr lang="en-US" sz="2200" b="1" dirty="0" smtClean="0"/>
              <a:t>-14</a:t>
            </a:r>
            <a:r>
              <a:rPr lang="en-US" sz="2200" b="1" baseline="30000" dirty="0" smtClean="0"/>
              <a:t>th</a:t>
            </a:r>
            <a:r>
              <a:rPr lang="en-US" sz="2200" b="1" dirty="0" smtClean="0"/>
              <a:t> </a:t>
            </a:r>
            <a:r>
              <a:rPr lang="en-US" sz="2200" dirty="0" smtClean="0"/>
              <a:t>-- </a:t>
            </a:r>
            <a:r>
              <a:rPr lang="en-US" sz="2200" b="1" dirty="0" smtClean="0">
                <a:solidFill>
                  <a:srgbClr val="00B0F0"/>
                </a:solidFill>
              </a:rPr>
              <a:t>COHORT 1 On-site Training </a:t>
            </a:r>
          </a:p>
          <a:p>
            <a:r>
              <a:rPr lang="en-US" sz="2200" b="1" dirty="0" smtClean="0"/>
              <a:t>November  10</a:t>
            </a:r>
            <a:r>
              <a:rPr lang="en-US" sz="2200" b="1" baseline="30000" dirty="0" smtClean="0"/>
              <a:t>th</a:t>
            </a:r>
            <a:r>
              <a:rPr lang="en-US" sz="2200" b="1" dirty="0" smtClean="0"/>
              <a:t> </a:t>
            </a:r>
            <a:r>
              <a:rPr lang="en-US" sz="2200" dirty="0" smtClean="0"/>
              <a:t>– </a:t>
            </a:r>
            <a:r>
              <a:rPr lang="en-US" sz="2200" b="1" dirty="0">
                <a:solidFill>
                  <a:srgbClr val="E31B23"/>
                </a:solidFill>
              </a:rPr>
              <a:t>COHORT 2 Distance Learning </a:t>
            </a:r>
            <a:r>
              <a:rPr lang="en-US" sz="2200" b="1" dirty="0" smtClean="0">
                <a:solidFill>
                  <a:srgbClr val="E31B23"/>
                </a:solidFill>
              </a:rPr>
              <a:t>Concludes</a:t>
            </a:r>
            <a:endParaRPr lang="en-US" sz="2200" b="1" dirty="0" smtClean="0">
              <a:solidFill>
                <a:srgbClr val="00B0F0"/>
              </a:solidFill>
            </a:endParaRPr>
          </a:p>
          <a:p>
            <a:r>
              <a:rPr lang="en-US" sz="2200" b="1" dirty="0" smtClean="0"/>
              <a:t>November 15</a:t>
            </a:r>
            <a:r>
              <a:rPr lang="en-US" sz="2200" b="1" baseline="30000" dirty="0" smtClean="0"/>
              <a:t>th</a:t>
            </a:r>
            <a:r>
              <a:rPr lang="en-US" sz="2200" b="1" dirty="0" smtClean="0"/>
              <a:t>-18</a:t>
            </a:r>
            <a:r>
              <a:rPr lang="en-US" sz="2200" b="1" baseline="30000" dirty="0" smtClean="0"/>
              <a:t>th</a:t>
            </a:r>
            <a:r>
              <a:rPr lang="en-US" sz="2200" dirty="0" smtClean="0"/>
              <a:t> – </a:t>
            </a:r>
            <a:r>
              <a:rPr lang="en-US" sz="2200" b="1" dirty="0" smtClean="0">
                <a:solidFill>
                  <a:srgbClr val="E31B23"/>
                </a:solidFill>
              </a:rPr>
              <a:t>COHORT 2 On-site Training  </a:t>
            </a:r>
            <a:endParaRPr lang="en-US" sz="2200" b="1" dirty="0">
              <a:solidFill>
                <a:srgbClr val="E31B23"/>
              </a:solidFill>
            </a:endParaRPr>
          </a:p>
        </p:txBody>
      </p:sp>
      <p:sp>
        <p:nvSpPr>
          <p:cNvPr id="4" name="Slide Number Placeholder 3"/>
          <p:cNvSpPr>
            <a:spLocks noGrp="1"/>
          </p:cNvSpPr>
          <p:nvPr>
            <p:ph type="sldNum" sz="quarter" idx="12"/>
          </p:nvPr>
        </p:nvSpPr>
        <p:spPr/>
        <p:txBody>
          <a:bodyPr/>
          <a:lstStyle/>
          <a:p>
            <a:pPr>
              <a:defRPr/>
            </a:pPr>
            <a:fld id="{4565432D-4B91-4E48-B882-D5ED328E9BFF}" type="slidenum">
              <a:rPr lang="en-US" smtClean="0">
                <a:solidFill>
                  <a:prstClr val="white"/>
                </a:solidFill>
              </a:rPr>
              <a:pPr>
                <a:defRPr/>
              </a:pPr>
              <a:t>22</a:t>
            </a:fld>
            <a:endParaRPr lang="en-US">
              <a:solidFill>
                <a:prstClr val="white"/>
              </a:solidFill>
            </a:endParaRPr>
          </a:p>
        </p:txBody>
      </p:sp>
    </p:spTree>
    <p:extLst>
      <p:ext uri="{BB962C8B-B14F-4D97-AF65-F5344CB8AC3E}">
        <p14:creationId xmlns:p14="http://schemas.microsoft.com/office/powerpoint/2010/main" val="1118526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127" y="52388"/>
            <a:ext cx="8229600" cy="722312"/>
          </a:xfrm>
        </p:spPr>
        <p:txBody>
          <a:bodyPr/>
          <a:lstStyle/>
          <a:p>
            <a:r>
              <a:rPr lang="en-US" sz="3200" b="1" dirty="0" smtClean="0">
                <a:solidFill>
                  <a:srgbClr val="FF0000"/>
                </a:solidFill>
                <a:latin typeface="Arial" panose="020B0604020202020204" pitchFamily="34" charset="0"/>
                <a:cs typeface="Arial" panose="020B0604020202020204" pitchFamily="34" charset="0"/>
              </a:rPr>
              <a:t>Job Profiling: Required Forms</a:t>
            </a:r>
            <a:endParaRPr lang="en-US" sz="32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0" y="877888"/>
            <a:ext cx="8229600" cy="4640262"/>
          </a:xfrm>
        </p:spPr>
        <p:txBody>
          <a:bodyPr/>
          <a:lstStyle/>
          <a:p>
            <a:r>
              <a:rPr lang="en-US" sz="1600" b="1" u="sng" dirty="0" smtClean="0">
                <a:latin typeface="Arial" panose="020B0604020202020204" pitchFamily="34" charset="0"/>
                <a:cs typeface="Arial" panose="020B0604020202020204" pitchFamily="34" charset="0"/>
                <a:hlinkClick r:id="rId3"/>
              </a:rPr>
              <a:t>Job </a:t>
            </a:r>
            <a:r>
              <a:rPr lang="en-US" sz="1600" b="1" u="sng" dirty="0">
                <a:latin typeface="Arial" panose="020B0604020202020204" pitchFamily="34" charset="0"/>
                <a:cs typeface="Arial" panose="020B0604020202020204" pitchFamily="34" charset="0"/>
                <a:hlinkClick r:id="rId3"/>
              </a:rPr>
              <a:t>Profiling Training </a:t>
            </a:r>
            <a:r>
              <a:rPr lang="en-US" sz="1600" b="1" u="sng" dirty="0" smtClean="0">
                <a:latin typeface="Arial" panose="020B0604020202020204" pitchFamily="34" charset="0"/>
                <a:cs typeface="Arial" panose="020B0604020202020204" pitchFamily="34" charset="0"/>
                <a:hlinkClick r:id="rId3"/>
              </a:rPr>
              <a:t>Application</a:t>
            </a:r>
            <a:r>
              <a:rPr lang="en-US" sz="1600" b="1" u="sng" dirty="0" smtClean="0">
                <a:latin typeface="Arial" panose="020B0604020202020204" pitchFamily="34" charset="0"/>
                <a:cs typeface="Arial" panose="020B0604020202020204" pitchFamily="34" charset="0"/>
              </a:rPr>
              <a:t> </a:t>
            </a:r>
          </a:p>
          <a:p>
            <a:pPr lvl="1"/>
            <a:r>
              <a:rPr lang="en-US" sz="1600" dirty="0" smtClean="0">
                <a:latin typeface="Arial" panose="020B0604020202020204" pitchFamily="34" charset="0"/>
                <a:cs typeface="Arial" panose="020B0604020202020204" pitchFamily="34" charset="0"/>
              </a:rPr>
              <a:t>Must be completed and submitted by Primary and Back-up Job Profiler to ACT, Inc. </a:t>
            </a:r>
          </a:p>
          <a:p>
            <a:pPr lvl="1"/>
            <a:r>
              <a:rPr lang="en-US" sz="1600" b="1" dirty="0" smtClean="0">
                <a:latin typeface="Arial" panose="020B0604020202020204" pitchFamily="34" charset="0"/>
                <a:cs typeface="Arial" panose="020B0604020202020204" pitchFamily="34" charset="0"/>
              </a:rPr>
              <a:t>Due to ACT by July 15</a:t>
            </a:r>
            <a:r>
              <a:rPr lang="en-US" sz="1600" b="1" baseline="30000" dirty="0" smtClean="0">
                <a:latin typeface="Arial" panose="020B0604020202020204" pitchFamily="34" charset="0"/>
                <a:cs typeface="Arial" panose="020B0604020202020204" pitchFamily="34" charset="0"/>
              </a:rPr>
              <a:t>th</a:t>
            </a:r>
            <a:r>
              <a:rPr lang="en-US" sz="1600" b="1" dirty="0" smtClean="0">
                <a:latin typeface="Arial" panose="020B0604020202020204" pitchFamily="34" charset="0"/>
                <a:cs typeface="Arial" panose="020B0604020202020204" pitchFamily="34" charset="0"/>
              </a:rPr>
              <a:t>, Admissions Decision by July 25</a:t>
            </a:r>
            <a:r>
              <a:rPr lang="en-US" sz="1600" b="1" baseline="30000" dirty="0" smtClean="0">
                <a:latin typeface="Arial" panose="020B0604020202020204" pitchFamily="34" charset="0"/>
                <a:cs typeface="Arial" panose="020B0604020202020204" pitchFamily="34" charset="0"/>
              </a:rPr>
              <a:t>th</a:t>
            </a:r>
            <a:r>
              <a:rPr lang="en-US" sz="1600" b="1" dirty="0" smtClean="0">
                <a:latin typeface="Arial" panose="020B0604020202020204" pitchFamily="34" charset="0"/>
                <a:cs typeface="Arial" panose="020B0604020202020204" pitchFamily="34" charset="0"/>
              </a:rPr>
              <a:t> </a:t>
            </a:r>
            <a:endParaRPr lang="en-US" sz="1600" b="1" dirty="0">
              <a:latin typeface="Arial" panose="020B0604020202020204" pitchFamily="34" charset="0"/>
              <a:cs typeface="Arial" panose="020B0604020202020204" pitchFamily="34" charset="0"/>
            </a:endParaRPr>
          </a:p>
          <a:p>
            <a:pPr lvl="0"/>
            <a:r>
              <a:rPr lang="en-US" sz="1600" b="1" u="sng" dirty="0">
                <a:latin typeface="Arial" panose="020B0604020202020204" pitchFamily="34" charset="0"/>
                <a:cs typeface="Arial" panose="020B0604020202020204" pitchFamily="34" charset="0"/>
                <a:hlinkClick r:id="rId4"/>
              </a:rPr>
              <a:t>Job Profiling </a:t>
            </a:r>
            <a:r>
              <a:rPr lang="en-US" sz="1600" b="1" u="sng" dirty="0" smtClean="0">
                <a:latin typeface="Arial" panose="020B0604020202020204" pitchFamily="34" charset="0"/>
                <a:cs typeface="Arial" panose="020B0604020202020204" pitchFamily="34" charset="0"/>
                <a:hlinkClick r:id="rId4"/>
              </a:rPr>
              <a:t>Agreement</a:t>
            </a:r>
            <a:endParaRPr lang="en-US" sz="1600" b="1" u="sng" dirty="0" smtClean="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A</a:t>
            </a:r>
            <a:r>
              <a:rPr lang="en-US" sz="1600" dirty="0" smtClean="0">
                <a:latin typeface="Arial" panose="020B0604020202020204" pitchFamily="34" charset="0"/>
                <a:cs typeface="Arial" panose="020B0604020202020204" pitchFamily="34" charset="0"/>
              </a:rPr>
              <a:t>greement between </a:t>
            </a:r>
            <a:r>
              <a:rPr lang="en-US" sz="1600" dirty="0">
                <a:latin typeface="Arial" panose="020B0604020202020204" pitchFamily="34" charset="0"/>
                <a:cs typeface="Arial" panose="020B0604020202020204" pitchFamily="34" charset="0"/>
              </a:rPr>
              <a:t>ACT and the </a:t>
            </a:r>
            <a:r>
              <a:rPr lang="en-US" sz="1600" dirty="0" smtClean="0">
                <a:latin typeface="Arial" panose="020B0604020202020204" pitchFamily="34" charset="0"/>
                <a:cs typeface="Arial" panose="020B0604020202020204" pitchFamily="34" charset="0"/>
              </a:rPr>
              <a:t>job </a:t>
            </a:r>
            <a:r>
              <a:rPr lang="en-US" sz="1600" dirty="0">
                <a:latin typeface="Arial" panose="020B0604020202020204" pitchFamily="34" charset="0"/>
                <a:cs typeface="Arial" panose="020B0604020202020204" pitchFamily="34" charset="0"/>
              </a:rPr>
              <a:t>profiler’s </a:t>
            </a:r>
            <a:r>
              <a:rPr lang="en-US" sz="1600" dirty="0" smtClean="0">
                <a:latin typeface="Arial" panose="020B0604020202020204" pitchFamily="34" charset="0"/>
                <a:cs typeface="Arial" panose="020B0604020202020204" pitchFamily="34" charset="0"/>
              </a:rPr>
              <a:t>agency (workforce board, OSCC, community college, etc.) identifying </a:t>
            </a:r>
            <a:r>
              <a:rPr lang="en-US" sz="1600" dirty="0">
                <a:latin typeface="Arial" panose="020B0604020202020204" pitchFamily="34" charset="0"/>
                <a:cs typeface="Arial" panose="020B0604020202020204" pitchFamily="34" charset="0"/>
              </a:rPr>
              <a:t>the training and responsibilities required to be an ACT-authorized job profiler, along with ACT’s role with training and support</a:t>
            </a:r>
            <a:r>
              <a:rPr lang="en-US" sz="1600" dirty="0" smtClean="0">
                <a:latin typeface="Arial" panose="020B0604020202020204" pitchFamily="34" charset="0"/>
                <a:cs typeface="Arial" panose="020B0604020202020204" pitchFamily="34" charset="0"/>
              </a:rPr>
              <a:t>.</a:t>
            </a:r>
          </a:p>
          <a:p>
            <a:pPr lvl="1"/>
            <a:r>
              <a:rPr lang="en-US" sz="1600" b="1" dirty="0" smtClean="0">
                <a:latin typeface="Arial" panose="020B0604020202020204" pitchFamily="34" charset="0"/>
                <a:cs typeface="Arial" panose="020B0604020202020204" pitchFamily="34" charset="0"/>
              </a:rPr>
              <a:t>Due to ACT by August 5</a:t>
            </a:r>
            <a:r>
              <a:rPr lang="en-US" sz="1600" b="1" baseline="30000" dirty="0" smtClean="0">
                <a:latin typeface="Arial" panose="020B0604020202020204" pitchFamily="34" charset="0"/>
                <a:cs typeface="Arial" panose="020B0604020202020204" pitchFamily="34" charset="0"/>
              </a:rPr>
              <a:t>th</a:t>
            </a:r>
            <a:r>
              <a:rPr lang="en-US" sz="1600" b="1" dirty="0" smtClean="0">
                <a:latin typeface="Arial" panose="020B0604020202020204" pitchFamily="34" charset="0"/>
                <a:cs typeface="Arial" panose="020B0604020202020204" pitchFamily="34" charset="0"/>
              </a:rPr>
              <a:t> </a:t>
            </a:r>
            <a:endParaRPr lang="en-US" sz="1600" dirty="0" smtClean="0">
              <a:latin typeface="Arial" panose="020B0604020202020204" pitchFamily="34" charset="0"/>
              <a:cs typeface="Arial" panose="020B0604020202020204" pitchFamily="34" charset="0"/>
            </a:endParaRPr>
          </a:p>
          <a:p>
            <a:pPr lvl="0"/>
            <a:r>
              <a:rPr lang="en-US" sz="1600" b="1" u="sng" dirty="0" smtClean="0">
                <a:latin typeface="Arial" panose="020B0604020202020204" pitchFamily="34" charset="0"/>
                <a:cs typeface="Arial" panose="020B0604020202020204" pitchFamily="34" charset="0"/>
                <a:hlinkClick r:id="rId5"/>
              </a:rPr>
              <a:t>Skill Pro License Agreement</a:t>
            </a:r>
            <a:endParaRPr lang="en-US" sz="1600" b="1" dirty="0" smtClean="0">
              <a:latin typeface="Arial" panose="020B0604020202020204" pitchFamily="34" charset="0"/>
              <a:cs typeface="Arial" panose="020B0604020202020204" pitchFamily="34" charset="0"/>
            </a:endParaRPr>
          </a:p>
          <a:p>
            <a:pPr lvl="1"/>
            <a:r>
              <a:rPr lang="en-US" sz="1600" dirty="0" smtClean="0">
                <a:latin typeface="Arial" panose="020B0604020202020204" pitchFamily="34" charset="0"/>
                <a:cs typeface="Arial" panose="020B0604020202020204" pitchFamily="34" charset="0"/>
              </a:rPr>
              <a:t>Software license agreement between </a:t>
            </a:r>
            <a:r>
              <a:rPr lang="en-US" sz="1600" dirty="0">
                <a:latin typeface="Arial" panose="020B0604020202020204" pitchFamily="34" charset="0"/>
                <a:cs typeface="Arial" panose="020B0604020202020204" pitchFamily="34" charset="0"/>
              </a:rPr>
              <a:t>ACT and the job profiler’s </a:t>
            </a:r>
            <a:r>
              <a:rPr lang="en-US" sz="1600" dirty="0" smtClean="0">
                <a:latin typeface="Arial" panose="020B0604020202020204" pitchFamily="34" charset="0"/>
                <a:cs typeface="Arial" panose="020B0604020202020204" pitchFamily="34" charset="0"/>
              </a:rPr>
              <a:t>agency</a:t>
            </a:r>
          </a:p>
          <a:p>
            <a:pPr lvl="1"/>
            <a:r>
              <a:rPr lang="en-US" sz="1600" b="1" dirty="0">
                <a:latin typeface="Arial" panose="020B0604020202020204" pitchFamily="34" charset="0"/>
                <a:cs typeface="Arial" panose="020B0604020202020204" pitchFamily="34" charset="0"/>
              </a:rPr>
              <a:t>Due to ACT by August </a:t>
            </a:r>
            <a:r>
              <a:rPr lang="en-US" sz="1600" b="1" dirty="0" smtClean="0">
                <a:latin typeface="Arial" panose="020B0604020202020204" pitchFamily="34" charset="0"/>
                <a:cs typeface="Arial" panose="020B0604020202020204" pitchFamily="34" charset="0"/>
              </a:rPr>
              <a:t>5</a:t>
            </a:r>
            <a:r>
              <a:rPr lang="en-US" sz="1600" b="1" baseline="30000" dirty="0" smtClean="0">
                <a:latin typeface="Arial" panose="020B0604020202020204" pitchFamily="34" charset="0"/>
                <a:cs typeface="Arial" panose="020B0604020202020204" pitchFamily="34" charset="0"/>
              </a:rPr>
              <a:t>th</a:t>
            </a:r>
            <a:endParaRPr lang="en-US" sz="1600" dirty="0">
              <a:latin typeface="Arial" panose="020B0604020202020204" pitchFamily="34" charset="0"/>
              <a:cs typeface="Arial" panose="020B0604020202020204" pitchFamily="34" charset="0"/>
            </a:endParaRPr>
          </a:p>
          <a:p>
            <a:pPr lvl="0"/>
            <a:r>
              <a:rPr lang="en-US" sz="1600" b="1" u="sng" dirty="0" smtClean="0">
                <a:latin typeface="Arial" panose="020B0604020202020204" pitchFamily="34" charset="0"/>
                <a:cs typeface="Arial" panose="020B0604020202020204" pitchFamily="34" charset="0"/>
              </a:rPr>
              <a:t>Delegation of Payment Agreement</a:t>
            </a:r>
            <a:endParaRPr lang="en-US" sz="1600" b="1" dirty="0" smtClean="0">
              <a:latin typeface="Arial" panose="020B0604020202020204" pitchFamily="34" charset="0"/>
              <a:cs typeface="Arial" panose="020B0604020202020204" pitchFamily="34" charset="0"/>
            </a:endParaRPr>
          </a:p>
          <a:p>
            <a:pPr lvl="1"/>
            <a:r>
              <a:rPr lang="en-US" sz="1600" dirty="0" smtClean="0">
                <a:latin typeface="Arial" panose="020B0604020202020204" pitchFamily="34" charset="0"/>
                <a:cs typeface="Arial" panose="020B0604020202020204" pitchFamily="34" charset="0"/>
              </a:rPr>
              <a:t>Legal </a:t>
            </a:r>
            <a:r>
              <a:rPr lang="en-US" sz="1600" dirty="0">
                <a:latin typeface="Arial" panose="020B0604020202020204" pitchFamily="34" charset="0"/>
                <a:cs typeface="Arial" panose="020B0604020202020204" pitchFamily="34" charset="0"/>
              </a:rPr>
              <a:t>document that connects </a:t>
            </a:r>
            <a:r>
              <a:rPr lang="en-US" sz="1600" dirty="0" smtClean="0">
                <a:latin typeface="Arial" panose="020B0604020202020204" pitchFamily="34" charset="0"/>
                <a:cs typeface="Arial" panose="020B0604020202020204" pitchFamily="34" charset="0"/>
              </a:rPr>
              <a:t>profiler’s agency’s </a:t>
            </a:r>
            <a:r>
              <a:rPr lang="en-US" sz="1600" dirty="0">
                <a:latin typeface="Arial" panose="020B0604020202020204" pitchFamily="34" charset="0"/>
                <a:cs typeface="Arial" panose="020B0604020202020204" pitchFamily="34" charset="0"/>
              </a:rPr>
              <a:t>Job Profiling Agreement and </a:t>
            </a:r>
            <a:r>
              <a:rPr lang="en-US" sz="1600" dirty="0" err="1">
                <a:latin typeface="Arial" panose="020B0604020202020204" pitchFamily="34" charset="0"/>
                <a:cs typeface="Arial" panose="020B0604020202020204" pitchFamily="34" charset="0"/>
              </a:rPr>
              <a:t>SkillPro</a:t>
            </a:r>
            <a:r>
              <a:rPr lang="en-US" sz="1600" dirty="0">
                <a:latin typeface="Arial" panose="020B0604020202020204" pitchFamily="34" charset="0"/>
                <a:cs typeface="Arial" panose="020B0604020202020204" pitchFamily="34" charset="0"/>
              </a:rPr>
              <a:t> License Agreement to </a:t>
            </a:r>
            <a:r>
              <a:rPr lang="en-US" sz="1600" dirty="0" smtClean="0">
                <a:latin typeface="Arial" panose="020B0604020202020204" pitchFamily="34" charset="0"/>
                <a:cs typeface="Arial" panose="020B0604020202020204" pitchFamily="34" charset="0"/>
              </a:rPr>
              <a:t>the EOLWD/ACT </a:t>
            </a:r>
            <a:r>
              <a:rPr lang="en-US" sz="1600" dirty="0">
                <a:latin typeface="Arial" panose="020B0604020202020204" pitchFamily="34" charset="0"/>
                <a:cs typeface="Arial" panose="020B0604020202020204" pitchFamily="34" charset="0"/>
              </a:rPr>
              <a:t>contract—ensuring that </a:t>
            </a:r>
            <a:r>
              <a:rPr lang="en-US" sz="1600" dirty="0" smtClean="0">
                <a:latin typeface="Arial" panose="020B0604020202020204" pitchFamily="34" charset="0"/>
                <a:cs typeface="Arial" panose="020B0604020202020204" pitchFamily="34" charset="0"/>
              </a:rPr>
              <a:t>EOLWD will provide payment.</a:t>
            </a:r>
          </a:p>
          <a:p>
            <a:pPr lvl="1"/>
            <a:r>
              <a:rPr lang="en-US" sz="1600" b="1" dirty="0">
                <a:latin typeface="Arial" panose="020B0604020202020204" pitchFamily="34" charset="0"/>
                <a:cs typeface="Arial" panose="020B0604020202020204" pitchFamily="34" charset="0"/>
              </a:rPr>
              <a:t>Due to </a:t>
            </a:r>
            <a:r>
              <a:rPr lang="en-US" sz="1600" b="1" dirty="0" smtClean="0">
                <a:latin typeface="Arial" panose="020B0604020202020204" pitchFamily="34" charset="0"/>
                <a:cs typeface="Arial" panose="020B0604020202020204" pitchFamily="34" charset="0"/>
              </a:rPr>
              <a:t>EOLWD by </a:t>
            </a:r>
            <a:r>
              <a:rPr lang="en-US" sz="1600" b="1" dirty="0">
                <a:latin typeface="Arial" panose="020B0604020202020204" pitchFamily="34" charset="0"/>
                <a:cs typeface="Arial" panose="020B0604020202020204" pitchFamily="34" charset="0"/>
              </a:rPr>
              <a:t>August </a:t>
            </a:r>
            <a:r>
              <a:rPr lang="en-US" sz="1600" b="1" dirty="0" smtClean="0">
                <a:latin typeface="Arial" panose="020B0604020202020204" pitchFamily="34" charset="0"/>
                <a:cs typeface="Arial" panose="020B0604020202020204" pitchFamily="34" charset="0"/>
              </a:rPr>
              <a:t>5</a:t>
            </a:r>
            <a:r>
              <a:rPr lang="en-US" sz="1600" b="1" baseline="30000" dirty="0" smtClean="0">
                <a:latin typeface="Arial" panose="020B0604020202020204" pitchFamily="34" charset="0"/>
                <a:cs typeface="Arial" panose="020B0604020202020204" pitchFamily="34" charset="0"/>
              </a:rPr>
              <a:t>th</a:t>
            </a:r>
            <a:endParaRPr lang="en-US" sz="1600" dirty="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a:p>
            <a:pPr marL="457200" lvl="1" indent="0">
              <a:buNone/>
            </a:pPr>
            <a:endParaRPr lang="en-US" sz="2000"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3750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FF0000"/>
                </a:solidFill>
              </a:rPr>
              <a:t>Contact Info</a:t>
            </a:r>
            <a:endParaRPr lang="en-US" sz="3200" b="1" dirty="0">
              <a:solidFill>
                <a:srgbClr val="FF0000"/>
              </a:solidFill>
            </a:endParaRPr>
          </a:p>
        </p:txBody>
      </p:sp>
      <p:sp>
        <p:nvSpPr>
          <p:cNvPr id="3" name="Content Placeholder 2"/>
          <p:cNvSpPr>
            <a:spLocks noGrp="1"/>
          </p:cNvSpPr>
          <p:nvPr>
            <p:ph idx="1"/>
          </p:nvPr>
        </p:nvSpPr>
        <p:spPr>
          <a:xfrm>
            <a:off x="457200" y="1284515"/>
            <a:ext cx="8229600" cy="4525963"/>
          </a:xfrm>
        </p:spPr>
        <p:txBody>
          <a:bodyPr/>
          <a:lstStyle/>
          <a:p>
            <a:r>
              <a:rPr lang="en-US" sz="4400" b="1" dirty="0" smtClean="0"/>
              <a:t>ACT, Inc.</a:t>
            </a:r>
          </a:p>
          <a:p>
            <a:pPr lvl="1"/>
            <a:r>
              <a:rPr lang="en-US" i="1" smtClean="0">
                <a:hlinkClick r:id="rId3"/>
              </a:rPr>
              <a:t>jpanswers@act.org</a:t>
            </a:r>
            <a:endParaRPr lang="en-US" i="1" smtClean="0"/>
          </a:p>
          <a:p>
            <a:pPr marL="457200" lvl="1" indent="0">
              <a:buNone/>
            </a:pPr>
            <a:endParaRPr lang="en-US" i="1" dirty="0" smtClean="0"/>
          </a:p>
          <a:p>
            <a:r>
              <a:rPr lang="en-US" sz="4400" b="1" dirty="0" smtClean="0"/>
              <a:t>Career Readiness Initiative</a:t>
            </a:r>
          </a:p>
          <a:p>
            <a:pPr lvl="1"/>
            <a:r>
              <a:rPr lang="en-US" dirty="0" smtClean="0">
                <a:hlinkClick r:id="rId4"/>
              </a:rPr>
              <a:t>careerreadiness@state.ma.us</a:t>
            </a:r>
            <a:r>
              <a:rPr lang="en-US" dirty="0" smtClean="0"/>
              <a:t> </a:t>
            </a:r>
          </a:p>
        </p:txBody>
      </p:sp>
    </p:spTree>
    <p:extLst>
      <p:ext uri="{BB962C8B-B14F-4D97-AF65-F5344CB8AC3E}">
        <p14:creationId xmlns:p14="http://schemas.microsoft.com/office/powerpoint/2010/main" val="2557588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245287" y="2687313"/>
            <a:ext cx="8102851" cy="2118511"/>
          </a:xfrm>
          <a:prstGeom prst="rect">
            <a:avLst/>
          </a:prstGeom>
        </p:spPr>
        <p:txBody>
          <a:bodyPr vert="horz" lIns="91440" tIns="45720" rIns="91440" bIns="45720" rtlCol="0" anchor="ctr"/>
          <a:lstStyle>
            <a:defPPr>
              <a:defRPr lang="en-US"/>
            </a:defPPr>
            <a:lvl1pPr marL="0" algn="ctr" defTabSz="4572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0" b="1" dirty="0" smtClean="0">
                <a:solidFill>
                  <a:srgbClr val="FF0000"/>
                </a:solidFill>
              </a:rPr>
              <a:t>Questions &amp; Answers</a:t>
            </a:r>
            <a:endParaRPr lang="en-US" sz="6000" b="1"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968" y="1060670"/>
            <a:ext cx="3697217" cy="581492"/>
          </a:xfrm>
          <a:prstGeom prst="rect">
            <a:avLst/>
          </a:prstGeom>
        </p:spPr>
      </p:pic>
      <p:pic>
        <p:nvPicPr>
          <p:cNvPr id="6" name="Picture 2" descr="http://www.deathpenaltyinfo.org/SealM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5967" y="422847"/>
            <a:ext cx="1634552" cy="1634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950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4294967295"/>
          </p:nvPr>
        </p:nvSpPr>
        <p:spPr>
          <a:xfrm>
            <a:off x="332509" y="1084407"/>
            <a:ext cx="8614064" cy="4932363"/>
          </a:xfrm>
        </p:spPr>
        <p:txBody>
          <a:bodyPr/>
          <a:lstStyle/>
          <a:p>
            <a:pPr marL="0" indent="0">
              <a:spcBef>
                <a:spcPts val="600"/>
              </a:spcBef>
              <a:spcAft>
                <a:spcPts val="1200"/>
              </a:spcAft>
              <a:buNone/>
            </a:pPr>
            <a:r>
              <a:rPr lang="en-US" sz="2700" dirty="0" smtClean="0">
                <a:solidFill>
                  <a:srgbClr val="1E4C7E"/>
                </a:solidFill>
                <a:latin typeface="Arial Rounded MT Bold" panose="020F0704030504030204" pitchFamily="34" charset="0"/>
              </a:rPr>
              <a:t>Exec. Office of Labor and Workforce Development</a:t>
            </a:r>
            <a:endParaRPr lang="en-US" sz="2700" dirty="0">
              <a:solidFill>
                <a:srgbClr val="1E4C7E"/>
              </a:solidFill>
              <a:latin typeface="Arial Rounded MT Bold" panose="020F0704030504030204" pitchFamily="34" charset="0"/>
            </a:endParaRPr>
          </a:p>
          <a:p>
            <a:pPr>
              <a:spcBef>
                <a:spcPts val="600"/>
              </a:spcBef>
              <a:spcAft>
                <a:spcPts val="1200"/>
              </a:spcAft>
            </a:pPr>
            <a:r>
              <a:rPr lang="en-US" dirty="0" smtClean="0">
                <a:solidFill>
                  <a:srgbClr val="1E4C7E"/>
                </a:solidFill>
                <a:latin typeface="Arial Rounded MT Bold" panose="020F0704030504030204" pitchFamily="34" charset="0"/>
              </a:rPr>
              <a:t>Cheryl Scott – Exec. Director, MA Workforce Development Board</a:t>
            </a:r>
          </a:p>
          <a:p>
            <a:pPr>
              <a:spcBef>
                <a:spcPts val="600"/>
              </a:spcBef>
              <a:spcAft>
                <a:spcPts val="1200"/>
              </a:spcAft>
            </a:pPr>
            <a:r>
              <a:rPr lang="en-US" dirty="0" err="1" smtClean="0">
                <a:solidFill>
                  <a:srgbClr val="1E4C7E"/>
                </a:solidFill>
                <a:latin typeface="Arial Rounded MT Bold" panose="020F0704030504030204" pitchFamily="34" charset="0"/>
              </a:rPr>
              <a:t>Yasmen</a:t>
            </a:r>
            <a:r>
              <a:rPr lang="en-US" dirty="0" smtClean="0">
                <a:solidFill>
                  <a:srgbClr val="1E4C7E"/>
                </a:solidFill>
                <a:latin typeface="Arial Rounded MT Bold" panose="020F0704030504030204" pitchFamily="34" charset="0"/>
              </a:rPr>
              <a:t> </a:t>
            </a:r>
            <a:r>
              <a:rPr lang="en-US" dirty="0" err="1" smtClean="0">
                <a:solidFill>
                  <a:srgbClr val="1E4C7E"/>
                </a:solidFill>
                <a:latin typeface="Arial Rounded MT Bold" panose="020F0704030504030204" pitchFamily="34" charset="0"/>
              </a:rPr>
              <a:t>Bellemsieh</a:t>
            </a:r>
            <a:r>
              <a:rPr lang="en-US" dirty="0">
                <a:solidFill>
                  <a:srgbClr val="1E4C7E"/>
                </a:solidFill>
                <a:latin typeface="Arial Rounded MT Bold" panose="020F0704030504030204" pitchFamily="34" charset="0"/>
              </a:rPr>
              <a:t> </a:t>
            </a:r>
            <a:r>
              <a:rPr lang="en-US" dirty="0" smtClean="0">
                <a:solidFill>
                  <a:srgbClr val="1E4C7E"/>
                </a:solidFill>
                <a:latin typeface="Arial Rounded MT Bold" panose="020F0704030504030204" pitchFamily="34" charset="0"/>
              </a:rPr>
              <a:t>- Career Readiness Initiative Research Analyst</a:t>
            </a:r>
          </a:p>
          <a:p>
            <a:pPr>
              <a:spcBef>
                <a:spcPts val="600"/>
              </a:spcBef>
              <a:spcAft>
                <a:spcPts val="1200"/>
              </a:spcAft>
            </a:pPr>
            <a:r>
              <a:rPr lang="en-US" dirty="0" smtClean="0">
                <a:solidFill>
                  <a:srgbClr val="1E4C7E"/>
                </a:solidFill>
                <a:latin typeface="Arial Rounded MT Bold" panose="020F0704030504030204" pitchFamily="34" charset="0"/>
              </a:rPr>
              <a:t>Sandy Goodman- World Education, Inc., Career Readiness Capacity Building Expert </a:t>
            </a:r>
          </a:p>
          <a:p>
            <a:pPr marL="0" indent="0">
              <a:spcBef>
                <a:spcPts val="0"/>
              </a:spcBef>
              <a:spcAft>
                <a:spcPts val="600"/>
              </a:spcAft>
              <a:buNone/>
            </a:pPr>
            <a:endParaRPr lang="en-US" sz="1800" dirty="0">
              <a:solidFill>
                <a:srgbClr val="1E4C7E"/>
              </a:solidFill>
              <a:latin typeface="Arial Rounded MT Bold" panose="020F0704030504030204" pitchFamily="34" charset="0"/>
            </a:endParaRPr>
          </a:p>
          <a:p>
            <a:pPr marL="0" indent="0">
              <a:spcBef>
                <a:spcPts val="600"/>
              </a:spcBef>
              <a:spcAft>
                <a:spcPts val="1200"/>
              </a:spcAft>
              <a:buNone/>
            </a:pPr>
            <a:r>
              <a:rPr lang="en-US" sz="2700" dirty="0" smtClean="0">
                <a:solidFill>
                  <a:srgbClr val="1E4C7E"/>
                </a:solidFill>
                <a:latin typeface="Arial Rounded MT Bold" panose="020F0704030504030204" pitchFamily="34" charset="0"/>
              </a:rPr>
              <a:t>ACT, Inc.</a:t>
            </a:r>
          </a:p>
          <a:p>
            <a:pPr>
              <a:spcBef>
                <a:spcPts val="600"/>
              </a:spcBef>
              <a:spcAft>
                <a:spcPts val="1200"/>
              </a:spcAft>
            </a:pPr>
            <a:r>
              <a:rPr lang="en-US" dirty="0" smtClean="0">
                <a:solidFill>
                  <a:srgbClr val="1E4C7E"/>
                </a:solidFill>
                <a:latin typeface="Arial Rounded MT Bold" panose="020F0704030504030204" pitchFamily="34" charset="0"/>
              </a:rPr>
              <a:t>Helen Palmer – Director, Industrial/Organizational Psychology</a:t>
            </a:r>
          </a:p>
          <a:p>
            <a:pPr>
              <a:spcBef>
                <a:spcPts val="600"/>
              </a:spcBef>
              <a:spcAft>
                <a:spcPts val="1200"/>
              </a:spcAft>
            </a:pPr>
            <a:r>
              <a:rPr lang="en-US" dirty="0" smtClean="0">
                <a:solidFill>
                  <a:srgbClr val="1E4C7E"/>
                </a:solidFill>
                <a:latin typeface="Arial Rounded MT Bold" panose="020F0704030504030204" pitchFamily="34" charset="0"/>
              </a:rPr>
              <a:t>Paula Verlo – Specialist II, Industrial/Organizational Psychology</a:t>
            </a:r>
            <a:endParaRPr lang="en-US" dirty="0">
              <a:solidFill>
                <a:srgbClr val="1E4C7E"/>
              </a:solidFill>
              <a:latin typeface="Arial Rounded MT Bold" panose="020F0704030504030204" pitchFamily="34" charset="0"/>
            </a:endParaRPr>
          </a:p>
        </p:txBody>
      </p:sp>
      <p:sp>
        <p:nvSpPr>
          <p:cNvPr id="5" name="Text Placeholder 2"/>
          <p:cNvSpPr>
            <a:spLocks noGrp="1"/>
          </p:cNvSpPr>
          <p:nvPr>
            <p:ph type="body" sz="quarter" idx="4294967295"/>
          </p:nvPr>
        </p:nvSpPr>
        <p:spPr>
          <a:xfrm>
            <a:off x="187038" y="187036"/>
            <a:ext cx="6070600" cy="835025"/>
          </a:xfrm>
        </p:spPr>
        <p:txBody>
          <a:bodyPr/>
          <a:lstStyle/>
          <a:p>
            <a:pPr marL="0" indent="0">
              <a:buNone/>
            </a:pPr>
            <a:r>
              <a:rPr lang="en-US" sz="3600" dirty="0" smtClean="0">
                <a:solidFill>
                  <a:srgbClr val="E31B23"/>
                </a:solidFill>
                <a:latin typeface="Arial Bold" panose="020B0704020202020204" pitchFamily="34" charset="0"/>
                <a:cs typeface="Arial Bold" panose="020B0704020202020204" pitchFamily="34" charset="0"/>
              </a:rPr>
              <a:t>Today’s Speakers</a:t>
            </a:r>
            <a:endParaRPr lang="en-US" sz="3600" dirty="0">
              <a:solidFill>
                <a:srgbClr val="E31B23"/>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312799874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71022"/>
            <a:ext cx="7556500" cy="1116012"/>
          </a:xfrm>
        </p:spPr>
        <p:txBody>
          <a:bodyPr>
            <a:normAutofit/>
          </a:bodyPr>
          <a:lstStyle/>
          <a:p>
            <a:pPr eaLnBrk="1" hangingPunct="1"/>
            <a:r>
              <a:rPr lang="en-US" sz="4000" b="1" dirty="0" smtClean="0">
                <a:latin typeface="Arial" panose="020B0604020202020204" pitchFamily="34" charset="0"/>
                <a:cs typeface="Arial" panose="020B0604020202020204" pitchFamily="34" charset="0"/>
              </a:rPr>
              <a:t>Career Readiness Initiative</a:t>
            </a:r>
          </a:p>
        </p:txBody>
      </p:sp>
      <p:sp>
        <p:nvSpPr>
          <p:cNvPr id="39939" name="Slide Number Placeholder 2"/>
          <p:cNvSpPr>
            <a:spLocks noGrp="1"/>
          </p:cNvSpPr>
          <p:nvPr>
            <p:ph type="sldNum" sz="quarter" idx="12"/>
          </p:nvPr>
        </p:nvSpPr>
        <p:spPr bwMode="auto">
          <a:noFill/>
          <a:ln>
            <a:miter lim="800000"/>
            <a:headEnd/>
            <a:tailEnd/>
          </a:ln>
        </p:spPr>
        <p:txBody>
          <a:bodyPr/>
          <a:lstStyle/>
          <a:p>
            <a:fld id="{A2BD0EEE-20B4-4F3D-8B70-A2C889F43E51}" type="slidenum">
              <a:rPr lang="en-US" smtClean="0">
                <a:solidFill>
                  <a:prstClr val="white"/>
                </a:solidFill>
              </a:rPr>
              <a:pPr/>
              <a:t>4</a:t>
            </a:fld>
            <a:endParaRPr lang="en-US" smtClean="0">
              <a:solidFill>
                <a:prstClr val="white"/>
              </a:solidFill>
            </a:endParaRPr>
          </a:p>
        </p:txBody>
      </p:sp>
      <p:graphicFrame>
        <p:nvGraphicFramePr>
          <p:cNvPr id="3" name="Diagram 2"/>
          <p:cNvGraphicFramePr/>
          <p:nvPr>
            <p:extLst>
              <p:ext uri="{D42A27DB-BD31-4B8C-83A1-F6EECF244321}">
                <p14:modId xmlns:p14="http://schemas.microsoft.com/office/powerpoint/2010/main" val="3103153667"/>
              </p:ext>
            </p:extLst>
          </p:nvPr>
        </p:nvGraphicFramePr>
        <p:xfrm>
          <a:off x="192882" y="1524000"/>
          <a:ext cx="857011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3"/>
          <p:cNvSpPr txBox="1">
            <a:spLocks/>
          </p:cNvSpPr>
          <p:nvPr/>
        </p:nvSpPr>
        <p:spPr bwMode="auto">
          <a:xfrm>
            <a:off x="8305800" y="304800"/>
            <a:ext cx="554038"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400" kern="1200">
                <a:solidFill>
                  <a:schemeClr val="bg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endParaRPr lang="en-US" dirty="0" smtClean="0">
              <a:solidFill>
                <a:prstClr val="white"/>
              </a:solidFill>
            </a:endParaRPr>
          </a:p>
        </p:txBody>
      </p:sp>
      <p:sp>
        <p:nvSpPr>
          <p:cNvPr id="4" name="Left-Right Arrow 3"/>
          <p:cNvSpPr/>
          <p:nvPr/>
        </p:nvSpPr>
        <p:spPr>
          <a:xfrm>
            <a:off x="317470" y="6000351"/>
            <a:ext cx="7988331" cy="781449"/>
          </a:xfrm>
          <a:prstGeom prst="leftRightArrow">
            <a:avLst/>
          </a:prstGeom>
          <a:gradFill>
            <a:gsLst>
              <a:gs pos="0">
                <a:schemeClr val="accent1">
                  <a:shade val="40000"/>
                  <a:satMod val="150000"/>
                  <a:lumMod val="100000"/>
                  <a:alpha val="36000"/>
                </a:schemeClr>
              </a:gs>
              <a:gs pos="100000">
                <a:schemeClr val="accent1">
                  <a:tint val="70000"/>
                  <a:shade val="100000"/>
                  <a:alpha val="100000"/>
                  <a:satMod val="200000"/>
                  <a:lumMod val="10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5" name="TextBox 4"/>
          <p:cNvSpPr txBox="1"/>
          <p:nvPr/>
        </p:nvSpPr>
        <p:spPr>
          <a:xfrm>
            <a:off x="2514601" y="6203344"/>
            <a:ext cx="4912349" cy="369332"/>
          </a:xfrm>
          <a:prstGeom prst="rect">
            <a:avLst/>
          </a:prstGeom>
          <a:noFill/>
        </p:spPr>
        <p:txBody>
          <a:bodyPr wrap="square" rtlCol="0">
            <a:spAutoFit/>
          </a:bodyPr>
          <a:lstStyle/>
          <a:p>
            <a:pPr defTabSz="914400" fontAlgn="base">
              <a:spcBef>
                <a:spcPct val="0"/>
              </a:spcBef>
              <a:spcAft>
                <a:spcPct val="0"/>
              </a:spcAft>
            </a:pPr>
            <a:r>
              <a:rPr lang="en-US" b="1" dirty="0" smtClean="0">
                <a:solidFill>
                  <a:prstClr val="black">
                    <a:lumMod val="75000"/>
                    <a:lumOff val="25000"/>
                  </a:prstClr>
                </a:solidFill>
                <a:latin typeface="Calibri" charset="0"/>
                <a:cs typeface="Arial" charset="0"/>
              </a:rPr>
              <a:t>CAPACITY BUILDING (World Education, Inc.)</a:t>
            </a:r>
            <a:endParaRPr lang="en-US" b="1" dirty="0">
              <a:solidFill>
                <a:prstClr val="black">
                  <a:lumMod val="75000"/>
                  <a:lumOff val="25000"/>
                </a:prstClr>
              </a:solidFill>
              <a:latin typeface="Calibri" charset="0"/>
              <a:cs typeface="Arial" charset="0"/>
            </a:endParaRPr>
          </a:p>
        </p:txBody>
      </p:sp>
      <p:sp>
        <p:nvSpPr>
          <p:cNvPr id="2" name="Rectangle 1"/>
          <p:cNvSpPr/>
          <p:nvPr/>
        </p:nvSpPr>
        <p:spPr>
          <a:xfrm>
            <a:off x="228600" y="1482616"/>
            <a:ext cx="1990725" cy="584775"/>
          </a:xfrm>
          <a:prstGeom prst="rect">
            <a:avLst/>
          </a:prstGeom>
          <a:noFill/>
        </p:spPr>
        <p:txBody>
          <a:bodyPr wrap="square" lIns="91440" tIns="45720" rIns="91440" bIns="45720">
            <a:spAutoFit/>
          </a:bodyPr>
          <a:lstStyle/>
          <a:p>
            <a:pPr algn="ctr" defTabSz="914400" fontAlgn="base">
              <a:spcBef>
                <a:spcPct val="0"/>
              </a:spcBef>
              <a:spcAft>
                <a:spcPct val="0"/>
              </a:spcAft>
            </a:pPr>
            <a:r>
              <a:rPr lang="en-US" sz="3200" b="1" dirty="0" smtClean="0">
                <a:ln w="12700">
                  <a:solidFill>
                    <a:srgbClr val="2B142D">
                      <a:satMod val="155000"/>
                    </a:srgbClr>
                  </a:solidFill>
                  <a:prstDash val="solid"/>
                </a:ln>
                <a:solidFill>
                  <a:srgbClr val="C3AFCC">
                    <a:tint val="85000"/>
                    <a:satMod val="155000"/>
                  </a:srgbClr>
                </a:solidFill>
                <a:effectLst>
                  <a:outerShdw blurRad="41275" dist="20320" dir="1800000" algn="tl" rotWithShape="0">
                    <a:srgbClr val="000000">
                      <a:alpha val="40000"/>
                    </a:srgbClr>
                  </a:outerShdw>
                </a:effectLst>
                <a:latin typeface="Calibri" charset="0"/>
                <a:cs typeface="Arial" charset="0"/>
              </a:rPr>
              <a:t>Phase 1</a:t>
            </a:r>
            <a:endParaRPr lang="en-US" sz="3200" b="1" dirty="0">
              <a:ln w="12700">
                <a:solidFill>
                  <a:srgbClr val="2B142D">
                    <a:satMod val="155000"/>
                  </a:srgbClr>
                </a:solidFill>
                <a:prstDash val="solid"/>
              </a:ln>
              <a:solidFill>
                <a:srgbClr val="C3AFCC">
                  <a:tint val="85000"/>
                  <a:satMod val="155000"/>
                </a:srgbClr>
              </a:solidFill>
              <a:effectLst>
                <a:outerShdw blurRad="41275" dist="20320" dir="1800000" algn="tl" rotWithShape="0">
                  <a:srgbClr val="000000">
                    <a:alpha val="40000"/>
                  </a:srgbClr>
                </a:outerShdw>
              </a:effectLst>
              <a:latin typeface="Calibri" charset="0"/>
              <a:cs typeface="Arial" charset="0"/>
            </a:endParaRPr>
          </a:p>
        </p:txBody>
      </p:sp>
      <p:sp>
        <p:nvSpPr>
          <p:cNvPr id="9" name="Rectangle 8"/>
          <p:cNvSpPr/>
          <p:nvPr/>
        </p:nvSpPr>
        <p:spPr>
          <a:xfrm>
            <a:off x="4114800" y="4953000"/>
            <a:ext cx="2057400" cy="707886"/>
          </a:xfrm>
          <a:prstGeom prst="rect">
            <a:avLst/>
          </a:prstGeom>
          <a:noFill/>
        </p:spPr>
        <p:txBody>
          <a:bodyPr wrap="square" lIns="91440" tIns="45720" rIns="91440" bIns="45720">
            <a:spAutoFit/>
          </a:bodyPr>
          <a:lstStyle/>
          <a:p>
            <a:pPr algn="ctr" defTabSz="914400" fontAlgn="base">
              <a:spcBef>
                <a:spcPct val="0"/>
              </a:spcBef>
              <a:spcAft>
                <a:spcPct val="0"/>
              </a:spcAft>
            </a:pPr>
            <a:r>
              <a:rPr lang="en-US" sz="4000" b="1" dirty="0" smtClean="0">
                <a:ln w="12700">
                  <a:solidFill>
                    <a:srgbClr val="2B142D">
                      <a:satMod val="155000"/>
                    </a:srgbClr>
                  </a:solidFill>
                  <a:prstDash val="solid"/>
                </a:ln>
                <a:solidFill>
                  <a:srgbClr val="C3AFCC">
                    <a:tint val="85000"/>
                    <a:satMod val="155000"/>
                  </a:srgbClr>
                </a:solidFill>
                <a:effectLst>
                  <a:outerShdw blurRad="41275" dist="20320" dir="1800000" algn="tl" rotWithShape="0">
                    <a:srgbClr val="000000">
                      <a:alpha val="40000"/>
                    </a:srgbClr>
                  </a:outerShdw>
                </a:effectLst>
                <a:latin typeface="Calibri" charset="0"/>
                <a:cs typeface="Arial" charset="0"/>
              </a:rPr>
              <a:t>Phase 2</a:t>
            </a:r>
            <a:endParaRPr lang="en-US" sz="4000" b="1" dirty="0">
              <a:ln w="12700">
                <a:solidFill>
                  <a:srgbClr val="2B142D">
                    <a:satMod val="155000"/>
                  </a:srgbClr>
                </a:solidFill>
                <a:prstDash val="solid"/>
              </a:ln>
              <a:solidFill>
                <a:srgbClr val="C3AFCC">
                  <a:tint val="85000"/>
                  <a:satMod val="155000"/>
                </a:srgbClr>
              </a:solidFill>
              <a:effectLst>
                <a:outerShdw blurRad="41275" dist="20320" dir="1800000" algn="tl" rotWithShape="0">
                  <a:srgbClr val="000000">
                    <a:alpha val="40000"/>
                  </a:srgbClr>
                </a:outerShdw>
              </a:effectLst>
              <a:latin typeface="Calibri" charset="0"/>
              <a:cs typeface="Arial" charset="0"/>
            </a:endParaRPr>
          </a:p>
        </p:txBody>
      </p:sp>
      <p:sp>
        <p:nvSpPr>
          <p:cNvPr id="11" name="Rectangle 10"/>
          <p:cNvSpPr/>
          <p:nvPr/>
        </p:nvSpPr>
        <p:spPr>
          <a:xfrm>
            <a:off x="6913562" y="2067391"/>
            <a:ext cx="2230438" cy="584775"/>
          </a:xfrm>
          <a:prstGeom prst="rect">
            <a:avLst/>
          </a:prstGeom>
          <a:noFill/>
        </p:spPr>
        <p:txBody>
          <a:bodyPr wrap="square" lIns="91440" tIns="45720" rIns="91440" bIns="45720">
            <a:spAutoFit/>
          </a:bodyPr>
          <a:lstStyle/>
          <a:p>
            <a:pPr algn="ctr" defTabSz="914400" fontAlgn="base">
              <a:spcBef>
                <a:spcPct val="0"/>
              </a:spcBef>
              <a:spcAft>
                <a:spcPct val="0"/>
              </a:spcAft>
            </a:pPr>
            <a:r>
              <a:rPr lang="en-US" sz="3200" b="1" dirty="0" smtClean="0">
                <a:ln w="12700">
                  <a:solidFill>
                    <a:srgbClr val="2B142D">
                      <a:satMod val="155000"/>
                    </a:srgbClr>
                  </a:solidFill>
                  <a:prstDash val="solid"/>
                </a:ln>
                <a:solidFill>
                  <a:srgbClr val="C3AFCC">
                    <a:tint val="85000"/>
                    <a:satMod val="155000"/>
                  </a:srgbClr>
                </a:solidFill>
                <a:effectLst>
                  <a:outerShdw blurRad="41275" dist="20320" dir="1800000" algn="tl" rotWithShape="0">
                    <a:srgbClr val="000000">
                      <a:alpha val="40000"/>
                    </a:srgbClr>
                  </a:outerShdw>
                </a:effectLst>
                <a:latin typeface="Calibri" charset="0"/>
                <a:cs typeface="Arial" charset="0"/>
              </a:rPr>
              <a:t>Phase 3</a:t>
            </a:r>
            <a:endParaRPr lang="en-US" sz="3200" b="1" dirty="0">
              <a:ln w="12700">
                <a:solidFill>
                  <a:srgbClr val="2B142D">
                    <a:satMod val="155000"/>
                  </a:srgbClr>
                </a:solidFill>
                <a:prstDash val="solid"/>
              </a:ln>
              <a:solidFill>
                <a:srgbClr val="C3AFCC">
                  <a:tint val="85000"/>
                  <a:satMod val="155000"/>
                </a:srgbClr>
              </a:solidFill>
              <a:effectLst>
                <a:outerShdw blurRad="41275" dist="20320" dir="1800000" algn="tl" rotWithShape="0">
                  <a:srgbClr val="000000">
                    <a:alpha val="40000"/>
                  </a:srgbClr>
                </a:outerShdw>
              </a:effectLst>
              <a:latin typeface="Calibri" charset="0"/>
              <a:cs typeface="Arial" charset="0"/>
            </a:endParaRPr>
          </a:p>
        </p:txBody>
      </p:sp>
    </p:spTree>
    <p:extLst>
      <p:ext uri="{BB962C8B-B14F-4D97-AF65-F5344CB8AC3E}">
        <p14:creationId xmlns:p14="http://schemas.microsoft.com/office/powerpoint/2010/main" val="2376887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478892" y="1136560"/>
            <a:ext cx="8229600" cy="4443212"/>
          </a:xfrm>
        </p:spPr>
        <p:txBody>
          <a:bodyPr/>
          <a:lstStyle/>
          <a:p>
            <a:pPr marL="0" indent="0">
              <a:spcBef>
                <a:spcPts val="0"/>
              </a:spcBef>
              <a:spcAft>
                <a:spcPts val="600"/>
              </a:spcAft>
              <a:buClr>
                <a:srgbClr val="002060"/>
              </a:buClr>
              <a:buNone/>
            </a:pPr>
            <a:r>
              <a:rPr lang="en-US" sz="2800" dirty="0" smtClean="0">
                <a:solidFill>
                  <a:srgbClr val="002060"/>
                </a:solidFill>
              </a:rPr>
              <a:t>Assessments and credentials that measure and certify foundational work readiness skills critical to career success</a:t>
            </a:r>
          </a:p>
          <a:p>
            <a:pPr>
              <a:spcBef>
                <a:spcPts val="0"/>
              </a:spcBef>
              <a:spcAft>
                <a:spcPts val="600"/>
              </a:spcAft>
              <a:buClr>
                <a:srgbClr val="002060"/>
              </a:buClr>
              <a:buFont typeface="Wingdings" panose="05000000000000000000" pitchFamily="2" charset="2"/>
              <a:buChar char="§"/>
            </a:pPr>
            <a:r>
              <a:rPr lang="en-US" sz="2800" dirty="0" smtClean="0">
                <a:solidFill>
                  <a:srgbClr val="002060"/>
                </a:solidFill>
              </a:rPr>
              <a:t>Developed to address the need for standardized measures of work readiness skills</a:t>
            </a:r>
          </a:p>
          <a:p>
            <a:pPr>
              <a:spcBef>
                <a:spcPts val="0"/>
              </a:spcBef>
              <a:spcAft>
                <a:spcPts val="600"/>
              </a:spcAft>
              <a:buClr>
                <a:srgbClr val="002060"/>
              </a:buClr>
              <a:buFont typeface="Wingdings" panose="05000000000000000000" pitchFamily="2" charset="2"/>
              <a:buChar char="§"/>
            </a:pPr>
            <a:r>
              <a:rPr lang="en-US" sz="2800" dirty="0" smtClean="0">
                <a:solidFill>
                  <a:srgbClr val="002060"/>
                </a:solidFill>
              </a:rPr>
              <a:t>Widely adopted by job seekers, educators, employers, and others across the country</a:t>
            </a:r>
          </a:p>
          <a:p>
            <a:pPr>
              <a:spcBef>
                <a:spcPts val="0"/>
              </a:spcBef>
              <a:spcAft>
                <a:spcPts val="600"/>
              </a:spcAft>
              <a:buClr>
                <a:srgbClr val="002060"/>
              </a:buClr>
              <a:buFont typeface="Wingdings" panose="05000000000000000000" pitchFamily="2" charset="2"/>
              <a:buChar char="§"/>
            </a:pPr>
            <a:r>
              <a:rPr lang="en-US" sz="2800" dirty="0" smtClean="0">
                <a:solidFill>
                  <a:srgbClr val="002060"/>
                </a:solidFill>
              </a:rPr>
              <a:t>Relevant to success on multiple career pathways</a:t>
            </a:r>
          </a:p>
          <a:p>
            <a:pPr marL="320040" indent="-320040">
              <a:spcAft>
                <a:spcPts val="600"/>
              </a:spcAft>
              <a:buNone/>
            </a:pPr>
            <a:endParaRPr lang="en-US" sz="2200" dirty="0"/>
          </a:p>
        </p:txBody>
      </p:sp>
      <p:sp>
        <p:nvSpPr>
          <p:cNvPr id="5" name="Text Placeholder 2"/>
          <p:cNvSpPr>
            <a:spLocks noGrp="1"/>
          </p:cNvSpPr>
          <p:nvPr>
            <p:ph type="body" sz="quarter" idx="11"/>
          </p:nvPr>
        </p:nvSpPr>
        <p:spPr>
          <a:xfrm>
            <a:off x="426357" y="431756"/>
            <a:ext cx="6072051" cy="834923"/>
          </a:xfrm>
        </p:spPr>
        <p:txBody>
          <a:bodyPr/>
          <a:lstStyle/>
          <a:p>
            <a:r>
              <a:rPr lang="en-US" sz="3200" dirty="0" smtClean="0">
                <a:solidFill>
                  <a:srgbClr val="E31B23"/>
                </a:solidFill>
              </a:rPr>
              <a:t>ACT WorkKeys Overview</a:t>
            </a:r>
            <a:endParaRPr lang="en-US" sz="3200" dirty="0">
              <a:solidFill>
                <a:srgbClr val="E31B23"/>
              </a:solidFill>
            </a:endParaRPr>
          </a:p>
        </p:txBody>
      </p:sp>
    </p:spTree>
    <p:extLst>
      <p:ext uri="{BB962C8B-B14F-4D97-AF65-F5344CB8AC3E}">
        <p14:creationId xmlns:p14="http://schemas.microsoft.com/office/powerpoint/2010/main" val="160498894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273175"/>
            <a:ext cx="8508468" cy="4646706"/>
          </a:xfrm>
        </p:spPr>
        <p:txBody>
          <a:bodyPr/>
          <a:lstStyle/>
          <a:p>
            <a:pPr marL="0" indent="0">
              <a:spcBef>
                <a:spcPts val="0"/>
              </a:spcBef>
              <a:spcAft>
                <a:spcPts val="600"/>
              </a:spcAft>
              <a:buNone/>
            </a:pPr>
            <a:r>
              <a:rPr lang="en-US" sz="2200" dirty="0" smtClean="0">
                <a:solidFill>
                  <a:srgbClr val="002060"/>
                </a:solidFill>
                <a:latin typeface="Arial" panose="020B0604020202020204" pitchFamily="34" charset="0"/>
                <a:cs typeface="Arial" panose="020B0604020202020204" pitchFamily="34" charset="0"/>
              </a:rPr>
              <a:t>ACT WorkKeys</a:t>
            </a:r>
            <a:r>
              <a:rPr lang="en-US" sz="2200" baseline="30000" dirty="0" smtClean="0">
                <a:solidFill>
                  <a:srgbClr val="002060"/>
                </a:solidFill>
                <a:latin typeface="Arial" panose="020B0604020202020204" pitchFamily="34" charset="0"/>
                <a:cs typeface="Arial" panose="020B0604020202020204" pitchFamily="34" charset="0"/>
              </a:rPr>
              <a:t>®</a:t>
            </a:r>
            <a:r>
              <a:rPr lang="en-US" sz="2200" dirty="0" smtClean="0">
                <a:solidFill>
                  <a:srgbClr val="002060"/>
                </a:solidFill>
                <a:latin typeface="Arial" panose="020B0604020202020204" pitchFamily="34" charset="0"/>
                <a:cs typeface="Arial" panose="020B0604020202020204" pitchFamily="34" charset="0"/>
              </a:rPr>
              <a:t> </a:t>
            </a:r>
            <a:r>
              <a:rPr lang="en-US" sz="2200" dirty="0">
                <a:solidFill>
                  <a:srgbClr val="002060"/>
                </a:solidFill>
                <a:latin typeface="Arial" panose="020B0604020202020204" pitchFamily="34" charset="0"/>
                <a:cs typeface="Arial" panose="020B0604020202020204" pitchFamily="34" charset="0"/>
              </a:rPr>
              <a:t>Cognitive </a:t>
            </a:r>
            <a:r>
              <a:rPr lang="en-US" sz="2200" dirty="0" smtClean="0">
                <a:solidFill>
                  <a:srgbClr val="002060"/>
                </a:solidFill>
                <a:latin typeface="Arial" panose="020B0604020202020204" pitchFamily="34" charset="0"/>
                <a:cs typeface="Arial" panose="020B0604020202020204" pitchFamily="34" charset="0"/>
              </a:rPr>
              <a:t>Assessments</a:t>
            </a:r>
            <a:r>
              <a:rPr lang="en-US" sz="2200" i="1" dirty="0" smtClean="0">
                <a:solidFill>
                  <a:srgbClr val="002060"/>
                </a:solidFill>
                <a:latin typeface="Arial" panose="020B0604020202020204" pitchFamily="34" charset="0"/>
                <a:cs typeface="Arial" panose="020B0604020202020204" pitchFamily="34" charset="0"/>
              </a:rPr>
              <a:t> </a:t>
            </a:r>
            <a:r>
              <a:rPr lang="en-US" sz="2200" dirty="0" smtClean="0">
                <a:solidFill>
                  <a:srgbClr val="002060"/>
                </a:solidFill>
                <a:latin typeface="Arial" panose="020B0604020202020204" pitchFamily="34" charset="0"/>
                <a:cs typeface="Arial" panose="020B0604020202020204" pitchFamily="34" charset="0"/>
              </a:rPr>
              <a:t>are research-based measures of foundational skills essential to career success</a:t>
            </a:r>
            <a:endParaRPr lang="en-US" sz="2200" i="1" dirty="0">
              <a:solidFill>
                <a:srgbClr val="002060"/>
              </a:solidFill>
              <a:latin typeface="Arial" panose="020B0604020202020204" pitchFamily="34" charset="0"/>
              <a:cs typeface="Arial" panose="020B0604020202020204" pitchFamily="34" charset="0"/>
            </a:endParaRPr>
          </a:p>
          <a:p>
            <a:pPr>
              <a:spcBef>
                <a:spcPts val="0"/>
              </a:spcBef>
              <a:spcAft>
                <a:spcPts val="600"/>
              </a:spcAft>
              <a:buClr>
                <a:srgbClr val="002060"/>
              </a:buClr>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Criterion-referenced to workplace skill </a:t>
            </a:r>
            <a:r>
              <a:rPr lang="en-US" sz="2200" dirty="0" smtClean="0">
                <a:solidFill>
                  <a:srgbClr val="002060"/>
                </a:solidFill>
                <a:latin typeface="Arial" panose="020B0604020202020204" pitchFamily="34" charset="0"/>
                <a:cs typeface="Arial" panose="020B0604020202020204" pitchFamily="34" charset="0"/>
              </a:rPr>
              <a:t>requirements</a:t>
            </a:r>
            <a:endParaRPr lang="en-US" sz="2200" dirty="0">
              <a:solidFill>
                <a:srgbClr val="002060"/>
              </a:solidFill>
              <a:latin typeface="Arial" panose="020B0604020202020204" pitchFamily="34" charset="0"/>
              <a:cs typeface="Arial" panose="020B0604020202020204" pitchFamily="34" charset="0"/>
            </a:endParaRPr>
          </a:p>
          <a:p>
            <a:pPr>
              <a:spcBef>
                <a:spcPts val="0"/>
              </a:spcBef>
              <a:spcAft>
                <a:spcPts val="600"/>
              </a:spcAft>
              <a:buClr>
                <a:srgbClr val="002060"/>
              </a:buClr>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Linked to </a:t>
            </a:r>
            <a:r>
              <a:rPr lang="en-US" sz="2200" dirty="0" smtClean="0">
                <a:solidFill>
                  <a:srgbClr val="002060"/>
                </a:solidFill>
                <a:latin typeface="Arial" panose="020B0604020202020204" pitchFamily="34" charset="0"/>
                <a:cs typeface="Arial" panose="020B0604020202020204" pitchFamily="34" charset="0"/>
              </a:rPr>
              <a:t>over 20,000 </a:t>
            </a:r>
            <a:r>
              <a:rPr lang="en-US" sz="2200" dirty="0">
                <a:solidFill>
                  <a:srgbClr val="002060"/>
                </a:solidFill>
                <a:latin typeface="Arial" panose="020B0604020202020204" pitchFamily="34" charset="0"/>
                <a:cs typeface="Arial" panose="020B0604020202020204" pitchFamily="34" charset="0"/>
              </a:rPr>
              <a:t>ACT-authorized job profiles</a:t>
            </a:r>
          </a:p>
          <a:p>
            <a:pPr>
              <a:spcBef>
                <a:spcPts val="0"/>
              </a:spcBef>
              <a:spcAft>
                <a:spcPts val="600"/>
              </a:spcAft>
              <a:buClr>
                <a:srgbClr val="002060"/>
              </a:buClr>
              <a:buFont typeface="Wingdings" panose="05000000000000000000" pitchFamily="2" charset="2"/>
              <a:buChar char="§"/>
            </a:pPr>
            <a:r>
              <a:rPr lang="en-US" sz="2200" dirty="0" smtClean="0">
                <a:solidFill>
                  <a:srgbClr val="002060"/>
                </a:solidFill>
                <a:latin typeface="Arial" panose="020B0604020202020204" pitchFamily="34" charset="0"/>
                <a:cs typeface="Arial" panose="020B0604020202020204" pitchFamily="34" charset="0"/>
              </a:rPr>
              <a:t>Multiple-choice </a:t>
            </a:r>
            <a:r>
              <a:rPr lang="en-US" sz="2200" dirty="0">
                <a:solidFill>
                  <a:srgbClr val="002060"/>
                </a:solidFill>
                <a:latin typeface="Arial" panose="020B0604020202020204" pitchFamily="34" charset="0"/>
                <a:cs typeface="Arial" panose="020B0604020202020204" pitchFamily="34" charset="0"/>
              </a:rPr>
              <a:t>assessment</a:t>
            </a:r>
          </a:p>
          <a:p>
            <a:pPr>
              <a:spcBef>
                <a:spcPts val="0"/>
              </a:spcBef>
              <a:spcAft>
                <a:spcPts val="600"/>
              </a:spcAft>
              <a:buClr>
                <a:srgbClr val="002060"/>
              </a:buClr>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Results expressed as level scores (Level 3 </a:t>
            </a:r>
            <a:r>
              <a:rPr lang="en-US" sz="2200" dirty="0" smtClean="0">
                <a:solidFill>
                  <a:srgbClr val="002060"/>
                </a:solidFill>
                <a:latin typeface="Arial" panose="020B0604020202020204" pitchFamily="34" charset="0"/>
                <a:cs typeface="Arial" panose="020B0604020202020204" pitchFamily="34" charset="0"/>
              </a:rPr>
              <a:t>– </a:t>
            </a:r>
            <a:r>
              <a:rPr lang="en-US" sz="2200" dirty="0">
                <a:solidFill>
                  <a:srgbClr val="002060"/>
                </a:solidFill>
                <a:latin typeface="Arial" panose="020B0604020202020204" pitchFamily="34" charset="0"/>
                <a:cs typeface="Arial" panose="020B0604020202020204" pitchFamily="34" charset="0"/>
              </a:rPr>
              <a:t>Level 7)</a:t>
            </a:r>
          </a:p>
          <a:p>
            <a:pPr>
              <a:spcBef>
                <a:spcPts val="0"/>
              </a:spcBef>
              <a:spcAft>
                <a:spcPts val="600"/>
              </a:spcAft>
              <a:buClr>
                <a:srgbClr val="002060"/>
              </a:buClr>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Proctored and </a:t>
            </a:r>
            <a:r>
              <a:rPr lang="en-US" sz="2200" dirty="0" smtClean="0">
                <a:solidFill>
                  <a:srgbClr val="002060"/>
                </a:solidFill>
                <a:latin typeface="Arial" panose="020B0604020202020204" pitchFamily="34" charset="0"/>
                <a:cs typeface="Arial" panose="020B0604020202020204" pitchFamily="34" charset="0"/>
              </a:rPr>
              <a:t>time</a:t>
            </a:r>
            <a:r>
              <a:rPr lang="en-US" sz="2200" dirty="0">
                <a:solidFill>
                  <a:srgbClr val="002060"/>
                </a:solidFill>
                <a:latin typeface="Arial" panose="020B0604020202020204" pitchFamily="34" charset="0"/>
                <a:cs typeface="Arial" panose="020B0604020202020204" pitchFamily="34" charset="0"/>
              </a:rPr>
              <a:t>-bound</a:t>
            </a:r>
          </a:p>
          <a:p>
            <a:pPr>
              <a:spcBef>
                <a:spcPts val="0"/>
              </a:spcBef>
              <a:spcAft>
                <a:spcPts val="600"/>
              </a:spcAft>
              <a:buClr>
                <a:srgbClr val="002060"/>
              </a:buClr>
              <a:buFont typeface="Wingdings" panose="05000000000000000000" pitchFamily="2" charset="2"/>
              <a:buChar char="§"/>
            </a:pPr>
            <a:r>
              <a:rPr lang="en-US" sz="2200" dirty="0" smtClean="0">
                <a:solidFill>
                  <a:srgbClr val="002060"/>
                </a:solidFill>
                <a:latin typeface="Arial" panose="020B0604020202020204" pitchFamily="34" charset="0"/>
                <a:cs typeface="Arial" panose="020B0604020202020204" pitchFamily="34" charset="0"/>
              </a:rPr>
              <a:t>Pencil-and-paper and computer-based formats</a:t>
            </a:r>
          </a:p>
          <a:p>
            <a:pPr>
              <a:spcBef>
                <a:spcPts val="0"/>
              </a:spcBef>
              <a:spcAft>
                <a:spcPts val="600"/>
              </a:spcAft>
              <a:buClr>
                <a:srgbClr val="002060"/>
              </a:buClr>
              <a:buFont typeface="Wingdings" panose="05000000000000000000" pitchFamily="2" charset="2"/>
              <a:buChar char="§"/>
            </a:pPr>
            <a:r>
              <a:rPr lang="en-US" sz="2200" dirty="0" smtClean="0">
                <a:solidFill>
                  <a:srgbClr val="002060"/>
                </a:solidFill>
                <a:latin typeface="Arial" panose="020B0604020202020204" pitchFamily="34" charset="0"/>
                <a:cs typeface="Arial" panose="020B0604020202020204" pitchFamily="34" charset="0"/>
              </a:rPr>
              <a:t>Offers </a:t>
            </a:r>
            <a:r>
              <a:rPr lang="en-US" sz="2200" dirty="0">
                <a:solidFill>
                  <a:srgbClr val="002060"/>
                </a:solidFill>
                <a:latin typeface="Arial" panose="020B0604020202020204" pitchFamily="34" charset="0"/>
                <a:cs typeface="Arial" panose="020B0604020202020204" pitchFamily="34" charset="0"/>
              </a:rPr>
              <a:t>i</a:t>
            </a:r>
            <a:r>
              <a:rPr lang="en-US" sz="2200" dirty="0" smtClean="0">
                <a:solidFill>
                  <a:srgbClr val="002060"/>
                </a:solidFill>
                <a:latin typeface="Arial" panose="020B0604020202020204" pitchFamily="34" charset="0"/>
                <a:cs typeface="Arial" panose="020B0604020202020204" pitchFamily="34" charset="0"/>
              </a:rPr>
              <a:t>mmediate </a:t>
            </a:r>
            <a:r>
              <a:rPr lang="en-US" sz="2200" dirty="0">
                <a:solidFill>
                  <a:srgbClr val="002060"/>
                </a:solidFill>
                <a:latin typeface="Arial" panose="020B0604020202020204" pitchFamily="34" charset="0"/>
                <a:cs typeface="Arial" panose="020B0604020202020204" pitchFamily="34" charset="0"/>
              </a:rPr>
              <a:t>score </a:t>
            </a:r>
            <a:r>
              <a:rPr lang="en-US" sz="2200" dirty="0" smtClean="0">
                <a:solidFill>
                  <a:srgbClr val="002060"/>
                </a:solidFill>
                <a:latin typeface="Arial" panose="020B0604020202020204" pitchFamily="34" charset="0"/>
                <a:cs typeface="Arial" panose="020B0604020202020204" pitchFamily="34" charset="0"/>
              </a:rPr>
              <a:t>reports (on-line) or ACT scored (paper)</a:t>
            </a:r>
          </a:p>
          <a:p>
            <a:pPr>
              <a:spcBef>
                <a:spcPts val="0"/>
              </a:spcBef>
              <a:spcAft>
                <a:spcPts val="600"/>
              </a:spcAft>
              <a:buFont typeface="Wingdings" charset="2"/>
              <a:buChar char="§"/>
            </a:pPr>
            <a:endParaRPr lang="en-US" sz="2200" dirty="0" smtClean="0">
              <a:solidFill>
                <a:srgbClr val="002060"/>
              </a:solidFill>
              <a:latin typeface="Arial" panose="020B0604020202020204" pitchFamily="34" charset="0"/>
              <a:cs typeface="Arial" panose="020B0604020202020204" pitchFamily="34" charset="0"/>
            </a:endParaRPr>
          </a:p>
          <a:p>
            <a:pPr>
              <a:spcBef>
                <a:spcPts val="0"/>
              </a:spcBef>
              <a:spcAft>
                <a:spcPts val="600"/>
              </a:spcAft>
              <a:buFont typeface="Wingdings" charset="2"/>
              <a:buChar char="§"/>
            </a:pPr>
            <a:endParaRPr lang="en-US" sz="2200" dirty="0" smtClean="0">
              <a:solidFill>
                <a:srgbClr val="002060"/>
              </a:solidFill>
              <a:latin typeface="Arial" panose="020B0604020202020204" pitchFamily="34" charset="0"/>
              <a:cs typeface="Arial" panose="020B0604020202020204" pitchFamily="34" charset="0"/>
            </a:endParaRPr>
          </a:p>
          <a:p>
            <a:pPr>
              <a:spcBef>
                <a:spcPts val="0"/>
              </a:spcBef>
              <a:spcAft>
                <a:spcPts val="600"/>
              </a:spcAft>
              <a:buFont typeface="Wingdings" charset="2"/>
              <a:buChar char="§"/>
            </a:pPr>
            <a:endParaRPr lang="en-US" sz="2200" dirty="0" smtClean="0">
              <a:solidFill>
                <a:srgbClr val="002060"/>
              </a:solidFill>
              <a:latin typeface="Arial" panose="020B0604020202020204" pitchFamily="34" charset="0"/>
              <a:cs typeface="Arial" panose="020B0604020202020204" pitchFamily="34" charset="0"/>
            </a:endParaRPr>
          </a:p>
          <a:p>
            <a:pPr>
              <a:spcBef>
                <a:spcPts val="0"/>
              </a:spcBef>
              <a:spcAft>
                <a:spcPts val="600"/>
              </a:spcAft>
              <a:buFont typeface="Wingdings" charset="2"/>
              <a:buChar char="§"/>
            </a:pPr>
            <a:endParaRPr lang="en-US" sz="2200" dirty="0" smtClean="0">
              <a:solidFill>
                <a:srgbClr val="002060"/>
              </a:solidFill>
              <a:latin typeface="Arial" panose="020B0604020202020204" pitchFamily="34" charset="0"/>
              <a:cs typeface="Arial" panose="020B0604020202020204" pitchFamily="34" charset="0"/>
            </a:endParaRPr>
          </a:p>
          <a:p>
            <a:pPr>
              <a:spcBef>
                <a:spcPts val="0"/>
              </a:spcBef>
              <a:spcAft>
                <a:spcPts val="600"/>
              </a:spcAft>
              <a:buFont typeface="Wingdings" charset="2"/>
              <a:buChar char="§"/>
            </a:pPr>
            <a:endParaRPr lang="en-US" sz="2200" dirty="0" smtClean="0">
              <a:solidFill>
                <a:srgbClr val="002060"/>
              </a:solidFill>
              <a:latin typeface="Arial" panose="020B0604020202020204" pitchFamily="34" charset="0"/>
              <a:cs typeface="Arial" panose="020B0604020202020204" pitchFamily="34" charset="0"/>
            </a:endParaRPr>
          </a:p>
          <a:p>
            <a:pPr>
              <a:spcBef>
                <a:spcPts val="0"/>
              </a:spcBef>
              <a:spcAft>
                <a:spcPts val="600"/>
              </a:spcAft>
              <a:buFont typeface="Wingdings" charset="2"/>
              <a:buChar char="§"/>
            </a:pPr>
            <a:endParaRPr lang="en-US" sz="2200" dirty="0" smtClean="0">
              <a:solidFill>
                <a:srgbClr val="002060"/>
              </a:solidFill>
              <a:latin typeface="Arial" panose="020B0604020202020204" pitchFamily="34" charset="0"/>
              <a:cs typeface="Arial" panose="020B0604020202020204" pitchFamily="34" charset="0"/>
            </a:endParaRPr>
          </a:p>
        </p:txBody>
      </p:sp>
      <p:sp>
        <p:nvSpPr>
          <p:cNvPr id="7" name="Text Placeholder 2"/>
          <p:cNvSpPr>
            <a:spLocks noGrp="1"/>
          </p:cNvSpPr>
          <p:nvPr>
            <p:ph type="body" sz="quarter" idx="11"/>
          </p:nvPr>
        </p:nvSpPr>
        <p:spPr>
          <a:xfrm>
            <a:off x="426357" y="431756"/>
            <a:ext cx="6072051" cy="834923"/>
          </a:xfrm>
        </p:spPr>
        <p:txBody>
          <a:bodyPr/>
          <a:lstStyle/>
          <a:p>
            <a:r>
              <a:rPr lang="en-US" sz="3200" dirty="0" smtClean="0">
                <a:solidFill>
                  <a:srgbClr val="E31B23"/>
                </a:solidFill>
              </a:rPr>
              <a:t>ACT WorkKeys Overview</a:t>
            </a:r>
            <a:endParaRPr lang="en-US" sz="3200" dirty="0">
              <a:solidFill>
                <a:srgbClr val="E31B23"/>
              </a:solidFill>
            </a:endParaRPr>
          </a:p>
        </p:txBody>
      </p:sp>
    </p:spTree>
    <p:extLst>
      <p:ext uri="{BB962C8B-B14F-4D97-AF65-F5344CB8AC3E}">
        <p14:creationId xmlns:p14="http://schemas.microsoft.com/office/powerpoint/2010/main" val="425243360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ChangeArrowheads="1"/>
          </p:cNvSpPr>
          <p:nvPr/>
        </p:nvSpPr>
        <p:spPr bwMode="auto">
          <a:xfrm>
            <a:off x="3581400" y="5562600"/>
            <a:ext cx="1219200" cy="381000"/>
          </a:xfrm>
          <a:prstGeom prst="rect">
            <a:avLst/>
          </a:prstGeom>
          <a:noFill/>
          <a:ln w="9525">
            <a:noFill/>
            <a:miter lim="800000"/>
            <a:headEnd/>
            <a:tailEnd/>
          </a:ln>
        </p:spPr>
        <p:txBody>
          <a:bodyPr wrap="none" anchor="ctr"/>
          <a:lstStyle/>
          <a:p>
            <a:endParaRPr lang="en-US" dirty="0">
              <a:latin typeface="Calibri" pitchFamily="34" charset="0"/>
            </a:endParaRPr>
          </a:p>
        </p:txBody>
      </p:sp>
      <p:sp>
        <p:nvSpPr>
          <p:cNvPr id="14340" name="Text Box 5"/>
          <p:cNvSpPr txBox="1">
            <a:spLocks noChangeArrowheads="1"/>
          </p:cNvSpPr>
          <p:nvPr/>
        </p:nvSpPr>
        <p:spPr bwMode="auto">
          <a:xfrm>
            <a:off x="6629400" y="4800600"/>
            <a:ext cx="1295400" cy="366713"/>
          </a:xfrm>
          <a:prstGeom prst="rect">
            <a:avLst/>
          </a:prstGeom>
          <a:solidFill>
            <a:schemeClr val="bg1"/>
          </a:solidFill>
          <a:ln w="9525">
            <a:noFill/>
            <a:miter lim="800000"/>
            <a:headEnd/>
            <a:tailEnd/>
          </a:ln>
        </p:spPr>
        <p:txBody>
          <a:bodyPr>
            <a:spAutoFit/>
          </a:bodyPr>
          <a:lstStyle/>
          <a:p>
            <a:pPr>
              <a:spcBef>
                <a:spcPct val="50000"/>
              </a:spcBef>
            </a:pPr>
            <a:endParaRPr lang="en-US" dirty="0">
              <a:ea typeface="ヒラギノ角ゴ Pro W3"/>
              <a:cs typeface="ヒラギノ角ゴ Pro W3"/>
            </a:endParaRPr>
          </a:p>
        </p:txBody>
      </p:sp>
      <p:sp>
        <p:nvSpPr>
          <p:cNvPr id="428038" name="Rectangle 6"/>
          <p:cNvSpPr>
            <a:spLocks noGrp="1" noChangeArrowheads="1"/>
          </p:cNvSpPr>
          <p:nvPr>
            <p:ph type="body" idx="4294967295"/>
          </p:nvPr>
        </p:nvSpPr>
        <p:spPr>
          <a:xfrm>
            <a:off x="239283" y="1493949"/>
            <a:ext cx="3342118" cy="4259151"/>
          </a:xfrm>
          <a:prstGeom prst="rect">
            <a:avLst/>
          </a:prstGeom>
        </p:spPr>
        <p:txBody>
          <a:bodyPr/>
          <a:lstStyle/>
          <a:p>
            <a:pPr eaLnBrk="1" hangingPunct="1">
              <a:spcBef>
                <a:spcPct val="0"/>
              </a:spcBef>
              <a:spcAft>
                <a:spcPts val="600"/>
              </a:spcAft>
              <a:buClr>
                <a:srgbClr val="002060"/>
              </a:buClr>
              <a:buSzPct val="90000"/>
              <a:buFont typeface="Wingdings" panose="05000000000000000000" pitchFamily="2" charset="2"/>
              <a:buChar char="§"/>
              <a:tabLst>
                <a:tab pos="457200" algn="l"/>
              </a:tabLst>
            </a:pPr>
            <a:r>
              <a:rPr lang="en-US" sz="2400" dirty="0" smtClean="0">
                <a:solidFill>
                  <a:srgbClr val="002060"/>
                </a:solidFill>
                <a:cs typeface="Arial" charset="0"/>
              </a:rPr>
              <a:t>Industry-recognized</a:t>
            </a:r>
          </a:p>
          <a:p>
            <a:pPr eaLnBrk="1" hangingPunct="1">
              <a:spcBef>
                <a:spcPct val="0"/>
              </a:spcBef>
              <a:spcAft>
                <a:spcPts val="600"/>
              </a:spcAft>
              <a:buClr>
                <a:srgbClr val="002060"/>
              </a:buClr>
              <a:buSzPct val="90000"/>
              <a:buFont typeface="Wingdings" panose="05000000000000000000" pitchFamily="2" charset="2"/>
              <a:buChar char="§"/>
              <a:tabLst>
                <a:tab pos="457200" algn="l"/>
              </a:tabLst>
            </a:pPr>
            <a:r>
              <a:rPr lang="en-US" sz="2400" dirty="0" smtClean="0">
                <a:solidFill>
                  <a:srgbClr val="002060"/>
                </a:solidFill>
                <a:cs typeface="Arial" charset="0"/>
              </a:rPr>
              <a:t>Portable</a:t>
            </a:r>
          </a:p>
          <a:p>
            <a:pPr eaLnBrk="1" hangingPunct="1">
              <a:spcBef>
                <a:spcPct val="0"/>
              </a:spcBef>
              <a:spcAft>
                <a:spcPts val="600"/>
              </a:spcAft>
              <a:buClr>
                <a:srgbClr val="002060"/>
              </a:buClr>
              <a:buSzPct val="90000"/>
              <a:buFont typeface="Wingdings" panose="05000000000000000000" pitchFamily="2" charset="2"/>
              <a:buChar char="§"/>
              <a:tabLst>
                <a:tab pos="457200" algn="l"/>
              </a:tabLst>
            </a:pPr>
            <a:r>
              <a:rPr lang="en-US" sz="2400" dirty="0" smtClean="0">
                <a:solidFill>
                  <a:srgbClr val="002060"/>
                </a:solidFill>
                <a:cs typeface="Arial" charset="0"/>
              </a:rPr>
              <a:t>Uses Applied Math, Locating Information, and Reading for Information</a:t>
            </a:r>
          </a:p>
          <a:p>
            <a:pPr eaLnBrk="1" hangingPunct="1">
              <a:spcBef>
                <a:spcPct val="0"/>
              </a:spcBef>
              <a:spcAft>
                <a:spcPts val="600"/>
              </a:spcAft>
              <a:buClr>
                <a:srgbClr val="002060"/>
              </a:buClr>
              <a:buSzPct val="90000"/>
              <a:buFont typeface="Wingdings" panose="05000000000000000000" pitchFamily="2" charset="2"/>
              <a:buChar char="§"/>
              <a:tabLst>
                <a:tab pos="457200" algn="l"/>
              </a:tabLst>
            </a:pPr>
            <a:r>
              <a:rPr lang="en-US" sz="2400" dirty="0" smtClean="0">
                <a:solidFill>
                  <a:srgbClr val="002060"/>
                </a:solidFill>
                <a:cs typeface="Arial" charset="0"/>
              </a:rPr>
              <a:t>Awarded at four levels:  Bronze, Silver, Gold, Platinum</a:t>
            </a:r>
          </a:p>
          <a:p>
            <a:pPr marL="0" indent="0">
              <a:spcBef>
                <a:spcPct val="0"/>
              </a:spcBef>
              <a:spcAft>
                <a:spcPts val="600"/>
              </a:spcAft>
              <a:buClr>
                <a:srgbClr val="002060"/>
              </a:buClr>
              <a:buSzPct val="90000"/>
              <a:buNone/>
              <a:tabLst>
                <a:tab pos="457200" algn="l"/>
              </a:tabLst>
            </a:pPr>
            <a:endParaRPr lang="en-US" dirty="0" smtClean="0">
              <a:solidFill>
                <a:srgbClr val="002060"/>
              </a:solidFill>
              <a:cs typeface="Arial" charset="0"/>
            </a:endParaRPr>
          </a:p>
        </p:txBody>
      </p:sp>
      <p:sp>
        <p:nvSpPr>
          <p:cNvPr id="7" name="Text Placeholder 2"/>
          <p:cNvSpPr txBox="1">
            <a:spLocks/>
          </p:cNvSpPr>
          <p:nvPr/>
        </p:nvSpPr>
        <p:spPr>
          <a:xfrm>
            <a:off x="426357" y="431756"/>
            <a:ext cx="7170854" cy="961208"/>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buNone/>
            </a:pPr>
            <a:r>
              <a:rPr lang="en-US" dirty="0" smtClean="0">
                <a:solidFill>
                  <a:srgbClr val="E31B23"/>
                </a:solidFill>
                <a:latin typeface="Arial Bold" panose="020B0704020202020204" pitchFamily="34" charset="0"/>
                <a:cs typeface="Arial Bold" panose="020B0704020202020204" pitchFamily="34" charset="0"/>
              </a:rPr>
              <a:t>ACT National Career Readiness Certificate</a:t>
            </a:r>
            <a:endParaRPr lang="en-US" dirty="0">
              <a:solidFill>
                <a:srgbClr val="E31B23"/>
              </a:solidFill>
              <a:latin typeface="Arial Bold" panose="020B0704020202020204" pitchFamily="34" charset="0"/>
              <a:cs typeface="Arial Bold" panose="020B0704020202020204" pitchFamily="34" charset="0"/>
            </a:endParaRPr>
          </a:p>
        </p:txBody>
      </p:sp>
      <p:pic>
        <p:nvPicPr>
          <p:cNvPr id="9" name="Picture 8" descr="cert thumb"/>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0164" y="1306512"/>
            <a:ext cx="5019675"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5224411"/>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4"/>
          <p:cNvGrpSpPr>
            <a:grpSpLocks/>
          </p:cNvGrpSpPr>
          <p:nvPr/>
        </p:nvGrpSpPr>
        <p:grpSpPr bwMode="auto">
          <a:xfrm>
            <a:off x="609239" y="1377452"/>
            <a:ext cx="7489370" cy="2465387"/>
            <a:chOff x="715690" y="1424472"/>
            <a:chExt cx="7489370" cy="2465388"/>
          </a:xfrm>
        </p:grpSpPr>
        <p:sp>
          <p:nvSpPr>
            <p:cNvPr id="6148" name="Text Box 3"/>
            <p:cNvSpPr txBox="1">
              <a:spLocks noChangeArrowheads="1"/>
            </p:cNvSpPr>
            <p:nvPr/>
          </p:nvSpPr>
          <p:spPr bwMode="auto">
            <a:xfrm>
              <a:off x="715690" y="3405672"/>
              <a:ext cx="2527300" cy="457200"/>
            </a:xfrm>
            <a:prstGeom prst="rect">
              <a:avLst/>
            </a:prstGeom>
            <a:noFill/>
            <a:ln w="9525">
              <a:noFill/>
              <a:miter lim="800000"/>
              <a:headEnd/>
              <a:tailEnd/>
            </a:ln>
          </p:spPr>
          <p:txBody>
            <a:bodyPr>
              <a:spAutoFit/>
            </a:bodyPr>
            <a:lstStyle/>
            <a:p>
              <a:pPr algn="ctr" defTabSz="914400" fontAlgn="base">
                <a:spcBef>
                  <a:spcPct val="50000"/>
                </a:spcBef>
                <a:spcAft>
                  <a:spcPct val="0"/>
                </a:spcAft>
              </a:pPr>
              <a:r>
                <a:rPr lang="en-US" sz="2000" dirty="0">
                  <a:solidFill>
                    <a:srgbClr val="002060"/>
                  </a:solidFill>
                  <a:latin typeface="Arial" charset="0"/>
                  <a:ea typeface="ＭＳ Ｐゴシック"/>
                  <a:cs typeface="ＭＳ Ｐゴシック"/>
                </a:rPr>
                <a:t>Tasks</a:t>
              </a:r>
              <a:r>
                <a:rPr lang="en-US" sz="2400" dirty="0">
                  <a:solidFill>
                    <a:srgbClr val="002060"/>
                  </a:solidFill>
                  <a:latin typeface="Arial" charset="0"/>
                  <a:ea typeface="ＭＳ Ｐゴシック"/>
                  <a:cs typeface="ＭＳ Ｐゴシック"/>
                </a:rPr>
                <a:t> of the job</a:t>
              </a:r>
            </a:p>
          </p:txBody>
        </p:sp>
        <p:sp>
          <p:nvSpPr>
            <p:cNvPr id="6149" name="Text Box 4"/>
            <p:cNvSpPr txBox="1">
              <a:spLocks noChangeArrowheads="1"/>
            </p:cNvSpPr>
            <p:nvPr/>
          </p:nvSpPr>
          <p:spPr bwMode="auto">
            <a:xfrm>
              <a:off x="3953101" y="2282269"/>
              <a:ext cx="1703388" cy="707886"/>
            </a:xfrm>
            <a:prstGeom prst="rect">
              <a:avLst/>
            </a:prstGeom>
            <a:noFill/>
            <a:ln w="9525">
              <a:noFill/>
              <a:miter lim="800000"/>
              <a:headEnd/>
              <a:tailEnd/>
            </a:ln>
          </p:spPr>
          <p:txBody>
            <a:bodyPr>
              <a:spAutoFit/>
            </a:bodyPr>
            <a:lstStyle/>
            <a:p>
              <a:pPr algn="ctr" defTabSz="914400" fontAlgn="base">
                <a:spcBef>
                  <a:spcPct val="50000"/>
                </a:spcBef>
                <a:spcAft>
                  <a:spcPct val="0"/>
                </a:spcAft>
              </a:pPr>
              <a:r>
                <a:rPr lang="en-US" sz="2000" dirty="0">
                  <a:solidFill>
                    <a:srgbClr val="002060"/>
                  </a:solidFill>
                  <a:latin typeface="Arial" charset="0"/>
                  <a:ea typeface="ＭＳ Ｐゴシック"/>
                  <a:cs typeface="ＭＳ Ｐゴシック"/>
                </a:rPr>
                <a:t>WorkKeys Job Profiling</a:t>
              </a:r>
            </a:p>
          </p:txBody>
        </p:sp>
        <p:sp>
          <p:nvSpPr>
            <p:cNvPr id="6150" name="Text Box 5"/>
            <p:cNvSpPr txBox="1">
              <a:spLocks noChangeArrowheads="1"/>
            </p:cNvSpPr>
            <p:nvPr/>
          </p:nvSpPr>
          <p:spPr bwMode="auto">
            <a:xfrm>
              <a:off x="6452460" y="2318869"/>
              <a:ext cx="1752600" cy="707886"/>
            </a:xfrm>
            <a:prstGeom prst="rect">
              <a:avLst/>
            </a:prstGeom>
            <a:noFill/>
            <a:ln w="9525">
              <a:noFill/>
              <a:miter lim="800000"/>
              <a:headEnd/>
              <a:tailEnd/>
            </a:ln>
          </p:spPr>
          <p:txBody>
            <a:bodyPr>
              <a:spAutoFit/>
            </a:bodyPr>
            <a:lstStyle/>
            <a:p>
              <a:pPr algn="ctr" defTabSz="914400" fontAlgn="base">
                <a:spcBef>
                  <a:spcPct val="50000"/>
                </a:spcBef>
                <a:spcAft>
                  <a:spcPct val="0"/>
                </a:spcAft>
              </a:pPr>
              <a:r>
                <a:rPr lang="en-US" sz="2000" dirty="0">
                  <a:solidFill>
                    <a:srgbClr val="002060"/>
                  </a:solidFill>
                  <a:latin typeface="Arial" charset="0"/>
                  <a:ea typeface="ＭＳ Ｐゴシック"/>
                  <a:cs typeface="ＭＳ Ｐゴシック"/>
                </a:rPr>
                <a:t>WorkKeys Tests</a:t>
              </a:r>
            </a:p>
          </p:txBody>
        </p:sp>
        <p:grpSp>
          <p:nvGrpSpPr>
            <p:cNvPr id="6151" name="Group 6"/>
            <p:cNvGrpSpPr>
              <a:grpSpLocks/>
            </p:cNvGrpSpPr>
            <p:nvPr/>
          </p:nvGrpSpPr>
          <p:grpSpPr bwMode="auto">
            <a:xfrm>
              <a:off x="868090" y="1424472"/>
              <a:ext cx="5657850" cy="2465388"/>
              <a:chOff x="144" y="1536"/>
              <a:chExt cx="4560" cy="1680"/>
            </a:xfrm>
          </p:grpSpPr>
          <p:sp>
            <p:nvSpPr>
              <p:cNvPr id="6152" name="Oval 7"/>
              <p:cNvSpPr>
                <a:spLocks noChangeArrowheads="1"/>
              </p:cNvSpPr>
              <p:nvPr/>
            </p:nvSpPr>
            <p:spPr bwMode="auto">
              <a:xfrm>
                <a:off x="2400" y="1536"/>
                <a:ext cx="1776" cy="1680"/>
              </a:xfrm>
              <a:prstGeom prst="ellipse">
                <a:avLst/>
              </a:prstGeom>
              <a:noFill/>
              <a:ln w="28575">
                <a:solidFill>
                  <a:schemeClr val="tx1"/>
                </a:solidFill>
                <a:round/>
                <a:headEnd/>
                <a:tailEnd/>
              </a:ln>
            </p:spPr>
            <p:txBody>
              <a:bodyPr wrap="none" anchor="ctr"/>
              <a:lstStyle/>
              <a:p>
                <a:pPr defTabSz="914400" fontAlgn="base">
                  <a:spcBef>
                    <a:spcPct val="0"/>
                  </a:spcBef>
                  <a:spcAft>
                    <a:spcPct val="0"/>
                  </a:spcAft>
                </a:pPr>
                <a:endParaRPr lang="en-US" dirty="0">
                  <a:solidFill>
                    <a:srgbClr val="002060"/>
                  </a:solidFill>
                  <a:latin typeface="Calibri" pitchFamily="34" charset="0"/>
                </a:endParaRPr>
              </a:p>
            </p:txBody>
          </p:sp>
          <p:sp>
            <p:nvSpPr>
              <p:cNvPr id="6153" name="AutoShape 8"/>
              <p:cNvSpPr>
                <a:spLocks noChangeArrowheads="1"/>
              </p:cNvSpPr>
              <p:nvPr/>
            </p:nvSpPr>
            <p:spPr bwMode="auto">
              <a:xfrm>
                <a:off x="1872" y="2208"/>
                <a:ext cx="480" cy="336"/>
              </a:xfrm>
              <a:prstGeom prst="rightArrow">
                <a:avLst>
                  <a:gd name="adj1" fmla="val 50000"/>
                  <a:gd name="adj2" fmla="val 35714"/>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dirty="0">
                  <a:solidFill>
                    <a:srgbClr val="002060"/>
                  </a:solidFill>
                  <a:latin typeface="Calibri" pitchFamily="34" charset="0"/>
                </a:endParaRPr>
              </a:p>
            </p:txBody>
          </p:sp>
          <p:pic>
            <p:nvPicPr>
              <p:cNvPr id="6154" name="Picture 9" descr="iStock_000002172703XSmall"/>
              <p:cNvPicPr>
                <a:picLocks noChangeAspect="1" noChangeArrowheads="1"/>
              </p:cNvPicPr>
              <p:nvPr/>
            </p:nvPicPr>
            <p:blipFill>
              <a:blip r:embed="rId3"/>
              <a:srcRect/>
              <a:stretch>
                <a:fillRect/>
              </a:stretch>
            </p:blipFill>
            <p:spPr bwMode="auto">
              <a:xfrm>
                <a:off x="144" y="1776"/>
                <a:ext cx="1632" cy="1082"/>
              </a:xfrm>
              <a:prstGeom prst="rect">
                <a:avLst/>
              </a:prstGeom>
              <a:noFill/>
              <a:ln w="9525">
                <a:noFill/>
                <a:miter lim="800000"/>
                <a:headEnd/>
                <a:tailEnd/>
              </a:ln>
            </p:spPr>
          </p:pic>
          <p:sp>
            <p:nvSpPr>
              <p:cNvPr id="6155" name="AutoShape 10"/>
              <p:cNvSpPr>
                <a:spLocks noChangeArrowheads="1"/>
              </p:cNvSpPr>
              <p:nvPr/>
            </p:nvSpPr>
            <p:spPr bwMode="auto">
              <a:xfrm>
                <a:off x="4224" y="2208"/>
                <a:ext cx="480" cy="336"/>
              </a:xfrm>
              <a:prstGeom prst="rightArrow">
                <a:avLst>
                  <a:gd name="adj1" fmla="val 50000"/>
                  <a:gd name="adj2" fmla="val 35714"/>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dirty="0">
                  <a:solidFill>
                    <a:srgbClr val="002060"/>
                  </a:solidFill>
                  <a:latin typeface="Calibri" pitchFamily="34" charset="0"/>
                </a:endParaRPr>
              </a:p>
            </p:txBody>
          </p:sp>
        </p:grpSp>
      </p:grpSp>
      <p:sp>
        <p:nvSpPr>
          <p:cNvPr id="6147" name="Text Box 11"/>
          <p:cNvSpPr txBox="1">
            <a:spLocks noChangeArrowheads="1"/>
          </p:cNvSpPr>
          <p:nvPr/>
        </p:nvSpPr>
        <p:spPr bwMode="auto">
          <a:xfrm>
            <a:off x="365761" y="4197100"/>
            <a:ext cx="8451668" cy="1754326"/>
          </a:xfrm>
          <a:prstGeom prst="rect">
            <a:avLst/>
          </a:prstGeom>
          <a:noFill/>
          <a:ln w="9525">
            <a:noFill/>
            <a:miter lim="800000"/>
            <a:headEnd/>
            <a:tailEnd/>
          </a:ln>
        </p:spPr>
        <p:txBody>
          <a:bodyPr wrap="square">
            <a:spAutoFit/>
          </a:bodyPr>
          <a:lstStyle/>
          <a:p>
            <a:pPr algn="ctr" defTabSz="914400" fontAlgn="base">
              <a:spcAft>
                <a:spcPct val="0"/>
              </a:spcAft>
            </a:pPr>
            <a:r>
              <a:rPr lang="en-US" sz="2400" b="1" dirty="0">
                <a:solidFill>
                  <a:srgbClr val="002060"/>
                </a:solidFill>
                <a:latin typeface="Arial" panose="020B0604020202020204" pitchFamily="34" charset="0"/>
                <a:ea typeface="ＭＳ Ｐゴシック"/>
                <a:cs typeface="Arial" panose="020B0604020202020204" pitchFamily="34" charset="0"/>
              </a:rPr>
              <a:t>WorkKeys Job </a:t>
            </a:r>
            <a:r>
              <a:rPr lang="en-US" sz="2400" b="1" dirty="0" smtClean="0">
                <a:solidFill>
                  <a:srgbClr val="002060"/>
                </a:solidFill>
                <a:latin typeface="Arial" panose="020B0604020202020204" pitchFamily="34" charset="0"/>
                <a:ea typeface="ＭＳ Ｐゴシック"/>
                <a:cs typeface="Arial" panose="020B0604020202020204" pitchFamily="34" charset="0"/>
              </a:rPr>
              <a:t>Profiling</a:t>
            </a:r>
          </a:p>
          <a:p>
            <a:pPr algn="ctr" defTabSz="914400" fontAlgn="base">
              <a:spcAft>
                <a:spcPct val="0"/>
              </a:spcAft>
            </a:pPr>
            <a:r>
              <a:rPr lang="en-US" sz="2400" dirty="0" smtClean="0">
                <a:solidFill>
                  <a:srgbClr val="002060"/>
                </a:solidFill>
                <a:latin typeface="Arial" panose="020B0604020202020204" pitchFamily="34" charset="0"/>
                <a:ea typeface="ＭＳ Ｐゴシック"/>
                <a:cs typeface="Arial" panose="020B0604020202020204" pitchFamily="34" charset="0"/>
              </a:rPr>
              <a:t>Identifies </a:t>
            </a:r>
            <a:r>
              <a:rPr lang="en-US" sz="2400" dirty="0">
                <a:solidFill>
                  <a:srgbClr val="002060"/>
                </a:solidFill>
                <a:latin typeface="Arial" panose="020B0604020202020204" pitchFamily="34" charset="0"/>
                <a:ea typeface="ＭＳ Ｐゴシック"/>
                <a:cs typeface="Arial" panose="020B0604020202020204" pitchFamily="34" charset="0"/>
              </a:rPr>
              <a:t>WorkKeys skills and skill levels </a:t>
            </a:r>
            <a:r>
              <a:rPr lang="en-US" sz="2400" dirty="0" smtClean="0">
                <a:solidFill>
                  <a:srgbClr val="002060"/>
                </a:solidFill>
                <a:latin typeface="Arial" panose="020B0604020202020204" pitchFamily="34" charset="0"/>
                <a:ea typeface="ＭＳ Ｐゴシック"/>
                <a:cs typeface="Arial" panose="020B0604020202020204" pitchFamily="34" charset="0"/>
              </a:rPr>
              <a:t>required</a:t>
            </a:r>
          </a:p>
          <a:p>
            <a:pPr algn="ctr" defTabSz="914400" fontAlgn="base">
              <a:spcAft>
                <a:spcPct val="0"/>
              </a:spcAft>
            </a:pPr>
            <a:r>
              <a:rPr lang="en-US" sz="2400" dirty="0" smtClean="0">
                <a:solidFill>
                  <a:srgbClr val="002060"/>
                </a:solidFill>
                <a:latin typeface="Arial" panose="020B0604020202020204" pitchFamily="34" charset="0"/>
                <a:ea typeface="ＭＳ Ｐゴシック"/>
                <a:cs typeface="Arial" panose="020B0604020202020204" pitchFamily="34" charset="0"/>
              </a:rPr>
              <a:t>to </a:t>
            </a:r>
            <a:r>
              <a:rPr lang="en-US" sz="2400" dirty="0">
                <a:solidFill>
                  <a:srgbClr val="002060"/>
                </a:solidFill>
                <a:latin typeface="Arial" panose="020B0604020202020204" pitchFamily="34" charset="0"/>
                <a:ea typeface="ＭＳ Ｐゴシック"/>
                <a:cs typeface="Arial" panose="020B0604020202020204" pitchFamily="34" charset="0"/>
              </a:rPr>
              <a:t>perform the tasks of the job</a:t>
            </a:r>
          </a:p>
          <a:p>
            <a:pPr algn="ctr" defTabSz="914400" fontAlgn="base">
              <a:spcBef>
                <a:spcPct val="50000"/>
              </a:spcBef>
              <a:spcAft>
                <a:spcPct val="0"/>
              </a:spcAft>
            </a:pPr>
            <a:endParaRPr lang="en-US" sz="2400" dirty="0">
              <a:solidFill>
                <a:srgbClr val="002060"/>
              </a:solidFill>
              <a:latin typeface="Arial" panose="020B0604020202020204" pitchFamily="34" charset="0"/>
              <a:ea typeface="ＭＳ Ｐゴシック"/>
              <a:cs typeface="Arial" panose="020B0604020202020204" pitchFamily="34" charset="0"/>
            </a:endParaRPr>
          </a:p>
        </p:txBody>
      </p:sp>
      <p:sp>
        <p:nvSpPr>
          <p:cNvPr id="14" name="Text Placeholder 2"/>
          <p:cNvSpPr txBox="1">
            <a:spLocks/>
          </p:cNvSpPr>
          <p:nvPr/>
        </p:nvSpPr>
        <p:spPr>
          <a:xfrm>
            <a:off x="426357" y="431756"/>
            <a:ext cx="7739869" cy="94569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buNone/>
            </a:pPr>
            <a:r>
              <a:rPr lang="en-US" dirty="0" smtClean="0">
                <a:solidFill>
                  <a:srgbClr val="E31B23"/>
                </a:solidFill>
                <a:latin typeface="Arial Bold" panose="020B0704020202020204" pitchFamily="34" charset="0"/>
                <a:cs typeface="Arial Bold" panose="020B0704020202020204" pitchFamily="34" charset="0"/>
              </a:rPr>
              <a:t>Job Profile:  Links Job to Assessments</a:t>
            </a:r>
            <a:endParaRPr lang="en-US" dirty="0">
              <a:solidFill>
                <a:srgbClr val="E31B23"/>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242185881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c1"/>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0756"/>
          <a:stretch/>
        </p:blipFill>
        <p:spPr bwMode="auto">
          <a:xfrm>
            <a:off x="616285" y="785093"/>
            <a:ext cx="7417198" cy="496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5"/>
          <p:cNvSpPr txBox="1">
            <a:spLocks/>
          </p:cNvSpPr>
          <p:nvPr/>
        </p:nvSpPr>
        <p:spPr>
          <a:xfrm>
            <a:off x="426356" y="425451"/>
            <a:ext cx="6296323" cy="359642"/>
          </a:xfrm>
          <a:prstGeom prst="rect">
            <a:avLst/>
          </a:prstGeom>
        </p:spPr>
        <p:txBody>
          <a:bodyPr vert="horz" lIns="0" tIns="0" rIns="0" bIns="0"/>
          <a:lstStyle>
            <a:lvl1pPr marL="0" indent="0" algn="l" rtl="0" eaLnBrk="0" fontAlgn="base" hangingPunct="0">
              <a:spcBef>
                <a:spcPts val="0"/>
              </a:spcBef>
              <a:spcAft>
                <a:spcPct val="0"/>
              </a:spcAft>
              <a:buFontTx/>
              <a:buNone/>
              <a:defRPr sz="2000" b="1" i="0" kern="1200">
                <a:solidFill>
                  <a:srgbClr val="002D62"/>
                </a:solidFill>
                <a:latin typeface="Arial Bold"/>
                <a:ea typeface="+mn-ea"/>
                <a:cs typeface="Arial Bold"/>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sz="3200" dirty="0" smtClean="0">
                <a:solidFill>
                  <a:srgbClr val="E31B23"/>
                </a:solidFill>
              </a:rPr>
              <a:t>Uses </a:t>
            </a:r>
            <a:r>
              <a:rPr lang="en-US" sz="3200" dirty="0">
                <a:solidFill>
                  <a:srgbClr val="E31B23"/>
                </a:solidFill>
              </a:rPr>
              <a:t>Same Metric for Jobs and Assessment Scores </a:t>
            </a:r>
            <a:br>
              <a:rPr lang="en-US" sz="3200" dirty="0">
                <a:solidFill>
                  <a:srgbClr val="E31B23"/>
                </a:solidFill>
              </a:rPr>
            </a:br>
            <a:endParaRPr lang="en-US" sz="3200" dirty="0">
              <a:solidFill>
                <a:srgbClr val="E31B23"/>
              </a:solidFill>
            </a:endParaRPr>
          </a:p>
        </p:txBody>
      </p:sp>
    </p:spTree>
    <p:extLst>
      <p:ext uri="{BB962C8B-B14F-4D97-AF65-F5344CB8AC3E}">
        <p14:creationId xmlns:p14="http://schemas.microsoft.com/office/powerpoint/2010/main" val="3839323269"/>
      </p:ext>
    </p:extLst>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heme/theme1.xml><?xml version="1.0" encoding="utf-8"?>
<a:theme xmlns:a="http://schemas.openxmlformats.org/drawingml/2006/main" name="Office Theme">
  <a:themeElements>
    <a:clrScheme name="Custom 4">
      <a:dk1>
        <a:srgbClr val="FDF9DC"/>
      </a:dk1>
      <a:lt1>
        <a:sysClr val="window" lastClr="FFFFFF"/>
      </a:lt1>
      <a:dk2>
        <a:srgbClr val="002D62"/>
      </a:dk2>
      <a:lt2>
        <a:srgbClr val="E31B2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2073</TotalTime>
  <Words>1469</Words>
  <Application>Microsoft Office PowerPoint</Application>
  <PresentationFormat>On-screen Show (4:3)</PresentationFormat>
  <Paragraphs>268</Paragraphs>
  <Slides>25</Slides>
  <Notes>25</Notes>
  <HiddenSlides>0</HiddenSlides>
  <MMClips>0</MMClips>
  <ScaleCrop>false</ScaleCrop>
  <HeadingPairs>
    <vt:vector size="4" baseType="variant">
      <vt:variant>
        <vt:lpstr>Theme</vt:lpstr>
      </vt:variant>
      <vt:variant>
        <vt:i4>8</vt:i4>
      </vt:variant>
      <vt:variant>
        <vt:lpstr>Slide Titles</vt:lpstr>
      </vt:variant>
      <vt:variant>
        <vt:i4>25</vt:i4>
      </vt:variant>
    </vt:vector>
  </HeadingPairs>
  <TitlesOfParts>
    <vt:vector size="33" baseType="lpstr">
      <vt:lpstr>Office Theme</vt:lpstr>
      <vt:lpstr>1_Office Theme</vt:lpstr>
      <vt:lpstr>2_Office Theme</vt:lpstr>
      <vt:lpstr>3_Office Theme</vt:lpstr>
      <vt:lpstr>4_Office Theme</vt:lpstr>
      <vt:lpstr>5_Office Theme</vt:lpstr>
      <vt:lpstr>Advantage</vt:lpstr>
      <vt:lpstr>1_Blue Presentation Template - MA HHS - small logos</vt:lpstr>
      <vt:lpstr>PowerPoint Presentation</vt:lpstr>
      <vt:lpstr>PowerPoint Presentation</vt:lpstr>
      <vt:lpstr>PowerPoint Presentation</vt:lpstr>
      <vt:lpstr>Career Readiness Initiative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Process</vt:lpstr>
      <vt:lpstr>PowerPoint Presentation</vt:lpstr>
      <vt:lpstr>PowerPoint Presentation</vt:lpstr>
      <vt:lpstr>PowerPoint Presentation</vt:lpstr>
      <vt:lpstr>Career Readiness Initiative  Job Profiling Training Process</vt:lpstr>
      <vt:lpstr>PowerPoint Presentation</vt:lpstr>
      <vt:lpstr>PowerPoint Presentation</vt:lpstr>
      <vt:lpstr>PowerPoint Presentation</vt:lpstr>
      <vt:lpstr>PowerPoint Presentation</vt:lpstr>
      <vt:lpstr>PowerPoint Presentation</vt:lpstr>
      <vt:lpstr>CRI Job Profiling Key Dates</vt:lpstr>
      <vt:lpstr>Job Profiling: Required Forms</vt:lpstr>
      <vt:lpstr>Contact Info</vt:lpstr>
      <vt:lpstr>PowerPoint Presentation</vt:lpstr>
    </vt:vector>
  </TitlesOfParts>
  <Company>ACT</Company>
  <LinksUpToDate>false</LinksUpToDate>
  <SharedDoc>false</SharedDoc>
  <HyperlinksChanged>false</HyperlinksChanged>
  <AppVersion>14.0000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2012-10-08T15:18:47Z</dcterms:created>
  <dc:creator>Gregory Carrier</dc:creator>
  <lastModifiedBy>McIntyre, Allison (EOLWD)</lastModifiedBy>
  <lastPrinted>2016-06-21T19:43:50Z</lastPrinted>
  <dcterms:modified xsi:type="dcterms:W3CDTF">2016-07-19T13:35:57Z</dcterms:modified>
  <revision>411</revision>
  <dc:title>PowerPoint Presentation</dc:title>
</coreProperties>
</file>