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3" r:id="rId3"/>
    <p:sldId id="258" r:id="rId4"/>
    <p:sldId id="257" r:id="rId5"/>
    <p:sldId id="269" r:id="rId6"/>
    <p:sldId id="259" r:id="rId7"/>
    <p:sldId id="278" r:id="rId8"/>
    <p:sldId id="282" r:id="rId9"/>
    <p:sldId id="261" r:id="rId10"/>
    <p:sldId id="260" r:id="rId11"/>
    <p:sldId id="274" r:id="rId12"/>
    <p:sldId id="270" r:id="rId13"/>
    <p:sldId id="281" r:id="rId14"/>
    <p:sldId id="276" r:id="rId15"/>
    <p:sldId id="271" r:id="rId16"/>
    <p:sldId id="272" r:id="rId17"/>
    <p:sldId id="263" r:id="rId18"/>
    <p:sldId id="279" r:id="rId19"/>
    <p:sldId id="275" r:id="rId20"/>
    <p:sldId id="264" r:id="rId21"/>
    <p:sldId id="277" r:id="rId22"/>
    <p:sldId id="280" r:id="rId23"/>
    <p:sldId id="265" r:id="rId24"/>
    <p:sldId id="266" r:id="rId25"/>
    <p:sldId id="267" r:id="rId26"/>
    <p:sldId id="273" r:id="rId27"/>
  </p:sldIdLst>
  <p:sldSz cx="9144000" cy="5143500" type="screen16x9"/>
  <p:notesSz cx="70104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72" autoAdjust="0"/>
  </p:normalViewPr>
  <p:slideViewPr>
    <p:cSldViewPr>
      <p:cViewPr>
        <p:scale>
          <a:sx n="107" d="100"/>
          <a:sy n="107" d="100"/>
        </p:scale>
        <p:origin x="-84" y="-5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?>

<Relationships xmlns="http://schemas.openxmlformats.org/package/2006/relationships">
  <Relationship Id="rId1" Type="http://schemas.openxmlformats.org/officeDocument/2006/relationships/slideMaster" Target="slideMasters/slideMaster1.xml"/>
  <Relationship Id="rId10" Type="http://schemas.openxmlformats.org/officeDocument/2006/relationships/slide" Target="slides/slide9.xml"/>
  <Relationship Id="rId11" Type="http://schemas.openxmlformats.org/officeDocument/2006/relationships/slide" Target="slides/slide10.xml"/>
  <Relationship Id="rId12" Type="http://schemas.openxmlformats.org/officeDocument/2006/relationships/slide" Target="slides/slide11.xml"/>
  <Relationship Id="rId13" Type="http://schemas.openxmlformats.org/officeDocument/2006/relationships/slide" Target="slides/slide12.xml"/>
  <Relationship Id="rId14" Type="http://schemas.openxmlformats.org/officeDocument/2006/relationships/slide" Target="slides/slide13.xml"/>
  <Relationship Id="rId15" Type="http://schemas.openxmlformats.org/officeDocument/2006/relationships/slide" Target="slides/slide14.xml"/>
  <Relationship Id="rId16" Type="http://schemas.openxmlformats.org/officeDocument/2006/relationships/slide" Target="slides/slide15.xml"/>
  <Relationship Id="rId17" Type="http://schemas.openxmlformats.org/officeDocument/2006/relationships/slide" Target="slides/slide16.xml"/>
  <Relationship Id="rId18" Type="http://schemas.openxmlformats.org/officeDocument/2006/relationships/slide" Target="slides/slide17.xml"/>
  <Relationship Id="rId19" Type="http://schemas.openxmlformats.org/officeDocument/2006/relationships/slide" Target="slides/slide18.xml"/>
  <Relationship Id="rId2" Type="http://schemas.openxmlformats.org/officeDocument/2006/relationships/slide" Target="slides/slide1.xml"/>
  <Relationship Id="rId20" Type="http://schemas.openxmlformats.org/officeDocument/2006/relationships/slide" Target="slides/slide19.xml"/>
  <Relationship Id="rId21" Type="http://schemas.openxmlformats.org/officeDocument/2006/relationships/slide" Target="slides/slide20.xml"/>
  <Relationship Id="rId22" Type="http://schemas.openxmlformats.org/officeDocument/2006/relationships/slide" Target="slides/slide21.xml"/>
  <Relationship Id="rId23" Type="http://schemas.openxmlformats.org/officeDocument/2006/relationships/slide" Target="slides/slide22.xml"/>
  <Relationship Id="rId24" Type="http://schemas.openxmlformats.org/officeDocument/2006/relationships/slide" Target="slides/slide23.xml"/>
  <Relationship Id="rId25" Type="http://schemas.openxmlformats.org/officeDocument/2006/relationships/slide" Target="slides/slide24.xml"/>
  <Relationship Id="rId26" Type="http://schemas.openxmlformats.org/officeDocument/2006/relationships/slide" Target="slides/slide25.xml"/>
  <Relationship Id="rId27" Type="http://schemas.openxmlformats.org/officeDocument/2006/relationships/slide" Target="slides/slide26.xml"/>
  <Relationship Id="rId28" Type="http://schemas.openxmlformats.org/officeDocument/2006/relationships/notesMaster" Target="notesMasters/notesMaster1.xml"/>
  <Relationship Id="rId29" Type="http://schemas.openxmlformats.org/officeDocument/2006/relationships/handoutMaster" Target="handoutMasters/handoutMaster1.xml"/>
  <Relationship Id="rId3" Type="http://schemas.openxmlformats.org/officeDocument/2006/relationships/slide" Target="slides/slide2.xml"/>
  <Relationship Id="rId30" Type="http://schemas.openxmlformats.org/officeDocument/2006/relationships/presProps" Target="presProps.xml"/>
  <Relationship Id="rId31" Type="http://schemas.openxmlformats.org/officeDocument/2006/relationships/viewProps" Target="viewProps.xml"/>
  <Relationship Id="rId32" Type="http://schemas.openxmlformats.org/officeDocument/2006/relationships/theme" Target="theme/theme1.xml"/>
  <Relationship Id="rId33" Type="http://schemas.openxmlformats.org/officeDocument/2006/relationships/tableStyles" Target="tableStyles.xml"/>
  <Relationship Id="rId4" Type="http://schemas.openxmlformats.org/officeDocument/2006/relationships/slide" Target="slides/slide3.xml"/>
  <Relationship Id="rId5" Type="http://schemas.openxmlformats.org/officeDocument/2006/relationships/slide" Target="slides/slide4.xml"/>
  <Relationship Id="rId6" Type="http://schemas.openxmlformats.org/officeDocument/2006/relationships/slide" Target="slides/slide5.xml"/>
  <Relationship Id="rId7" Type="http://schemas.openxmlformats.org/officeDocument/2006/relationships/slide" Target="slides/slide6.xml"/>
  <Relationship Id="rId8" Type="http://schemas.openxmlformats.org/officeDocument/2006/relationships/slide" Target="slides/slide7.xml"/>
  <Relationship Id="rId9" Type="http://schemas.openxmlformats.org/officeDocument/2006/relationships/slide" Target="slides/slide8.xml"/>
</Relationships>
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2B37A8-00C4-4B42-A0C4-5C27FB46979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231615-CD96-49EC-A6ED-8973E66487BC}">
      <dgm:prSet phldrT="[Text]" custT="1"/>
      <dgm:spPr/>
      <dgm:t>
        <a:bodyPr/>
        <a:lstStyle/>
        <a:p>
          <a:r>
            <a:rPr lang="en-US" sz="2000" b="1" dirty="0" smtClean="0"/>
            <a:t>Career Ready 101</a:t>
          </a:r>
        </a:p>
      </dgm:t>
    </dgm:pt>
    <dgm:pt modelId="{986A382F-8B96-4B56-953A-167C8AA52793}" type="parTrans" cxnId="{83430261-AD98-4C21-A757-E9ED9B6B1F65}">
      <dgm:prSet/>
      <dgm:spPr/>
      <dgm:t>
        <a:bodyPr/>
        <a:lstStyle/>
        <a:p>
          <a:endParaRPr lang="en-US"/>
        </a:p>
      </dgm:t>
    </dgm:pt>
    <dgm:pt modelId="{0F0EB6D9-C008-4145-8FAB-B5D5ED8D101C}" type="sibTrans" cxnId="{83430261-AD98-4C21-A757-E9ED9B6B1F65}">
      <dgm:prSet/>
      <dgm:spPr/>
      <dgm:t>
        <a:bodyPr/>
        <a:lstStyle/>
        <a:p>
          <a:endParaRPr lang="en-US"/>
        </a:p>
      </dgm:t>
    </dgm:pt>
    <dgm:pt modelId="{2CC4C7D1-3500-4123-B171-BF6DA809FB99}">
      <dgm:prSet phldrT="[Text]" custT="1"/>
      <dgm:spPr/>
      <dgm:t>
        <a:bodyPr/>
        <a:lstStyle/>
        <a:p>
          <a:r>
            <a:rPr lang="en-US" sz="1600" b="1" i="1" dirty="0" smtClean="0">
              <a:solidFill>
                <a:srgbClr val="FF0000"/>
              </a:solidFill>
            </a:rPr>
            <a:t>99 Learning Labs</a:t>
          </a:r>
          <a:endParaRPr lang="en-US" sz="1600" dirty="0">
            <a:solidFill>
              <a:srgbClr val="FF0000"/>
            </a:solidFill>
          </a:endParaRPr>
        </a:p>
      </dgm:t>
    </dgm:pt>
    <dgm:pt modelId="{308AF4CF-4362-4D5B-A13A-03329F770723}" type="parTrans" cxnId="{AE4427CA-E8A4-439B-96AD-1B1EC3A8DB1D}">
      <dgm:prSet/>
      <dgm:spPr/>
      <dgm:t>
        <a:bodyPr/>
        <a:lstStyle/>
        <a:p>
          <a:endParaRPr lang="en-US"/>
        </a:p>
      </dgm:t>
    </dgm:pt>
    <dgm:pt modelId="{4B3EA8CD-5766-46D6-A6C2-A174DD7D8B9C}" type="sibTrans" cxnId="{AE4427CA-E8A4-439B-96AD-1B1EC3A8DB1D}">
      <dgm:prSet/>
      <dgm:spPr/>
      <dgm:t>
        <a:bodyPr/>
        <a:lstStyle/>
        <a:p>
          <a:endParaRPr lang="en-US"/>
        </a:p>
      </dgm:t>
    </dgm:pt>
    <dgm:pt modelId="{AFB9E66D-43B6-45EC-BEA0-0119E4C9C114}">
      <dgm:prSet phldrT="[Text]" custT="1"/>
      <dgm:spPr/>
      <dgm:t>
        <a:bodyPr/>
        <a:lstStyle/>
        <a:p>
          <a:r>
            <a:rPr lang="en-US" sz="2000" b="1" dirty="0" smtClean="0"/>
            <a:t>National Career Readiness Certificate</a:t>
          </a:r>
          <a:endParaRPr lang="en-US" sz="2000" b="1" dirty="0"/>
        </a:p>
      </dgm:t>
    </dgm:pt>
    <dgm:pt modelId="{F9541B01-4968-4B2C-B265-3B7C027C6A4F}" type="parTrans" cxnId="{2EB2DC31-E20A-4119-A48E-FE3AAA6E6A3F}">
      <dgm:prSet/>
      <dgm:spPr/>
      <dgm:t>
        <a:bodyPr/>
        <a:lstStyle/>
        <a:p>
          <a:endParaRPr lang="en-US"/>
        </a:p>
      </dgm:t>
    </dgm:pt>
    <dgm:pt modelId="{53D1C039-4FAF-4F37-B865-C82C036D7029}" type="sibTrans" cxnId="{2EB2DC31-E20A-4119-A48E-FE3AAA6E6A3F}">
      <dgm:prSet/>
      <dgm:spPr/>
      <dgm:t>
        <a:bodyPr/>
        <a:lstStyle/>
        <a:p>
          <a:endParaRPr lang="en-US"/>
        </a:p>
      </dgm:t>
    </dgm:pt>
    <dgm:pt modelId="{67643DA6-792F-4494-BA4A-D9B4D40B91C3}">
      <dgm:prSet phldrT="[Text]" custT="1"/>
      <dgm:spPr/>
      <dgm:t>
        <a:bodyPr/>
        <a:lstStyle/>
        <a:p>
          <a:r>
            <a:rPr lang="en-US" sz="1600" b="1" i="1" dirty="0" smtClean="0">
              <a:solidFill>
                <a:srgbClr val="FF0000"/>
              </a:solidFill>
            </a:rPr>
            <a:t>NCRC Testing Sites (42) </a:t>
          </a:r>
          <a:r>
            <a:rPr lang="en-US" sz="1200" b="0" i="1" dirty="0" smtClean="0">
              <a:solidFill>
                <a:srgbClr val="FF0000"/>
              </a:solidFill>
            </a:rPr>
            <a:t>(Career Centers &amp; community colleges)</a:t>
          </a:r>
          <a:endParaRPr lang="en-US" sz="1200" b="0" i="1" dirty="0">
            <a:solidFill>
              <a:srgbClr val="FF0000"/>
            </a:solidFill>
          </a:endParaRPr>
        </a:p>
      </dgm:t>
    </dgm:pt>
    <dgm:pt modelId="{E953A78B-B737-4872-99A6-68642D383B32}" type="parTrans" cxnId="{9F315290-A954-462D-83AD-D3E76CDC8186}">
      <dgm:prSet/>
      <dgm:spPr/>
      <dgm:t>
        <a:bodyPr/>
        <a:lstStyle/>
        <a:p>
          <a:endParaRPr lang="en-US"/>
        </a:p>
      </dgm:t>
    </dgm:pt>
    <dgm:pt modelId="{BCDB5EA2-35AB-4FDF-B1ED-43126A8521CA}" type="sibTrans" cxnId="{9F315290-A954-462D-83AD-D3E76CDC8186}">
      <dgm:prSet/>
      <dgm:spPr/>
      <dgm:t>
        <a:bodyPr/>
        <a:lstStyle/>
        <a:p>
          <a:endParaRPr lang="en-US"/>
        </a:p>
      </dgm:t>
    </dgm:pt>
    <dgm:pt modelId="{21C47AC6-1A06-47E2-A588-93B22F82AA56}">
      <dgm:prSet phldrT="[Text]" custT="1"/>
      <dgm:spPr/>
      <dgm:t>
        <a:bodyPr/>
        <a:lstStyle/>
        <a:p>
          <a:r>
            <a:rPr lang="en-US" sz="1600" b="1" dirty="0" smtClean="0"/>
            <a:t>Credential</a:t>
          </a:r>
          <a:endParaRPr lang="en-US" sz="1600" b="1" dirty="0"/>
        </a:p>
      </dgm:t>
    </dgm:pt>
    <dgm:pt modelId="{485C6C63-389E-4342-9F55-F6E128412153}" type="parTrans" cxnId="{ABC696F6-1BE9-4A66-898F-DD9F32ABE87F}">
      <dgm:prSet/>
      <dgm:spPr/>
      <dgm:t>
        <a:bodyPr/>
        <a:lstStyle/>
        <a:p>
          <a:endParaRPr lang="en-US"/>
        </a:p>
      </dgm:t>
    </dgm:pt>
    <dgm:pt modelId="{FFF466A7-2290-4ECF-8BA8-3BC94197E494}" type="sibTrans" cxnId="{ABC696F6-1BE9-4A66-898F-DD9F32ABE87F}">
      <dgm:prSet/>
      <dgm:spPr/>
      <dgm:t>
        <a:bodyPr/>
        <a:lstStyle/>
        <a:p>
          <a:endParaRPr lang="en-US"/>
        </a:p>
      </dgm:t>
    </dgm:pt>
    <dgm:pt modelId="{8D6D3253-CB8D-4881-AE68-EC0665D7A63E}">
      <dgm:prSet phldrT="[Text]"/>
      <dgm:spPr/>
      <dgm:t>
        <a:bodyPr/>
        <a:lstStyle/>
        <a:p>
          <a:r>
            <a:rPr lang="en-US" b="1" dirty="0" smtClean="0"/>
            <a:t>Job Match</a:t>
          </a:r>
          <a:endParaRPr lang="en-US" b="1" dirty="0"/>
        </a:p>
      </dgm:t>
    </dgm:pt>
    <dgm:pt modelId="{CB51AD46-62FA-44DB-B352-33BC59709F61}" type="parTrans" cxnId="{128BDF9A-0C39-4713-B5FF-564748C9061D}">
      <dgm:prSet/>
      <dgm:spPr/>
      <dgm:t>
        <a:bodyPr/>
        <a:lstStyle/>
        <a:p>
          <a:endParaRPr lang="en-US"/>
        </a:p>
      </dgm:t>
    </dgm:pt>
    <dgm:pt modelId="{54A9FA25-17C9-423E-8AD1-3C9FDAA267D8}" type="sibTrans" cxnId="{128BDF9A-0C39-4713-B5FF-564748C9061D}">
      <dgm:prSet/>
      <dgm:spPr/>
      <dgm:t>
        <a:bodyPr/>
        <a:lstStyle/>
        <a:p>
          <a:endParaRPr lang="en-US"/>
        </a:p>
      </dgm:t>
    </dgm:pt>
    <dgm:pt modelId="{8137D1AD-34E0-44BD-8B2D-873770034E45}">
      <dgm:prSet phldrT="[Text]" custT="1"/>
      <dgm:spPr/>
      <dgm:t>
        <a:bodyPr/>
        <a:lstStyle/>
        <a:p>
          <a:r>
            <a:rPr lang="en-US" sz="1600" b="1" i="1" dirty="0" smtClean="0">
              <a:solidFill>
                <a:srgbClr val="FF0000"/>
              </a:solidFill>
            </a:rPr>
            <a:t>Job Analysis</a:t>
          </a:r>
          <a:endParaRPr lang="en-US" sz="1600" b="1" i="1" dirty="0">
            <a:solidFill>
              <a:srgbClr val="FF0000"/>
            </a:solidFill>
          </a:endParaRPr>
        </a:p>
      </dgm:t>
    </dgm:pt>
    <dgm:pt modelId="{9553B09F-9652-4400-A683-82AAE62B6BB5}" type="parTrans" cxnId="{93E15D89-139F-442E-B101-01B2BCB38467}">
      <dgm:prSet/>
      <dgm:spPr/>
      <dgm:t>
        <a:bodyPr/>
        <a:lstStyle/>
        <a:p>
          <a:endParaRPr lang="en-US"/>
        </a:p>
      </dgm:t>
    </dgm:pt>
    <dgm:pt modelId="{7B153462-9A21-4708-9F45-87D47005C427}" type="sibTrans" cxnId="{93E15D89-139F-442E-B101-01B2BCB38467}">
      <dgm:prSet/>
      <dgm:spPr/>
      <dgm:t>
        <a:bodyPr/>
        <a:lstStyle/>
        <a:p>
          <a:endParaRPr lang="en-US"/>
        </a:p>
      </dgm:t>
    </dgm:pt>
    <dgm:pt modelId="{0A05931B-7B25-44E9-815C-D6012D512A6A}">
      <dgm:prSet phldrT="[Text]" custT="1"/>
      <dgm:spPr/>
      <dgm:t>
        <a:bodyPr/>
        <a:lstStyle/>
        <a:p>
          <a:r>
            <a:rPr lang="en-US" sz="1600" b="1" dirty="0" smtClean="0"/>
            <a:t>16 Staff</a:t>
          </a:r>
          <a:endParaRPr lang="en-US" sz="1600" b="1" dirty="0"/>
        </a:p>
      </dgm:t>
    </dgm:pt>
    <dgm:pt modelId="{E3C2AE84-CA4A-423F-BA24-4B7010713891}" type="parTrans" cxnId="{70682699-4F34-4249-ACBE-650EBC813CBC}">
      <dgm:prSet/>
      <dgm:spPr/>
      <dgm:t>
        <a:bodyPr/>
        <a:lstStyle/>
        <a:p>
          <a:endParaRPr lang="en-US"/>
        </a:p>
      </dgm:t>
    </dgm:pt>
    <dgm:pt modelId="{FC95755D-CB9C-4B65-A54E-9DA7A9218499}" type="sibTrans" cxnId="{70682699-4F34-4249-ACBE-650EBC813CBC}">
      <dgm:prSet/>
      <dgm:spPr/>
      <dgm:t>
        <a:bodyPr/>
        <a:lstStyle/>
        <a:p>
          <a:endParaRPr lang="en-US"/>
        </a:p>
      </dgm:t>
    </dgm:pt>
    <dgm:pt modelId="{916A91C6-550B-42BA-946D-EA9935014B68}">
      <dgm:prSet phldrT="[Text]" custT="1"/>
      <dgm:spPr/>
      <dgm:t>
        <a:bodyPr/>
        <a:lstStyle/>
        <a:p>
          <a:r>
            <a:rPr lang="en-US" sz="1600" b="1" i="0" dirty="0" smtClean="0">
              <a:solidFill>
                <a:schemeClr val="tx1"/>
              </a:solidFill>
            </a:rPr>
            <a:t>Assess and Remediate</a:t>
          </a:r>
          <a:endParaRPr lang="en-US" sz="1600" i="0" dirty="0">
            <a:solidFill>
              <a:schemeClr val="tx1"/>
            </a:solidFill>
          </a:endParaRPr>
        </a:p>
      </dgm:t>
    </dgm:pt>
    <dgm:pt modelId="{022126FF-30BD-4537-A517-E8992992B514}" type="parTrans" cxnId="{0AD052C3-E97C-4F41-8DD3-00B951CF2100}">
      <dgm:prSet/>
      <dgm:spPr/>
      <dgm:t>
        <a:bodyPr/>
        <a:lstStyle/>
        <a:p>
          <a:endParaRPr lang="en-US"/>
        </a:p>
      </dgm:t>
    </dgm:pt>
    <dgm:pt modelId="{812474C6-0F5E-4116-8A45-8568B7CAE726}" type="sibTrans" cxnId="{0AD052C3-E97C-4F41-8DD3-00B951CF2100}">
      <dgm:prSet/>
      <dgm:spPr/>
      <dgm:t>
        <a:bodyPr/>
        <a:lstStyle/>
        <a:p>
          <a:endParaRPr lang="en-US"/>
        </a:p>
      </dgm:t>
    </dgm:pt>
    <dgm:pt modelId="{7A780852-33A1-452A-A12B-F539CB7F80E8}">
      <dgm:prSet phldrT="[Text]" custT="1"/>
      <dgm:spPr/>
      <dgm:t>
        <a:bodyPr/>
        <a:lstStyle/>
        <a:p>
          <a:r>
            <a:rPr lang="en-US" sz="1600" b="1" dirty="0" smtClean="0"/>
            <a:t>Test Literacy, Numeracy, Work Behavior</a:t>
          </a:r>
          <a:endParaRPr lang="en-US" sz="1600" b="1" dirty="0"/>
        </a:p>
      </dgm:t>
    </dgm:pt>
    <dgm:pt modelId="{8EEC1313-C331-49BB-B6AA-9BACB138ACCC}" type="parTrans" cxnId="{DDEA1723-BC86-4633-B109-F1A938FB5622}">
      <dgm:prSet/>
      <dgm:spPr/>
      <dgm:t>
        <a:bodyPr/>
        <a:lstStyle/>
        <a:p>
          <a:endParaRPr lang="en-US"/>
        </a:p>
      </dgm:t>
    </dgm:pt>
    <dgm:pt modelId="{ECEDEA2B-25E8-436D-AA49-CC736BA8F34F}" type="sibTrans" cxnId="{DDEA1723-BC86-4633-B109-F1A938FB5622}">
      <dgm:prSet/>
      <dgm:spPr/>
      <dgm:t>
        <a:bodyPr/>
        <a:lstStyle/>
        <a:p>
          <a:endParaRPr lang="en-US"/>
        </a:p>
      </dgm:t>
    </dgm:pt>
    <dgm:pt modelId="{961226B8-9C79-4A7C-99DF-6B2652B743B6}">
      <dgm:prSet phldrT="[Text]" custT="1"/>
      <dgm:spPr/>
      <dgm:t>
        <a:bodyPr/>
        <a:lstStyle/>
        <a:p>
          <a:r>
            <a:rPr lang="en-US" sz="1600" b="1" dirty="0" smtClean="0"/>
            <a:t>Analyze competencies  of real job openings (MA and nationwide)</a:t>
          </a:r>
          <a:endParaRPr lang="en-US" sz="1600" b="1" dirty="0"/>
        </a:p>
      </dgm:t>
    </dgm:pt>
    <dgm:pt modelId="{027C788A-5B9A-4633-83DA-A1ECEE069889}" type="parTrans" cxnId="{1B96B31A-F22C-4B9F-A804-54C2148F371A}">
      <dgm:prSet/>
      <dgm:spPr/>
      <dgm:t>
        <a:bodyPr/>
        <a:lstStyle/>
        <a:p>
          <a:endParaRPr lang="en-US"/>
        </a:p>
      </dgm:t>
    </dgm:pt>
    <dgm:pt modelId="{B4165741-3AE7-4855-BAFD-83E54A269F14}" type="sibTrans" cxnId="{1B96B31A-F22C-4B9F-A804-54C2148F371A}">
      <dgm:prSet/>
      <dgm:spPr/>
      <dgm:t>
        <a:bodyPr/>
        <a:lstStyle/>
        <a:p>
          <a:endParaRPr lang="en-US"/>
        </a:p>
      </dgm:t>
    </dgm:pt>
    <dgm:pt modelId="{B564F250-1F94-384F-9D23-F8AE1D85DB4D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0000"/>
              </a:solidFill>
            </a:rPr>
            <a:t>Improve individual’s skill</a:t>
          </a:r>
          <a:endParaRPr lang="en-US" sz="1600" i="0" dirty="0">
            <a:solidFill>
              <a:schemeClr val="tx1"/>
            </a:solidFill>
          </a:endParaRPr>
        </a:p>
      </dgm:t>
    </dgm:pt>
    <dgm:pt modelId="{13AC3570-DF6A-8647-8F98-7FA6794E8DF8}" type="parTrans" cxnId="{6DE51DC0-2B48-6841-9E2D-9050EEDA0D04}">
      <dgm:prSet/>
      <dgm:spPr/>
      <dgm:t>
        <a:bodyPr/>
        <a:lstStyle/>
        <a:p>
          <a:endParaRPr lang="en-US"/>
        </a:p>
      </dgm:t>
    </dgm:pt>
    <dgm:pt modelId="{3B201DFE-4115-DA42-84F0-BEF23B5E710E}" type="sibTrans" cxnId="{6DE51DC0-2B48-6841-9E2D-9050EEDA0D04}">
      <dgm:prSet/>
      <dgm:spPr/>
      <dgm:t>
        <a:bodyPr/>
        <a:lstStyle/>
        <a:p>
          <a:endParaRPr lang="en-US"/>
        </a:p>
      </dgm:t>
    </dgm:pt>
    <dgm:pt modelId="{3E62C6C3-3FEF-4427-B29B-E01EFA915ED8}">
      <dgm:prSet phldrT="[Text]" custT="1"/>
      <dgm:spPr/>
      <dgm:t>
        <a:bodyPr/>
        <a:lstStyle/>
        <a:p>
          <a:r>
            <a:rPr lang="en-US" sz="1200" dirty="0" smtClean="0">
              <a:solidFill>
                <a:srgbClr val="FF0000"/>
              </a:solidFill>
            </a:rPr>
            <a:t>(Career Centers, community colleges, ABE programs)</a:t>
          </a:r>
          <a:endParaRPr lang="en-US" sz="1200" dirty="0">
            <a:solidFill>
              <a:srgbClr val="FF0000"/>
            </a:solidFill>
          </a:endParaRPr>
        </a:p>
      </dgm:t>
    </dgm:pt>
    <dgm:pt modelId="{17DC0E56-D619-4FDA-BD02-DBEEF5852490}" type="parTrans" cxnId="{305754F0-369B-453A-86CC-0E00AB0CC638}">
      <dgm:prSet/>
      <dgm:spPr/>
      <dgm:t>
        <a:bodyPr/>
        <a:lstStyle/>
        <a:p>
          <a:endParaRPr lang="en-US"/>
        </a:p>
      </dgm:t>
    </dgm:pt>
    <dgm:pt modelId="{A4EBE31F-EC69-436A-AB74-F4966FB8B5F9}" type="sibTrans" cxnId="{305754F0-369B-453A-86CC-0E00AB0CC638}">
      <dgm:prSet/>
      <dgm:spPr/>
      <dgm:t>
        <a:bodyPr/>
        <a:lstStyle/>
        <a:p>
          <a:endParaRPr lang="en-US"/>
        </a:p>
      </dgm:t>
    </dgm:pt>
    <dgm:pt modelId="{2EC8F306-0DA0-4B59-948E-FA2430271319}" type="pres">
      <dgm:prSet presAssocID="{4F2B37A8-00C4-4B42-A0C4-5C27FB4697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09D7C8-4ECA-4A44-A4E7-691622C4279D}" type="pres">
      <dgm:prSet presAssocID="{4F2B37A8-00C4-4B42-A0C4-5C27FB469798}" presName="tSp" presStyleCnt="0"/>
      <dgm:spPr/>
    </dgm:pt>
    <dgm:pt modelId="{DCA8EEAE-7F08-486D-9FCC-9DCC1C2D9030}" type="pres">
      <dgm:prSet presAssocID="{4F2B37A8-00C4-4B42-A0C4-5C27FB469798}" presName="bSp" presStyleCnt="0"/>
      <dgm:spPr/>
    </dgm:pt>
    <dgm:pt modelId="{8998D600-8081-433F-927E-E80DAF5F6554}" type="pres">
      <dgm:prSet presAssocID="{4F2B37A8-00C4-4B42-A0C4-5C27FB469798}" presName="process" presStyleCnt="0"/>
      <dgm:spPr/>
    </dgm:pt>
    <dgm:pt modelId="{80CC3A1A-9D21-4FD1-B60B-90339ED06F76}" type="pres">
      <dgm:prSet presAssocID="{2C231615-CD96-49EC-A6ED-8973E66487BC}" presName="composite1" presStyleCnt="0"/>
      <dgm:spPr/>
    </dgm:pt>
    <dgm:pt modelId="{B9AB2F61-60FC-4602-9A78-ABF8A648D6BC}" type="pres">
      <dgm:prSet presAssocID="{2C231615-CD96-49EC-A6ED-8973E66487BC}" presName="dummyNode1" presStyleLbl="node1" presStyleIdx="0" presStyleCnt="3"/>
      <dgm:spPr/>
    </dgm:pt>
    <dgm:pt modelId="{29471B1F-5BC5-41F3-9FCA-07CFE7980E88}" type="pres">
      <dgm:prSet presAssocID="{2C231615-CD96-49EC-A6ED-8973E66487BC}" presName="childNode1" presStyleLbl="bgAcc1" presStyleIdx="0" presStyleCnt="3" custScaleX="145464" custScaleY="148518" custLinFactNeighborX="-2257" custLinFactNeighborY="-15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6449A-BDFF-4F0A-A04B-E2019B6301DA}" type="pres">
      <dgm:prSet presAssocID="{2C231615-CD96-49EC-A6ED-8973E66487B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1A6DF-A8FD-4E57-9294-91AEAEF4A5AB}" type="pres">
      <dgm:prSet presAssocID="{2C231615-CD96-49EC-A6ED-8973E66487BC}" presName="parentNode1" presStyleLbl="node1" presStyleIdx="0" presStyleCnt="3" custScaleX="115206" custScaleY="155673" custLinFactNeighborX="3095" custLinFactNeighborY="248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A368E-556E-4601-A88B-7035658B7BA4}" type="pres">
      <dgm:prSet presAssocID="{2C231615-CD96-49EC-A6ED-8973E66487BC}" presName="connSite1" presStyleCnt="0"/>
      <dgm:spPr/>
    </dgm:pt>
    <dgm:pt modelId="{7ACA3BEC-8602-4582-9BDE-8A03BD2D79FC}" type="pres">
      <dgm:prSet presAssocID="{0F0EB6D9-C008-4145-8FAB-B5D5ED8D101C}" presName="Name9" presStyleLbl="sibTrans2D1" presStyleIdx="0" presStyleCnt="2" custScaleX="88452" custLinFactNeighborX="-1643" custLinFactNeighborY="6060"/>
      <dgm:spPr/>
      <dgm:t>
        <a:bodyPr/>
        <a:lstStyle/>
        <a:p>
          <a:endParaRPr lang="en-US"/>
        </a:p>
      </dgm:t>
    </dgm:pt>
    <dgm:pt modelId="{21875DED-EF43-42DC-BC97-63B3492870FA}" type="pres">
      <dgm:prSet presAssocID="{AFB9E66D-43B6-45EC-BEA0-0119E4C9C114}" presName="composite2" presStyleCnt="0"/>
      <dgm:spPr/>
    </dgm:pt>
    <dgm:pt modelId="{445F57A9-27F6-4822-86EC-0A617FA047F4}" type="pres">
      <dgm:prSet presAssocID="{AFB9E66D-43B6-45EC-BEA0-0119E4C9C114}" presName="dummyNode2" presStyleLbl="node1" presStyleIdx="0" presStyleCnt="3"/>
      <dgm:spPr/>
    </dgm:pt>
    <dgm:pt modelId="{C6BC792A-4E67-408B-BD4D-F4BE58DC849C}" type="pres">
      <dgm:prSet presAssocID="{AFB9E66D-43B6-45EC-BEA0-0119E4C9C114}" presName="childNode2" presStyleLbl="bgAcc1" presStyleIdx="1" presStyleCnt="3" custScaleX="141473" custScaleY="151792" custLinFactNeighborX="-3130" custLinFactNeighborY="6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34BE02-B427-4E56-B136-E9D1E66C6111}" type="pres">
      <dgm:prSet presAssocID="{AFB9E66D-43B6-45EC-BEA0-0119E4C9C11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1CB6A-81DC-4B1A-853A-F2F6F16145B8}" type="pres">
      <dgm:prSet presAssocID="{AFB9E66D-43B6-45EC-BEA0-0119E4C9C114}" presName="parentNode2" presStyleLbl="node1" presStyleIdx="1" presStyleCnt="3" custScaleX="135074" custScaleY="208212" custLinFactNeighborX="9600" custLinFactNeighborY="-565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2C77C-54C6-4F2E-9EE5-4A7D5899EFB1}" type="pres">
      <dgm:prSet presAssocID="{AFB9E66D-43B6-45EC-BEA0-0119E4C9C114}" presName="connSite2" presStyleCnt="0"/>
      <dgm:spPr/>
    </dgm:pt>
    <dgm:pt modelId="{4D5397CB-3F90-43E9-BEAE-0CD4E22B84C9}" type="pres">
      <dgm:prSet presAssocID="{53D1C039-4FAF-4F37-B865-C82C036D7029}" presName="Name18" presStyleLbl="sibTrans2D1" presStyleIdx="1" presStyleCnt="2"/>
      <dgm:spPr/>
      <dgm:t>
        <a:bodyPr/>
        <a:lstStyle/>
        <a:p>
          <a:endParaRPr lang="en-US"/>
        </a:p>
      </dgm:t>
    </dgm:pt>
    <dgm:pt modelId="{9CFDB091-008C-4A2B-8E47-B6C1669F9CED}" type="pres">
      <dgm:prSet presAssocID="{8D6D3253-CB8D-4881-AE68-EC0665D7A63E}" presName="composite1" presStyleCnt="0"/>
      <dgm:spPr/>
    </dgm:pt>
    <dgm:pt modelId="{B8F666F7-8150-4659-8312-B28CA1EE613D}" type="pres">
      <dgm:prSet presAssocID="{8D6D3253-CB8D-4881-AE68-EC0665D7A63E}" presName="dummyNode1" presStyleLbl="node1" presStyleIdx="1" presStyleCnt="3"/>
      <dgm:spPr/>
    </dgm:pt>
    <dgm:pt modelId="{DCD1DF95-D65C-4A98-AEAD-688182DE5828}" type="pres">
      <dgm:prSet presAssocID="{8D6D3253-CB8D-4881-AE68-EC0665D7A63E}" presName="childNode1" presStyleLbl="bgAcc1" presStyleIdx="2" presStyleCnt="3" custScaleX="158154" custScaleY="114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01272-33BC-4B54-9837-C638E5D12940}" type="pres">
      <dgm:prSet presAssocID="{8D6D3253-CB8D-4881-AE68-EC0665D7A63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3B347-0408-4FAB-9205-3D8A07EBA55C}" type="pres">
      <dgm:prSet presAssocID="{8D6D3253-CB8D-4881-AE68-EC0665D7A63E}" presName="parentNode1" presStyleLbl="node1" presStyleIdx="2" presStyleCnt="3" custScaleX="100412" custScaleY="132351" custLinFactNeighborX="10881" custLinFactNeighborY="8070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F13DEC-FF50-480F-9E6D-1154658F87B6}" type="pres">
      <dgm:prSet presAssocID="{8D6D3253-CB8D-4881-AE68-EC0665D7A63E}" presName="connSite1" presStyleCnt="0"/>
      <dgm:spPr/>
    </dgm:pt>
  </dgm:ptLst>
  <dgm:cxnLst>
    <dgm:cxn modelId="{8FFE92D8-3030-41A3-BEA4-6F7785B47FFC}" type="presOf" srcId="{67643DA6-792F-4494-BA4A-D9B4D40B91C3}" destId="{6034BE02-B427-4E56-B136-E9D1E66C6111}" srcOrd="1" destOrd="0" presId="urn:microsoft.com/office/officeart/2005/8/layout/hProcess4"/>
    <dgm:cxn modelId="{2EB2DC31-E20A-4119-A48E-FE3AAA6E6A3F}" srcId="{4F2B37A8-00C4-4B42-A0C4-5C27FB469798}" destId="{AFB9E66D-43B6-45EC-BEA0-0119E4C9C114}" srcOrd="1" destOrd="0" parTransId="{F9541B01-4968-4B2C-B265-3B7C027C6A4F}" sibTransId="{53D1C039-4FAF-4F37-B865-C82C036D7029}"/>
    <dgm:cxn modelId="{70682699-4F34-4249-ACBE-650EBC813CBC}" srcId="{8D6D3253-CB8D-4881-AE68-EC0665D7A63E}" destId="{0A05931B-7B25-44E9-815C-D6012D512A6A}" srcOrd="1" destOrd="0" parTransId="{E3C2AE84-CA4A-423F-BA24-4B7010713891}" sibTransId="{FC95755D-CB9C-4B65-A54E-9DA7A9218499}"/>
    <dgm:cxn modelId="{EAE690D4-6DEF-451A-9DB1-B36D2506183D}" type="presOf" srcId="{7A780852-33A1-452A-A12B-F539CB7F80E8}" destId="{6034BE02-B427-4E56-B136-E9D1E66C6111}" srcOrd="1" destOrd="1" presId="urn:microsoft.com/office/officeart/2005/8/layout/hProcess4"/>
    <dgm:cxn modelId="{305754F0-369B-453A-86CC-0E00AB0CC638}" srcId="{2C231615-CD96-49EC-A6ED-8973E66487BC}" destId="{3E62C6C3-3FEF-4427-B29B-E01EFA915ED8}" srcOrd="1" destOrd="0" parTransId="{17DC0E56-D619-4FDA-BD02-DBEEF5852490}" sibTransId="{A4EBE31F-EC69-436A-AB74-F4966FB8B5F9}"/>
    <dgm:cxn modelId="{1B96B31A-F22C-4B9F-A804-54C2148F371A}" srcId="{8D6D3253-CB8D-4881-AE68-EC0665D7A63E}" destId="{961226B8-9C79-4A7C-99DF-6B2652B743B6}" srcOrd="2" destOrd="0" parTransId="{027C788A-5B9A-4633-83DA-A1ECEE069889}" sibTransId="{B4165741-3AE7-4855-BAFD-83E54A269F14}"/>
    <dgm:cxn modelId="{589B376C-B16B-4A01-AAAF-C17210A073CC}" type="presOf" srcId="{916A91C6-550B-42BA-946D-EA9935014B68}" destId="{6426449A-BDFF-4F0A-A04B-E2019B6301DA}" srcOrd="1" destOrd="2" presId="urn:microsoft.com/office/officeart/2005/8/layout/hProcess4"/>
    <dgm:cxn modelId="{8808501B-34B3-49CB-8EC4-87A5BD7123A3}" type="presOf" srcId="{2CC4C7D1-3500-4123-B171-BF6DA809FB99}" destId="{29471B1F-5BC5-41F3-9FCA-07CFE7980E88}" srcOrd="0" destOrd="0" presId="urn:microsoft.com/office/officeart/2005/8/layout/hProcess4"/>
    <dgm:cxn modelId="{06EAAB8B-8A3D-4012-A704-7DB08E76E636}" type="presOf" srcId="{67643DA6-792F-4494-BA4A-D9B4D40B91C3}" destId="{C6BC792A-4E67-408B-BD4D-F4BE58DC849C}" srcOrd="0" destOrd="0" presId="urn:microsoft.com/office/officeart/2005/8/layout/hProcess4"/>
    <dgm:cxn modelId="{F51BD54A-3D3A-4BE7-AC90-0078702C30A5}" type="presOf" srcId="{7A780852-33A1-452A-A12B-F539CB7F80E8}" destId="{C6BC792A-4E67-408B-BD4D-F4BE58DC849C}" srcOrd="0" destOrd="1" presId="urn:microsoft.com/office/officeart/2005/8/layout/hProcess4"/>
    <dgm:cxn modelId="{2E7CFE31-5E27-404C-8ADC-D843FD816010}" type="presOf" srcId="{0A05931B-7B25-44E9-815C-D6012D512A6A}" destId="{06B01272-33BC-4B54-9837-C638E5D12940}" srcOrd="1" destOrd="1" presId="urn:microsoft.com/office/officeart/2005/8/layout/hProcess4"/>
    <dgm:cxn modelId="{0F893A0D-400B-4712-82ED-53332913DE77}" type="presOf" srcId="{B564F250-1F94-384F-9D23-F8AE1D85DB4D}" destId="{29471B1F-5BC5-41F3-9FCA-07CFE7980E88}" srcOrd="0" destOrd="3" presId="urn:microsoft.com/office/officeart/2005/8/layout/hProcess4"/>
    <dgm:cxn modelId="{0AD052C3-E97C-4F41-8DD3-00B951CF2100}" srcId="{2C231615-CD96-49EC-A6ED-8973E66487BC}" destId="{916A91C6-550B-42BA-946D-EA9935014B68}" srcOrd="2" destOrd="0" parTransId="{022126FF-30BD-4537-A517-E8992992B514}" sibTransId="{812474C6-0F5E-4116-8A45-8568B7CAE726}"/>
    <dgm:cxn modelId="{ABC696F6-1BE9-4A66-898F-DD9F32ABE87F}" srcId="{AFB9E66D-43B6-45EC-BEA0-0119E4C9C114}" destId="{21C47AC6-1A06-47E2-A588-93B22F82AA56}" srcOrd="2" destOrd="0" parTransId="{485C6C63-389E-4342-9F55-F6E128412153}" sibTransId="{FFF466A7-2290-4ECF-8BA8-3BC94197E494}"/>
    <dgm:cxn modelId="{990CF4DF-0C8D-4FEC-93B5-91609B38E122}" type="presOf" srcId="{8137D1AD-34E0-44BD-8B2D-873770034E45}" destId="{DCD1DF95-D65C-4A98-AEAD-688182DE5828}" srcOrd="0" destOrd="0" presId="urn:microsoft.com/office/officeart/2005/8/layout/hProcess4"/>
    <dgm:cxn modelId="{83430261-AD98-4C21-A757-E9ED9B6B1F65}" srcId="{4F2B37A8-00C4-4B42-A0C4-5C27FB469798}" destId="{2C231615-CD96-49EC-A6ED-8973E66487BC}" srcOrd="0" destOrd="0" parTransId="{986A382F-8B96-4B56-953A-167C8AA52793}" sibTransId="{0F0EB6D9-C008-4145-8FAB-B5D5ED8D101C}"/>
    <dgm:cxn modelId="{10378A68-EF82-470D-968D-D13F79395A44}" type="presOf" srcId="{8137D1AD-34E0-44BD-8B2D-873770034E45}" destId="{06B01272-33BC-4B54-9837-C638E5D12940}" srcOrd="1" destOrd="0" presId="urn:microsoft.com/office/officeart/2005/8/layout/hProcess4"/>
    <dgm:cxn modelId="{73F88FAD-57AC-4EE2-88E3-D62A3136D641}" type="presOf" srcId="{AFB9E66D-43B6-45EC-BEA0-0119E4C9C114}" destId="{8FE1CB6A-81DC-4B1A-853A-F2F6F16145B8}" srcOrd="0" destOrd="0" presId="urn:microsoft.com/office/officeart/2005/8/layout/hProcess4"/>
    <dgm:cxn modelId="{9C4E5C49-F609-40A0-B8D3-2ABAF86EFA65}" type="presOf" srcId="{21C47AC6-1A06-47E2-A588-93B22F82AA56}" destId="{C6BC792A-4E67-408B-BD4D-F4BE58DC849C}" srcOrd="0" destOrd="2" presId="urn:microsoft.com/office/officeart/2005/8/layout/hProcess4"/>
    <dgm:cxn modelId="{AE4427CA-E8A4-439B-96AD-1B1EC3A8DB1D}" srcId="{2C231615-CD96-49EC-A6ED-8973E66487BC}" destId="{2CC4C7D1-3500-4123-B171-BF6DA809FB99}" srcOrd="0" destOrd="0" parTransId="{308AF4CF-4362-4D5B-A13A-03329F770723}" sibTransId="{4B3EA8CD-5766-46D6-A6C2-A174DD7D8B9C}"/>
    <dgm:cxn modelId="{C60EE25D-0F0B-47C3-AA88-EE1EE46B6431}" type="presOf" srcId="{0F0EB6D9-C008-4145-8FAB-B5D5ED8D101C}" destId="{7ACA3BEC-8602-4582-9BDE-8A03BD2D79FC}" srcOrd="0" destOrd="0" presId="urn:microsoft.com/office/officeart/2005/8/layout/hProcess4"/>
    <dgm:cxn modelId="{02C6460D-FD24-495F-8188-39A6C9A2EAA1}" type="presOf" srcId="{0A05931B-7B25-44E9-815C-D6012D512A6A}" destId="{DCD1DF95-D65C-4A98-AEAD-688182DE5828}" srcOrd="0" destOrd="1" presId="urn:microsoft.com/office/officeart/2005/8/layout/hProcess4"/>
    <dgm:cxn modelId="{BF3ED1F2-A9A5-4222-BE34-87593092A878}" type="presOf" srcId="{3E62C6C3-3FEF-4427-B29B-E01EFA915ED8}" destId="{6426449A-BDFF-4F0A-A04B-E2019B6301DA}" srcOrd="1" destOrd="1" presId="urn:microsoft.com/office/officeart/2005/8/layout/hProcess4"/>
    <dgm:cxn modelId="{9F315290-A954-462D-83AD-D3E76CDC8186}" srcId="{AFB9E66D-43B6-45EC-BEA0-0119E4C9C114}" destId="{67643DA6-792F-4494-BA4A-D9B4D40B91C3}" srcOrd="0" destOrd="0" parTransId="{E953A78B-B737-4872-99A6-68642D383B32}" sibTransId="{BCDB5EA2-35AB-4FDF-B1ED-43126A8521CA}"/>
    <dgm:cxn modelId="{6A1E041C-351D-4147-8DF1-B034850B2498}" type="presOf" srcId="{961226B8-9C79-4A7C-99DF-6B2652B743B6}" destId="{06B01272-33BC-4B54-9837-C638E5D12940}" srcOrd="1" destOrd="2" presId="urn:microsoft.com/office/officeart/2005/8/layout/hProcess4"/>
    <dgm:cxn modelId="{ADC4856D-BB13-48E9-AFFA-6683A4BCB72A}" type="presOf" srcId="{916A91C6-550B-42BA-946D-EA9935014B68}" destId="{29471B1F-5BC5-41F3-9FCA-07CFE7980E88}" srcOrd="0" destOrd="2" presId="urn:microsoft.com/office/officeart/2005/8/layout/hProcess4"/>
    <dgm:cxn modelId="{8453B10D-E297-4280-8B61-5B4677CCA3F9}" type="presOf" srcId="{8D6D3253-CB8D-4881-AE68-EC0665D7A63E}" destId="{AB83B347-0408-4FAB-9205-3D8A07EBA55C}" srcOrd="0" destOrd="0" presId="urn:microsoft.com/office/officeart/2005/8/layout/hProcess4"/>
    <dgm:cxn modelId="{F5E3C223-9FA6-4803-9C32-6C67D4EA56E0}" type="presOf" srcId="{53D1C039-4FAF-4F37-B865-C82C036D7029}" destId="{4D5397CB-3F90-43E9-BEAE-0CD4E22B84C9}" srcOrd="0" destOrd="0" presId="urn:microsoft.com/office/officeart/2005/8/layout/hProcess4"/>
    <dgm:cxn modelId="{BDA97C96-9E9C-40F0-A229-F4A5D813A912}" type="presOf" srcId="{4F2B37A8-00C4-4B42-A0C4-5C27FB469798}" destId="{2EC8F306-0DA0-4B59-948E-FA2430271319}" srcOrd="0" destOrd="0" presId="urn:microsoft.com/office/officeart/2005/8/layout/hProcess4"/>
    <dgm:cxn modelId="{5D8B1C44-8AF1-4847-B2A2-A4518D3B69B0}" type="presOf" srcId="{961226B8-9C79-4A7C-99DF-6B2652B743B6}" destId="{DCD1DF95-D65C-4A98-AEAD-688182DE5828}" srcOrd="0" destOrd="2" presId="urn:microsoft.com/office/officeart/2005/8/layout/hProcess4"/>
    <dgm:cxn modelId="{128BDF9A-0C39-4713-B5FF-564748C9061D}" srcId="{4F2B37A8-00C4-4B42-A0C4-5C27FB469798}" destId="{8D6D3253-CB8D-4881-AE68-EC0665D7A63E}" srcOrd="2" destOrd="0" parTransId="{CB51AD46-62FA-44DB-B352-33BC59709F61}" sibTransId="{54A9FA25-17C9-423E-8AD1-3C9FDAA267D8}"/>
    <dgm:cxn modelId="{3BA45D1A-EE69-4B8A-ACA5-3A22DF0A48E2}" type="presOf" srcId="{2CC4C7D1-3500-4123-B171-BF6DA809FB99}" destId="{6426449A-BDFF-4F0A-A04B-E2019B6301DA}" srcOrd="1" destOrd="0" presId="urn:microsoft.com/office/officeart/2005/8/layout/hProcess4"/>
    <dgm:cxn modelId="{543AD2FD-FD55-4719-802E-901F947D74B6}" type="presOf" srcId="{21C47AC6-1A06-47E2-A588-93B22F82AA56}" destId="{6034BE02-B427-4E56-B136-E9D1E66C6111}" srcOrd="1" destOrd="2" presId="urn:microsoft.com/office/officeart/2005/8/layout/hProcess4"/>
    <dgm:cxn modelId="{DDEA1723-BC86-4633-B109-F1A938FB5622}" srcId="{AFB9E66D-43B6-45EC-BEA0-0119E4C9C114}" destId="{7A780852-33A1-452A-A12B-F539CB7F80E8}" srcOrd="1" destOrd="0" parTransId="{8EEC1313-C331-49BB-B6AA-9BACB138ACCC}" sibTransId="{ECEDEA2B-25E8-436D-AA49-CC736BA8F34F}"/>
    <dgm:cxn modelId="{93E15D89-139F-442E-B101-01B2BCB38467}" srcId="{8D6D3253-CB8D-4881-AE68-EC0665D7A63E}" destId="{8137D1AD-34E0-44BD-8B2D-873770034E45}" srcOrd="0" destOrd="0" parTransId="{9553B09F-9652-4400-A683-82AAE62B6BB5}" sibTransId="{7B153462-9A21-4708-9F45-87D47005C427}"/>
    <dgm:cxn modelId="{735C9B9C-04D9-40C2-A13D-8E80694F1C43}" type="presOf" srcId="{B564F250-1F94-384F-9D23-F8AE1D85DB4D}" destId="{6426449A-BDFF-4F0A-A04B-E2019B6301DA}" srcOrd="1" destOrd="3" presId="urn:microsoft.com/office/officeart/2005/8/layout/hProcess4"/>
    <dgm:cxn modelId="{44F32E12-5788-47A9-A344-55A681A2AF51}" type="presOf" srcId="{2C231615-CD96-49EC-A6ED-8973E66487BC}" destId="{8A71A6DF-A8FD-4E57-9294-91AEAEF4A5AB}" srcOrd="0" destOrd="0" presId="urn:microsoft.com/office/officeart/2005/8/layout/hProcess4"/>
    <dgm:cxn modelId="{6DE51DC0-2B48-6841-9E2D-9050EEDA0D04}" srcId="{2C231615-CD96-49EC-A6ED-8973E66487BC}" destId="{B564F250-1F94-384F-9D23-F8AE1D85DB4D}" srcOrd="3" destOrd="0" parTransId="{13AC3570-DF6A-8647-8F98-7FA6794E8DF8}" sibTransId="{3B201DFE-4115-DA42-84F0-BEF23B5E710E}"/>
    <dgm:cxn modelId="{852F57BD-F27E-44D1-B419-0BD2A6761121}" type="presOf" srcId="{3E62C6C3-3FEF-4427-B29B-E01EFA915ED8}" destId="{29471B1F-5BC5-41F3-9FCA-07CFE7980E88}" srcOrd="0" destOrd="1" presId="urn:microsoft.com/office/officeart/2005/8/layout/hProcess4"/>
    <dgm:cxn modelId="{E8356363-8803-4F28-83CB-75118D802CAA}" type="presParOf" srcId="{2EC8F306-0DA0-4B59-948E-FA2430271319}" destId="{EF09D7C8-4ECA-4A44-A4E7-691622C4279D}" srcOrd="0" destOrd="0" presId="urn:microsoft.com/office/officeart/2005/8/layout/hProcess4"/>
    <dgm:cxn modelId="{E3EF8688-950A-49CD-90F3-A0535325FFD6}" type="presParOf" srcId="{2EC8F306-0DA0-4B59-948E-FA2430271319}" destId="{DCA8EEAE-7F08-486D-9FCC-9DCC1C2D9030}" srcOrd="1" destOrd="0" presId="urn:microsoft.com/office/officeart/2005/8/layout/hProcess4"/>
    <dgm:cxn modelId="{329304C8-067D-47C8-A03B-F42B4F34C586}" type="presParOf" srcId="{2EC8F306-0DA0-4B59-948E-FA2430271319}" destId="{8998D600-8081-433F-927E-E80DAF5F6554}" srcOrd="2" destOrd="0" presId="urn:microsoft.com/office/officeart/2005/8/layout/hProcess4"/>
    <dgm:cxn modelId="{3658A1BE-87A9-4C43-A506-634D9BE17EAE}" type="presParOf" srcId="{8998D600-8081-433F-927E-E80DAF5F6554}" destId="{80CC3A1A-9D21-4FD1-B60B-90339ED06F76}" srcOrd="0" destOrd="0" presId="urn:microsoft.com/office/officeart/2005/8/layout/hProcess4"/>
    <dgm:cxn modelId="{4D9AAB6E-49D8-4BE6-B528-0D7D83A373A5}" type="presParOf" srcId="{80CC3A1A-9D21-4FD1-B60B-90339ED06F76}" destId="{B9AB2F61-60FC-4602-9A78-ABF8A648D6BC}" srcOrd="0" destOrd="0" presId="urn:microsoft.com/office/officeart/2005/8/layout/hProcess4"/>
    <dgm:cxn modelId="{C7A42AFA-E996-4175-B295-C0C4614C8CE6}" type="presParOf" srcId="{80CC3A1A-9D21-4FD1-B60B-90339ED06F76}" destId="{29471B1F-5BC5-41F3-9FCA-07CFE7980E88}" srcOrd="1" destOrd="0" presId="urn:microsoft.com/office/officeart/2005/8/layout/hProcess4"/>
    <dgm:cxn modelId="{3D478AE2-EAF1-4764-8949-09E06BA79CCF}" type="presParOf" srcId="{80CC3A1A-9D21-4FD1-B60B-90339ED06F76}" destId="{6426449A-BDFF-4F0A-A04B-E2019B6301DA}" srcOrd="2" destOrd="0" presId="urn:microsoft.com/office/officeart/2005/8/layout/hProcess4"/>
    <dgm:cxn modelId="{6564906C-078E-487B-A954-250644F3A181}" type="presParOf" srcId="{80CC3A1A-9D21-4FD1-B60B-90339ED06F76}" destId="{8A71A6DF-A8FD-4E57-9294-91AEAEF4A5AB}" srcOrd="3" destOrd="0" presId="urn:microsoft.com/office/officeart/2005/8/layout/hProcess4"/>
    <dgm:cxn modelId="{FEFF944D-3828-4C91-961A-6C17E07057E0}" type="presParOf" srcId="{80CC3A1A-9D21-4FD1-B60B-90339ED06F76}" destId="{B18A368E-556E-4601-A88B-7035658B7BA4}" srcOrd="4" destOrd="0" presId="urn:microsoft.com/office/officeart/2005/8/layout/hProcess4"/>
    <dgm:cxn modelId="{2049CA43-11DE-4369-BDE6-7DE090AEC974}" type="presParOf" srcId="{8998D600-8081-433F-927E-E80DAF5F6554}" destId="{7ACA3BEC-8602-4582-9BDE-8A03BD2D79FC}" srcOrd="1" destOrd="0" presId="urn:microsoft.com/office/officeart/2005/8/layout/hProcess4"/>
    <dgm:cxn modelId="{6927420D-27C6-4509-A2D4-DA49F6B132E6}" type="presParOf" srcId="{8998D600-8081-433F-927E-E80DAF5F6554}" destId="{21875DED-EF43-42DC-BC97-63B3492870FA}" srcOrd="2" destOrd="0" presId="urn:microsoft.com/office/officeart/2005/8/layout/hProcess4"/>
    <dgm:cxn modelId="{221A6CD9-4B1A-420B-88FC-9A8F1E61991E}" type="presParOf" srcId="{21875DED-EF43-42DC-BC97-63B3492870FA}" destId="{445F57A9-27F6-4822-86EC-0A617FA047F4}" srcOrd="0" destOrd="0" presId="urn:microsoft.com/office/officeart/2005/8/layout/hProcess4"/>
    <dgm:cxn modelId="{4765CE8B-23FB-416C-A2A6-6F0298C5981C}" type="presParOf" srcId="{21875DED-EF43-42DC-BC97-63B3492870FA}" destId="{C6BC792A-4E67-408B-BD4D-F4BE58DC849C}" srcOrd="1" destOrd="0" presId="urn:microsoft.com/office/officeart/2005/8/layout/hProcess4"/>
    <dgm:cxn modelId="{068B542A-F738-4F83-82BA-028138AF660B}" type="presParOf" srcId="{21875DED-EF43-42DC-BC97-63B3492870FA}" destId="{6034BE02-B427-4E56-B136-E9D1E66C6111}" srcOrd="2" destOrd="0" presId="urn:microsoft.com/office/officeart/2005/8/layout/hProcess4"/>
    <dgm:cxn modelId="{6C89F71E-12A0-4741-A74A-217CCF782FD4}" type="presParOf" srcId="{21875DED-EF43-42DC-BC97-63B3492870FA}" destId="{8FE1CB6A-81DC-4B1A-853A-F2F6F16145B8}" srcOrd="3" destOrd="0" presId="urn:microsoft.com/office/officeart/2005/8/layout/hProcess4"/>
    <dgm:cxn modelId="{CBB86A22-C1EE-4E2D-B25F-EBD76E067B78}" type="presParOf" srcId="{21875DED-EF43-42DC-BC97-63B3492870FA}" destId="{5932C77C-54C6-4F2E-9EE5-4A7D5899EFB1}" srcOrd="4" destOrd="0" presId="urn:microsoft.com/office/officeart/2005/8/layout/hProcess4"/>
    <dgm:cxn modelId="{5B867F86-C7DE-4185-B308-75B6D26ABBA4}" type="presParOf" srcId="{8998D600-8081-433F-927E-E80DAF5F6554}" destId="{4D5397CB-3F90-43E9-BEAE-0CD4E22B84C9}" srcOrd="3" destOrd="0" presId="urn:microsoft.com/office/officeart/2005/8/layout/hProcess4"/>
    <dgm:cxn modelId="{FE2D89C6-D401-4EDB-BDFE-D3A1717FA7A5}" type="presParOf" srcId="{8998D600-8081-433F-927E-E80DAF5F6554}" destId="{9CFDB091-008C-4A2B-8E47-B6C1669F9CED}" srcOrd="4" destOrd="0" presId="urn:microsoft.com/office/officeart/2005/8/layout/hProcess4"/>
    <dgm:cxn modelId="{7CE26D25-7697-4898-BAE4-7AD0DF026054}" type="presParOf" srcId="{9CFDB091-008C-4A2B-8E47-B6C1669F9CED}" destId="{B8F666F7-8150-4659-8312-B28CA1EE613D}" srcOrd="0" destOrd="0" presId="urn:microsoft.com/office/officeart/2005/8/layout/hProcess4"/>
    <dgm:cxn modelId="{AC2300B9-1636-4023-981C-E8C8B1C2D0AF}" type="presParOf" srcId="{9CFDB091-008C-4A2B-8E47-B6C1669F9CED}" destId="{DCD1DF95-D65C-4A98-AEAD-688182DE5828}" srcOrd="1" destOrd="0" presId="urn:microsoft.com/office/officeart/2005/8/layout/hProcess4"/>
    <dgm:cxn modelId="{43CD0047-C0F5-467B-83A1-A9FA035C20B8}" type="presParOf" srcId="{9CFDB091-008C-4A2B-8E47-B6C1669F9CED}" destId="{06B01272-33BC-4B54-9837-C638E5D12940}" srcOrd="2" destOrd="0" presId="urn:microsoft.com/office/officeart/2005/8/layout/hProcess4"/>
    <dgm:cxn modelId="{A38A500F-9E38-470C-B23B-EC76799EEAB2}" type="presParOf" srcId="{9CFDB091-008C-4A2B-8E47-B6C1669F9CED}" destId="{AB83B347-0408-4FAB-9205-3D8A07EBA55C}" srcOrd="3" destOrd="0" presId="urn:microsoft.com/office/officeart/2005/8/layout/hProcess4"/>
    <dgm:cxn modelId="{5873289C-688C-4033-A31E-B0014ED922FD}" type="presParOf" srcId="{9CFDB091-008C-4A2B-8E47-B6C1669F9CED}" destId="{EBF13DEC-FF50-480F-9E6D-1154658F87B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1E0CB9-429F-47E5-B8ED-14A417504D94}" type="doc">
      <dgm:prSet loTypeId="urn:microsoft.com/office/officeart/2011/layout/ConvergingTex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27058A-AA0C-4FF1-B772-7BD7A827C482}">
      <dgm:prSet phldrT="[Text]" custT="1"/>
      <dgm:spPr/>
      <dgm:t>
        <a:bodyPr/>
        <a:lstStyle/>
        <a:p>
          <a:r>
            <a:rPr lang="en-US" sz="1300" dirty="0" smtClean="0"/>
            <a:t>Math</a:t>
          </a:r>
          <a:endParaRPr lang="en-US" sz="1300" dirty="0"/>
        </a:p>
      </dgm:t>
    </dgm:pt>
    <dgm:pt modelId="{B95923CB-85FC-4ECD-9F66-5574166EB033}" type="parTrans" cxnId="{16449F6B-6367-40A5-8ED1-700E83158D45}">
      <dgm:prSet/>
      <dgm:spPr/>
      <dgm:t>
        <a:bodyPr/>
        <a:lstStyle/>
        <a:p>
          <a:endParaRPr lang="en-US"/>
        </a:p>
      </dgm:t>
    </dgm:pt>
    <dgm:pt modelId="{81F9BEF8-E84A-4CF9-8882-DFC2EB54D202}" type="sibTrans" cxnId="{16449F6B-6367-40A5-8ED1-700E83158D45}">
      <dgm:prSet/>
      <dgm:spPr/>
      <dgm:t>
        <a:bodyPr/>
        <a:lstStyle/>
        <a:p>
          <a:endParaRPr lang="en-US"/>
        </a:p>
      </dgm:t>
    </dgm:pt>
    <dgm:pt modelId="{ABB74110-9FC7-4711-8847-19A0173C833E}">
      <dgm:prSet phldrT="[Text]" custT="1"/>
      <dgm:spPr/>
      <dgm:t>
        <a:bodyPr/>
        <a:lstStyle/>
        <a:p>
          <a:r>
            <a:rPr lang="en-US" sz="1200" dirty="0" smtClean="0"/>
            <a:t>Locating Information</a:t>
          </a:r>
          <a:endParaRPr lang="en-US" sz="1200" dirty="0"/>
        </a:p>
      </dgm:t>
    </dgm:pt>
    <dgm:pt modelId="{346DC8A4-7D9C-4089-AD90-3A997D4D6578}" type="parTrans" cxnId="{B980BB50-6FC7-4F97-9A7D-73BD56392108}">
      <dgm:prSet/>
      <dgm:spPr/>
      <dgm:t>
        <a:bodyPr/>
        <a:lstStyle/>
        <a:p>
          <a:endParaRPr lang="en-US"/>
        </a:p>
      </dgm:t>
    </dgm:pt>
    <dgm:pt modelId="{EE2160F8-7F28-477D-BCB9-BB11F6A911E1}" type="sibTrans" cxnId="{B980BB50-6FC7-4F97-9A7D-73BD56392108}">
      <dgm:prSet/>
      <dgm:spPr/>
      <dgm:t>
        <a:bodyPr/>
        <a:lstStyle/>
        <a:p>
          <a:endParaRPr lang="en-US"/>
        </a:p>
      </dgm:t>
    </dgm:pt>
    <dgm:pt modelId="{6C6A8171-2460-44CA-8F55-5679A4250551}">
      <dgm:prSet phldrT="[Text]" custT="1"/>
      <dgm:spPr/>
      <dgm:t>
        <a:bodyPr/>
        <a:lstStyle/>
        <a:p>
          <a:r>
            <a:rPr lang="en-US" sz="1200" dirty="0" smtClean="0"/>
            <a:t>Reading</a:t>
          </a:r>
          <a:endParaRPr lang="en-US" sz="1200" dirty="0"/>
        </a:p>
      </dgm:t>
    </dgm:pt>
    <dgm:pt modelId="{9C3BD31D-1031-43D7-B67A-79E85F55FFFD}" type="parTrans" cxnId="{5FBFCDF5-D675-4116-98F1-C3F7F84D7556}">
      <dgm:prSet/>
      <dgm:spPr/>
      <dgm:t>
        <a:bodyPr/>
        <a:lstStyle/>
        <a:p>
          <a:endParaRPr lang="en-US"/>
        </a:p>
      </dgm:t>
    </dgm:pt>
    <dgm:pt modelId="{A7407023-2411-4A66-BC78-881F1D760E82}" type="sibTrans" cxnId="{5FBFCDF5-D675-4116-98F1-C3F7F84D7556}">
      <dgm:prSet/>
      <dgm:spPr/>
      <dgm:t>
        <a:bodyPr/>
        <a:lstStyle/>
        <a:p>
          <a:endParaRPr lang="en-US"/>
        </a:p>
      </dgm:t>
    </dgm:pt>
    <dgm:pt modelId="{E6536A99-9A35-428F-A237-642A9050BC5A}">
      <dgm:prSet phldrT="[Text]" custT="1"/>
      <dgm:spPr/>
      <dgm:t>
        <a:bodyPr/>
        <a:lstStyle/>
        <a:p>
          <a:r>
            <a:rPr lang="en-US" sz="1200" dirty="0" err="1" smtClean="0"/>
            <a:t>WorkKeys</a:t>
          </a:r>
          <a:r>
            <a:rPr lang="en-US" sz="1200" dirty="0" smtClean="0"/>
            <a:t> Internet Version (WKIV)</a:t>
          </a:r>
        </a:p>
      </dgm:t>
    </dgm:pt>
    <dgm:pt modelId="{260A0985-5DEC-4F86-B02B-0789357539E3}" type="parTrans" cxnId="{6EBACE8E-F03A-4EB2-9570-42298AD59431}">
      <dgm:prSet/>
      <dgm:spPr/>
      <dgm:t>
        <a:bodyPr/>
        <a:lstStyle/>
        <a:p>
          <a:endParaRPr lang="en-US"/>
        </a:p>
      </dgm:t>
    </dgm:pt>
    <dgm:pt modelId="{5A93B163-F5B6-4ADD-851B-3E5CF28CBB92}" type="sibTrans" cxnId="{6EBACE8E-F03A-4EB2-9570-42298AD59431}">
      <dgm:prSet/>
      <dgm:spPr/>
      <dgm:t>
        <a:bodyPr/>
        <a:lstStyle/>
        <a:p>
          <a:endParaRPr lang="en-US"/>
        </a:p>
      </dgm:t>
    </dgm:pt>
    <dgm:pt modelId="{375456AB-200C-4413-9C14-F7CA7CE75981}">
      <dgm:prSet phldrT="[Text]" custT="1"/>
      <dgm:spPr/>
      <dgm:t>
        <a:bodyPr/>
        <a:lstStyle/>
        <a:p>
          <a:r>
            <a:rPr lang="en-US" sz="1800" dirty="0" smtClean="0"/>
            <a:t>NCRC</a:t>
          </a:r>
          <a:endParaRPr lang="en-US" sz="1800" dirty="0"/>
        </a:p>
      </dgm:t>
    </dgm:pt>
    <dgm:pt modelId="{506EE548-42DF-4FF1-B8ED-8B23079D1FC1}" type="parTrans" cxnId="{9589BA22-13F3-4BE5-99D6-913C573B5904}">
      <dgm:prSet/>
      <dgm:spPr/>
      <dgm:t>
        <a:bodyPr/>
        <a:lstStyle/>
        <a:p>
          <a:endParaRPr lang="en-US"/>
        </a:p>
      </dgm:t>
    </dgm:pt>
    <dgm:pt modelId="{786BBC9D-7416-49C1-AF60-A2BB2F78F08D}" type="sibTrans" cxnId="{9589BA22-13F3-4BE5-99D6-913C573B5904}">
      <dgm:prSet/>
      <dgm:spPr/>
      <dgm:t>
        <a:bodyPr/>
        <a:lstStyle/>
        <a:p>
          <a:endParaRPr lang="en-US"/>
        </a:p>
      </dgm:t>
    </dgm:pt>
    <dgm:pt modelId="{4E270CBD-2D73-4FB6-8CA6-464DF7E8C450}">
      <dgm:prSet phldrT="[Text]" custT="1"/>
      <dgm:spPr/>
      <dgm:t>
        <a:bodyPr/>
        <a:lstStyle/>
        <a:p>
          <a:r>
            <a:rPr lang="en-US" sz="1200" dirty="0" smtClean="0"/>
            <a:t>Talent</a:t>
          </a:r>
          <a:endParaRPr lang="en-US" sz="1200" dirty="0"/>
        </a:p>
      </dgm:t>
    </dgm:pt>
    <dgm:pt modelId="{CF8A8F27-7E88-406F-8F0F-B83FA9ED9721}" type="parTrans" cxnId="{B7EFEE10-6457-45EF-B1B4-B8C5F7CC541E}">
      <dgm:prSet/>
      <dgm:spPr/>
      <dgm:t>
        <a:bodyPr/>
        <a:lstStyle/>
        <a:p>
          <a:endParaRPr lang="en-US"/>
        </a:p>
      </dgm:t>
    </dgm:pt>
    <dgm:pt modelId="{C403F1F2-969F-48E4-9793-4FE4D49D0509}" type="sibTrans" cxnId="{B7EFEE10-6457-45EF-B1B4-B8C5F7CC541E}">
      <dgm:prSet/>
      <dgm:spPr/>
      <dgm:t>
        <a:bodyPr/>
        <a:lstStyle/>
        <a:p>
          <a:endParaRPr lang="en-US"/>
        </a:p>
      </dgm:t>
    </dgm:pt>
    <dgm:pt modelId="{159417EE-DC6F-4044-945E-9B9E4B098F2D}">
      <dgm:prSet phldrT="[Text]" custT="1"/>
      <dgm:spPr/>
      <dgm:t>
        <a:bodyPr/>
        <a:lstStyle/>
        <a:p>
          <a:r>
            <a:rPr lang="en-US" sz="1000" dirty="0" err="1" smtClean="0"/>
            <a:t>WorkKeys</a:t>
          </a:r>
          <a:r>
            <a:rPr lang="en-US" sz="1000" dirty="0" smtClean="0"/>
            <a:t> Tests</a:t>
          </a:r>
          <a:endParaRPr lang="en-US" sz="1000" dirty="0"/>
        </a:p>
      </dgm:t>
    </dgm:pt>
    <dgm:pt modelId="{ED59EDE3-49B4-4F1A-9C95-56F545C0F5BF}" type="parTrans" cxnId="{F4E1228F-C3CA-4471-AB22-3BB8E1022942}">
      <dgm:prSet/>
      <dgm:spPr/>
      <dgm:t>
        <a:bodyPr/>
        <a:lstStyle/>
        <a:p>
          <a:endParaRPr lang="en-US"/>
        </a:p>
      </dgm:t>
    </dgm:pt>
    <dgm:pt modelId="{B2A93147-7D38-4067-8050-3EC4A63FAB81}" type="sibTrans" cxnId="{F4E1228F-C3CA-4471-AB22-3BB8E1022942}">
      <dgm:prSet/>
      <dgm:spPr/>
      <dgm:t>
        <a:bodyPr/>
        <a:lstStyle/>
        <a:p>
          <a:endParaRPr lang="en-US"/>
        </a:p>
      </dgm:t>
    </dgm:pt>
    <dgm:pt modelId="{6A472684-794E-4085-B793-782C8281EFF6}">
      <dgm:prSet phldrT="[Text]" custT="1"/>
      <dgm:spPr/>
      <dgm:t>
        <a:bodyPr/>
        <a:lstStyle/>
        <a:p>
          <a:r>
            <a:rPr lang="en-US" sz="1200" dirty="0" err="1" smtClean="0"/>
            <a:t>RegiSTAR</a:t>
          </a:r>
          <a:r>
            <a:rPr lang="en-US" sz="1200" dirty="0" smtClean="0"/>
            <a:t/>
          </a:r>
          <a:br>
            <a:rPr lang="en-US" sz="1200" dirty="0" smtClean="0"/>
          </a:br>
          <a:endParaRPr lang="en-US" sz="1200" dirty="0"/>
        </a:p>
      </dgm:t>
    </dgm:pt>
    <dgm:pt modelId="{9AF232FC-146D-4D69-A0D3-A2B5BA416694}" type="parTrans" cxnId="{5A58363D-DA7B-45B5-91C3-57962A239285}">
      <dgm:prSet/>
      <dgm:spPr/>
      <dgm:t>
        <a:bodyPr/>
        <a:lstStyle/>
        <a:p>
          <a:endParaRPr lang="en-US"/>
        </a:p>
      </dgm:t>
    </dgm:pt>
    <dgm:pt modelId="{1B732703-520F-4988-BAA0-A0A5CFD55542}" type="sibTrans" cxnId="{5A58363D-DA7B-45B5-91C3-57962A239285}">
      <dgm:prSet/>
      <dgm:spPr/>
      <dgm:t>
        <a:bodyPr/>
        <a:lstStyle/>
        <a:p>
          <a:endParaRPr lang="en-US"/>
        </a:p>
      </dgm:t>
    </dgm:pt>
    <dgm:pt modelId="{8C899DD1-6A9C-4620-9ED1-08C33B16298B}" type="pres">
      <dgm:prSet presAssocID="{811E0CB9-429F-47E5-B8ED-14A417504D94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1C87CCD-AD39-4972-B011-741CFB81D202}" type="pres">
      <dgm:prSet presAssocID="{E6536A99-9A35-428F-A237-642A9050BC5A}" presName="composite" presStyleCnt="0"/>
      <dgm:spPr/>
    </dgm:pt>
    <dgm:pt modelId="{4A903BDA-8711-4C2D-A900-EEC166662923}" type="pres">
      <dgm:prSet presAssocID="{E6536A99-9A35-428F-A237-642A9050BC5A}" presName="ParentAccent1" presStyleLbl="alignNode1" presStyleIdx="0" presStyleCnt="75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0FD6C9E1-306E-45D1-9209-1B833C273823}" type="pres">
      <dgm:prSet presAssocID="{E6536A99-9A35-428F-A237-642A9050BC5A}" presName="ParentAccent2" presStyleLbl="alignNode1" presStyleIdx="1" presStyleCnt="75" custScaleX="51672" custScaleY="86088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56A00D72-D283-49B5-B8C6-AA75339912CA}" type="pres">
      <dgm:prSet presAssocID="{E6536A99-9A35-428F-A237-642A9050BC5A}" presName="ParentAccent3" presStyleLbl="alignNode1" presStyleIdx="2" presStyleCnt="75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2643C766-5FC8-4E71-984E-27B489B1585E}" type="pres">
      <dgm:prSet presAssocID="{E6536A99-9A35-428F-A237-642A9050BC5A}" presName="ParentAccent4" presStyleLbl="alignNode1" presStyleIdx="3" presStyleCnt="75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C5CD6E03-CD76-4FCA-A587-280E01CD05DD}" type="pres">
      <dgm:prSet presAssocID="{E6536A99-9A35-428F-A237-642A9050BC5A}" presName="ParentAccent5" presStyleLbl="alignNode1" presStyleIdx="4" presStyleCnt="75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4C4B2993-B307-4142-A728-C6ABC0059282}" type="pres">
      <dgm:prSet presAssocID="{E6536A99-9A35-428F-A237-642A9050BC5A}" presName="ParentAccent6" presStyleLbl="alignNode1" presStyleIdx="5" presStyleCnt="75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7F8AEC46-E4C6-4582-9182-97D9F7594E60}" type="pres">
      <dgm:prSet presAssocID="{E6536A99-9A35-428F-A237-642A9050BC5A}" presName="ParentAccent7" presStyleLbl="alignNode1" presStyleIdx="6" presStyleCnt="75" custScaleX="51672" custScaleY="86088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985FD91F-E066-47ED-8896-8926FB6356B0}" type="pres">
      <dgm:prSet presAssocID="{E6536A99-9A35-428F-A237-642A9050BC5A}" presName="ParentAccent8" presStyleLbl="alignNode1" presStyleIdx="7" presStyleCnt="75" custScaleX="51672" custScaleY="86088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E7704C2C-FF5B-47E5-A606-C8C7CF2880F1}" type="pres">
      <dgm:prSet presAssocID="{E6536A99-9A35-428F-A237-642A9050BC5A}" presName="ParentAccent9" presStyleLbl="alignNode1" presStyleIdx="8" presStyleCnt="75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D800C120-D1EB-4B9C-9EC5-D4C2A773AA22}" type="pres">
      <dgm:prSet presAssocID="{E6536A99-9A35-428F-A237-642A9050BC5A}" presName="ParentAccent10" presStyleLbl="alignNode1" presStyleIdx="9" presStyleCnt="75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99E019FB-119C-446F-93EA-7946562ECC15}" type="pres">
      <dgm:prSet presAssocID="{E6536A99-9A35-428F-A237-642A9050BC5A}" presName="Parent" presStyleLbl="alignNode1" presStyleIdx="10" presStyleCnt="75" custScaleX="121996" custScaleY="121485" custLinFactNeighborX="15990" custLinFactNeighborY="-6085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0F8D8-207F-4DF8-A1D8-60038BE184B3}" type="pres">
      <dgm:prSet presAssocID="{5A93B163-F5B6-4ADD-851B-3E5CF28CBB92}" presName="sibTrans" presStyleCnt="0"/>
      <dgm:spPr/>
    </dgm:pt>
    <dgm:pt modelId="{72FFFC98-C9E2-41BE-A3AD-4340F3C148DA}" type="pres">
      <dgm:prSet presAssocID="{159417EE-DC6F-4044-945E-9B9E4B098F2D}" presName="composite" presStyleCnt="0"/>
      <dgm:spPr/>
    </dgm:pt>
    <dgm:pt modelId="{48CD3052-8C2C-4AE1-8578-D539129E7DD6}" type="pres">
      <dgm:prSet presAssocID="{159417EE-DC6F-4044-945E-9B9E4B098F2D}" presName="ParentAccent1" presStyleLbl="alignNode1" presStyleIdx="11" presStyleCnt="75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CAF0F0A3-9B6E-4655-ABFB-21DCC0011B23}" type="pres">
      <dgm:prSet presAssocID="{159417EE-DC6F-4044-945E-9B9E4B098F2D}" presName="ParentAccent2" presStyleLbl="alignNode1" presStyleIdx="12" presStyleCnt="75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5324FE8C-5D48-4675-8E7D-9ACFD5B62E8B}" type="pres">
      <dgm:prSet presAssocID="{159417EE-DC6F-4044-945E-9B9E4B098F2D}" presName="ParentAccent3" presStyleLbl="alignNode1" presStyleIdx="13" presStyleCnt="75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9906582C-E814-41C9-8417-9E7CF2B0F51F}" type="pres">
      <dgm:prSet presAssocID="{159417EE-DC6F-4044-945E-9B9E4B098F2D}" presName="ParentAccent4" presStyleLbl="alignNode1" presStyleIdx="14" presStyleCnt="75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CB232AD5-7B9A-417E-B053-353378099C84}" type="pres">
      <dgm:prSet presAssocID="{159417EE-DC6F-4044-945E-9B9E4B098F2D}" presName="ParentAccent5" presStyleLbl="alignNode1" presStyleIdx="15" presStyleCnt="75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B00D771D-D4DF-4F29-9BF2-FC5AD8F02403}" type="pres">
      <dgm:prSet presAssocID="{159417EE-DC6F-4044-945E-9B9E4B098F2D}" presName="ParentAccent6" presStyleLbl="alignNode1" presStyleIdx="16" presStyleCnt="75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A37ECD5A-4845-46B3-9ACF-133E47EAC45E}" type="pres">
      <dgm:prSet presAssocID="{159417EE-DC6F-4044-945E-9B9E4B098F2D}" presName="ParentAccent7" presStyleLbl="alignNode1" presStyleIdx="17" presStyleCnt="75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CD4BEA0D-51F8-4883-995B-F5924B3AFAB8}" type="pres">
      <dgm:prSet presAssocID="{159417EE-DC6F-4044-945E-9B9E4B098F2D}" presName="ParentAccent8" presStyleLbl="alignNode1" presStyleIdx="18" presStyleCnt="75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51AA46D7-F758-405B-B485-EBF39680EF47}" type="pres">
      <dgm:prSet presAssocID="{159417EE-DC6F-4044-945E-9B9E4B098F2D}" presName="ParentAccent9" presStyleLbl="alignNode1" presStyleIdx="19" presStyleCnt="75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B66BCF41-46A8-40CD-A4FA-91D02F26E3CE}" type="pres">
      <dgm:prSet presAssocID="{159417EE-DC6F-4044-945E-9B9E4B098F2D}" presName="ParentAccent10" presStyleLbl="alignNode1" presStyleIdx="20" presStyleCnt="75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99AC5950-033B-4481-9D6A-C2DD969B4E32}" type="pres">
      <dgm:prSet presAssocID="{159417EE-DC6F-4044-945E-9B9E4B098F2D}" presName="Parent" presStyleLbl="alignNode1" presStyleIdx="21" presStyleCnt="75" custScaleX="175240" custScaleY="141829" custLinFactNeighborX="55201" custLinFactNeighborY="-921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98661-5202-45A1-91BC-3FA0166B21E4}" type="pres">
      <dgm:prSet presAssocID="{5327058A-AA0C-4FF1-B772-7BD7A827C482}" presName="Child1Accent1" presStyleLbl="alignNode1" presStyleIdx="22" presStyleCnt="75"/>
      <dgm:spPr/>
    </dgm:pt>
    <dgm:pt modelId="{D347F3B7-AE24-4698-9650-3EA463A0C8ED}" type="pres">
      <dgm:prSet presAssocID="{5327058A-AA0C-4FF1-B772-7BD7A827C482}" presName="Child1Accent2" presStyleLbl="alignNode1" presStyleIdx="23" presStyleCnt="75"/>
      <dgm:spPr/>
    </dgm:pt>
    <dgm:pt modelId="{C9FD3F11-93B2-4597-86E2-75575FBB6209}" type="pres">
      <dgm:prSet presAssocID="{5327058A-AA0C-4FF1-B772-7BD7A827C482}" presName="Child1Accent3" presStyleLbl="alignNode1" presStyleIdx="24" presStyleCnt="75"/>
      <dgm:spPr/>
    </dgm:pt>
    <dgm:pt modelId="{B1DBBFF0-521F-45F1-882E-0E834721EA11}" type="pres">
      <dgm:prSet presAssocID="{5327058A-AA0C-4FF1-B772-7BD7A827C482}" presName="Child1Accent4" presStyleLbl="alignNode1" presStyleIdx="25" presStyleCnt="75"/>
      <dgm:spPr/>
    </dgm:pt>
    <dgm:pt modelId="{E87DEB30-D0BB-4892-B6EF-2C60F31DEF10}" type="pres">
      <dgm:prSet presAssocID="{5327058A-AA0C-4FF1-B772-7BD7A827C482}" presName="Child1Accent5" presStyleLbl="alignNode1" presStyleIdx="26" presStyleCnt="75"/>
      <dgm:spPr/>
    </dgm:pt>
    <dgm:pt modelId="{33E8B43E-9D11-4850-A571-A47E0439B06F}" type="pres">
      <dgm:prSet presAssocID="{5327058A-AA0C-4FF1-B772-7BD7A827C482}" presName="Child1Accent6" presStyleLbl="alignNode1" presStyleIdx="27" presStyleCnt="75"/>
      <dgm:spPr/>
    </dgm:pt>
    <dgm:pt modelId="{6B0E3DC5-3F30-4863-A12D-322918006207}" type="pres">
      <dgm:prSet presAssocID="{5327058A-AA0C-4FF1-B772-7BD7A827C482}" presName="Child1Accent7" presStyleLbl="alignNode1" presStyleIdx="28" presStyleCnt="75"/>
      <dgm:spPr/>
    </dgm:pt>
    <dgm:pt modelId="{25BC1DCB-5B69-4BCE-91E1-ADFDAF2D6546}" type="pres">
      <dgm:prSet presAssocID="{5327058A-AA0C-4FF1-B772-7BD7A827C482}" presName="Child1Accent8" presStyleLbl="alignNode1" presStyleIdx="29" presStyleCnt="75"/>
      <dgm:spPr/>
    </dgm:pt>
    <dgm:pt modelId="{1646DC7B-9589-4678-98A6-097FF9526199}" type="pres">
      <dgm:prSet presAssocID="{5327058A-AA0C-4FF1-B772-7BD7A827C482}" presName="Child1Accent9" presStyleLbl="alignNode1" presStyleIdx="30" presStyleCnt="75"/>
      <dgm:spPr/>
    </dgm:pt>
    <dgm:pt modelId="{91BBBA9F-A322-4C6A-AC26-AE891CB1EFEF}" type="pres">
      <dgm:prSet presAssocID="{5327058A-AA0C-4FF1-B772-7BD7A827C482}" presName="Child1" presStyleLbl="revTx" presStyleIdx="0" presStyleCnt="4" custLinFactY="200000" custLinFactNeighborX="-2133" custLinFactNeighborY="21451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25792-95CA-440C-98D3-D472A70A859A}" type="pres">
      <dgm:prSet presAssocID="{ABB74110-9FC7-4711-8847-19A0173C833E}" presName="Child2Accent1" presStyleLbl="alignNode1" presStyleIdx="31" presStyleCnt="75"/>
      <dgm:spPr/>
    </dgm:pt>
    <dgm:pt modelId="{32EC8A42-BCC0-4692-AF14-CC4815A35743}" type="pres">
      <dgm:prSet presAssocID="{ABB74110-9FC7-4711-8847-19A0173C833E}" presName="Child2Accent2" presStyleLbl="alignNode1" presStyleIdx="32" presStyleCnt="75"/>
      <dgm:spPr/>
    </dgm:pt>
    <dgm:pt modelId="{E602E055-F5C2-4130-B5C5-344084CF2466}" type="pres">
      <dgm:prSet presAssocID="{ABB74110-9FC7-4711-8847-19A0173C833E}" presName="Child2Accent3" presStyleLbl="alignNode1" presStyleIdx="33" presStyleCnt="75"/>
      <dgm:spPr/>
    </dgm:pt>
    <dgm:pt modelId="{726BF1E4-A016-4DD3-BC36-47BFF52CFA74}" type="pres">
      <dgm:prSet presAssocID="{ABB74110-9FC7-4711-8847-19A0173C833E}" presName="Child2Accent4" presStyleLbl="alignNode1" presStyleIdx="34" presStyleCnt="75"/>
      <dgm:spPr/>
    </dgm:pt>
    <dgm:pt modelId="{2C8396F6-38BB-4839-8B90-477D54FDE288}" type="pres">
      <dgm:prSet presAssocID="{ABB74110-9FC7-4711-8847-19A0173C833E}" presName="Child2Accent5" presStyleLbl="alignNode1" presStyleIdx="35" presStyleCnt="75"/>
      <dgm:spPr/>
    </dgm:pt>
    <dgm:pt modelId="{55F32037-39D6-4C8D-ADAE-E78E50AD728C}" type="pres">
      <dgm:prSet presAssocID="{ABB74110-9FC7-4711-8847-19A0173C833E}" presName="Child2Accent6" presStyleLbl="alignNode1" presStyleIdx="36" presStyleCnt="75"/>
      <dgm:spPr/>
    </dgm:pt>
    <dgm:pt modelId="{03B5E140-088F-437E-8073-4B043F9F338A}" type="pres">
      <dgm:prSet presAssocID="{ABB74110-9FC7-4711-8847-19A0173C833E}" presName="Child2Accent7" presStyleLbl="alignNode1" presStyleIdx="37" presStyleCnt="75"/>
      <dgm:spPr/>
    </dgm:pt>
    <dgm:pt modelId="{1EA25462-CEDB-4B09-9590-047AE8A3B6CC}" type="pres">
      <dgm:prSet presAssocID="{ABB74110-9FC7-4711-8847-19A0173C833E}" presName="Child2" presStyleLbl="revTx" presStyleIdx="1" presStyleCnt="4" custScaleX="150785" custScaleY="205706" custLinFactY="-103509" custLinFactNeighborX="21124" custLinFactNeighborY="-20000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986F9-9A4E-40DA-91E7-19287D066401}" type="pres">
      <dgm:prSet presAssocID="{6C6A8171-2460-44CA-8F55-5679A4250551}" presName="Child3Accent1" presStyleLbl="alignNode1" presStyleIdx="38" presStyleCnt="75"/>
      <dgm:spPr/>
    </dgm:pt>
    <dgm:pt modelId="{C4A9B4A4-9AAA-4F7B-8964-8DA3FEEE1412}" type="pres">
      <dgm:prSet presAssocID="{6C6A8171-2460-44CA-8F55-5679A4250551}" presName="Child3Accent2" presStyleLbl="alignNode1" presStyleIdx="39" presStyleCnt="75"/>
      <dgm:spPr/>
    </dgm:pt>
    <dgm:pt modelId="{9A0D07F1-89E6-4BFB-81FC-29A49CF17C6D}" type="pres">
      <dgm:prSet presAssocID="{6C6A8171-2460-44CA-8F55-5679A4250551}" presName="Child3Accent3" presStyleLbl="alignNode1" presStyleIdx="40" presStyleCnt="75"/>
      <dgm:spPr/>
    </dgm:pt>
    <dgm:pt modelId="{F81A3C46-0688-46B5-AABE-D3EA67E48CF5}" type="pres">
      <dgm:prSet presAssocID="{6C6A8171-2460-44CA-8F55-5679A4250551}" presName="Child3Accent4" presStyleLbl="alignNode1" presStyleIdx="41" presStyleCnt="75"/>
      <dgm:spPr/>
    </dgm:pt>
    <dgm:pt modelId="{41C35915-9F69-4438-97C9-69B56F114954}" type="pres">
      <dgm:prSet presAssocID="{6C6A8171-2460-44CA-8F55-5679A4250551}" presName="Child3Accent5" presStyleLbl="alignNode1" presStyleIdx="42" presStyleCnt="75"/>
      <dgm:spPr/>
    </dgm:pt>
    <dgm:pt modelId="{E39F5B72-1948-42BA-95BC-40FA1D6F613D}" type="pres">
      <dgm:prSet presAssocID="{6C6A8171-2460-44CA-8F55-5679A4250551}" presName="Child3Accent6" presStyleLbl="alignNode1" presStyleIdx="43" presStyleCnt="75"/>
      <dgm:spPr/>
    </dgm:pt>
    <dgm:pt modelId="{ABAD3A2B-740A-47A2-B5D4-F35869FF75CF}" type="pres">
      <dgm:prSet presAssocID="{6C6A8171-2460-44CA-8F55-5679A4250551}" presName="Child3Accent7" presStyleLbl="alignNode1" presStyleIdx="44" presStyleCnt="75"/>
      <dgm:spPr/>
    </dgm:pt>
    <dgm:pt modelId="{6C67E52C-AAA4-402F-9EB8-8F96D7084B49}" type="pres">
      <dgm:prSet presAssocID="{6C6A8171-2460-44CA-8F55-5679A4250551}" presName="Child3" presStyleLbl="revTx" presStyleIdx="2" presStyleCnt="4" custScaleX="148993" custScaleY="89856" custLinFactY="-100000" custLinFactNeighborX="20228" custLinFactNeighborY="-14690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010E7-EA46-498D-8C52-F1F0A8EFFEED}" type="pres">
      <dgm:prSet presAssocID="{4E270CBD-2D73-4FB6-8CA6-464DF7E8C450}" presName="Child4Accent1" presStyleLbl="alignNode1" presStyleIdx="45" presStyleCnt="75"/>
      <dgm:spPr/>
    </dgm:pt>
    <dgm:pt modelId="{8F51B705-DE86-43C7-BE6F-9DAC95AD6D7C}" type="pres">
      <dgm:prSet presAssocID="{4E270CBD-2D73-4FB6-8CA6-464DF7E8C450}" presName="Child4Accent2" presStyleLbl="alignNode1" presStyleIdx="46" presStyleCnt="75"/>
      <dgm:spPr/>
    </dgm:pt>
    <dgm:pt modelId="{4669F314-AF70-4280-9112-03632025B695}" type="pres">
      <dgm:prSet presAssocID="{4E270CBD-2D73-4FB6-8CA6-464DF7E8C450}" presName="Child4Accent3" presStyleLbl="alignNode1" presStyleIdx="47" presStyleCnt="75"/>
      <dgm:spPr/>
    </dgm:pt>
    <dgm:pt modelId="{97239EA3-FF4A-46EA-86BB-6D4C478B84C5}" type="pres">
      <dgm:prSet presAssocID="{4E270CBD-2D73-4FB6-8CA6-464DF7E8C450}" presName="Child4Accent4" presStyleLbl="alignNode1" presStyleIdx="48" presStyleCnt="75"/>
      <dgm:spPr/>
    </dgm:pt>
    <dgm:pt modelId="{0622D82B-BDAB-4881-8552-F2A2CDFAE7A3}" type="pres">
      <dgm:prSet presAssocID="{4E270CBD-2D73-4FB6-8CA6-464DF7E8C450}" presName="Child4Accent5" presStyleLbl="alignNode1" presStyleIdx="49" presStyleCnt="75"/>
      <dgm:spPr/>
    </dgm:pt>
    <dgm:pt modelId="{AE0544B6-9B19-4227-AFDB-3CFBB33163E8}" type="pres">
      <dgm:prSet presAssocID="{4E270CBD-2D73-4FB6-8CA6-464DF7E8C450}" presName="Child4Accent6" presStyleLbl="alignNode1" presStyleIdx="50" presStyleCnt="75"/>
      <dgm:spPr/>
    </dgm:pt>
    <dgm:pt modelId="{B5FBC5FF-0513-4C23-8A2D-BE7F4BB8BE89}" type="pres">
      <dgm:prSet presAssocID="{4E270CBD-2D73-4FB6-8CA6-464DF7E8C450}" presName="Child4Accent7" presStyleLbl="alignNode1" presStyleIdx="51" presStyleCnt="75"/>
      <dgm:spPr/>
    </dgm:pt>
    <dgm:pt modelId="{CC070207-FC68-45D4-A3CD-17B3C6B44DBA}" type="pres">
      <dgm:prSet presAssocID="{4E270CBD-2D73-4FB6-8CA6-464DF7E8C450}" presName="Child4Accent8" presStyleLbl="alignNode1" presStyleIdx="52" presStyleCnt="75"/>
      <dgm:spPr/>
    </dgm:pt>
    <dgm:pt modelId="{B97AAB30-0568-4EC6-8E87-37A1AED80CE6}" type="pres">
      <dgm:prSet presAssocID="{4E270CBD-2D73-4FB6-8CA6-464DF7E8C450}" presName="Child4" presStyleLbl="revTx" presStyleIdx="3" presStyleCnt="4" custLinFactNeighborX="-6509" custLinFactNeighborY="-13148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F2B61-47EF-4AAE-ABF6-33ECE8651F94}" type="pres">
      <dgm:prSet presAssocID="{B2A93147-7D38-4067-8050-3EC4A63FAB81}" presName="sibTrans" presStyleCnt="0"/>
      <dgm:spPr/>
    </dgm:pt>
    <dgm:pt modelId="{E5B449A3-7913-4768-9323-4DA7B3F8B512}" type="pres">
      <dgm:prSet presAssocID="{6A472684-794E-4085-B793-782C8281EFF6}" presName="composite" presStyleCnt="0"/>
      <dgm:spPr/>
    </dgm:pt>
    <dgm:pt modelId="{6F26DA4D-28FA-496C-8E74-B5947A39FCB1}" type="pres">
      <dgm:prSet presAssocID="{6A472684-794E-4085-B793-782C8281EFF6}" presName="ParentAccent1" presStyleLbl="alignNode1" presStyleIdx="53" presStyleCnt="75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F32A2F0C-150C-4E6D-8922-AC065D6EB006}" type="pres">
      <dgm:prSet presAssocID="{6A472684-794E-4085-B793-782C8281EFF6}" presName="ParentAccent2" presStyleLbl="alignNode1" presStyleIdx="54" presStyleCnt="75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EE267BCF-3E00-4994-B271-792AD952D088}" type="pres">
      <dgm:prSet presAssocID="{6A472684-794E-4085-B793-782C8281EFF6}" presName="ParentAccent3" presStyleLbl="alignNode1" presStyleIdx="55" presStyleCnt="75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6A2C89A6-429E-4946-A7B7-A231165B3FCE}" type="pres">
      <dgm:prSet presAssocID="{6A472684-794E-4085-B793-782C8281EFF6}" presName="ParentAccent4" presStyleLbl="alignNode1" presStyleIdx="56" presStyleCnt="75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A27D338B-E9CE-4C90-B3E3-B00D130AA130}" type="pres">
      <dgm:prSet presAssocID="{6A472684-794E-4085-B793-782C8281EFF6}" presName="ParentAccent5" presStyleLbl="alignNode1" presStyleIdx="57" presStyleCnt="75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A4D170AE-4FD4-4244-B7C6-3CBA28FB825C}" type="pres">
      <dgm:prSet presAssocID="{6A472684-794E-4085-B793-782C8281EFF6}" presName="ParentAccent6" presStyleLbl="alignNode1" presStyleIdx="58" presStyleCnt="75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98D1F3C3-8B4F-418F-ACEA-B4F4EA5D8538}" type="pres">
      <dgm:prSet presAssocID="{6A472684-794E-4085-B793-782C8281EFF6}" presName="ParentAccent7" presStyleLbl="alignNode1" presStyleIdx="59" presStyleCnt="75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52C28CF8-E473-469F-9098-E2CC5A72DD58}" type="pres">
      <dgm:prSet presAssocID="{6A472684-794E-4085-B793-782C8281EFF6}" presName="ParentAccent8" presStyleLbl="alignNode1" presStyleIdx="60" presStyleCnt="75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E4F85E5B-DB83-487D-B611-A6564C92F5CF}" type="pres">
      <dgm:prSet presAssocID="{6A472684-794E-4085-B793-782C8281EFF6}" presName="ParentAccent9" presStyleLbl="alignNode1" presStyleIdx="61" presStyleCnt="75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E9F21F3F-5301-41A3-B565-A4C1AB5B758C}" type="pres">
      <dgm:prSet presAssocID="{6A472684-794E-4085-B793-782C8281EFF6}" presName="ParentAccent10" presStyleLbl="alignNode1" presStyleIdx="62" presStyleCnt="75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682C2C5E-89DD-48CF-AF50-F21E6DF797AB}" type="pres">
      <dgm:prSet presAssocID="{6A472684-794E-4085-B793-782C8281EFF6}" presName="Parent" presStyleLbl="alignNode1" presStyleIdx="63" presStyleCnt="75" custScaleX="126028" custScaleY="109756" custLinFactNeighborX="64003" custLinFactNeighborY="4262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1D6E2-5E53-4B66-B589-97B4BC36800D}" type="pres">
      <dgm:prSet presAssocID="{1B732703-520F-4988-BAA0-A0A5CFD55542}" presName="sibTrans" presStyleCnt="0"/>
      <dgm:spPr/>
    </dgm:pt>
    <dgm:pt modelId="{09DE1231-488C-421C-B26D-D3C67F792CEA}" type="pres">
      <dgm:prSet presAssocID="{375456AB-200C-4413-9C14-F7CA7CE75981}" presName="composite" presStyleCnt="0"/>
      <dgm:spPr/>
    </dgm:pt>
    <dgm:pt modelId="{472C22D4-7C09-4803-9EB8-E1E72FA2B105}" type="pres">
      <dgm:prSet presAssocID="{375456AB-200C-4413-9C14-F7CA7CE75981}" presName="ParentAccent1" presStyleLbl="alignNode1" presStyleIdx="64" presStyleCnt="75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34CB0D1F-9114-4E74-AA2D-4B725DB062CB}" type="pres">
      <dgm:prSet presAssocID="{375456AB-200C-4413-9C14-F7CA7CE75981}" presName="ParentAccent2" presStyleLbl="alignNode1" presStyleIdx="65" presStyleCnt="75" custLinFactY="200000" custLinFactNeighborX="-11488" custLinFactNeighborY="217184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C6FFAE0A-81FA-43FB-8574-59A0D7D2C7ED}" type="pres">
      <dgm:prSet presAssocID="{375456AB-200C-4413-9C14-F7CA7CE75981}" presName="ParentAccent3" presStyleLbl="alignNode1" presStyleIdx="66" presStyleCnt="75" custLinFactY="300000" custLinFactNeighborX="92995" custLinFactNeighborY="30857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BABD6ABC-0127-4A03-9B52-493EB54155F3}" type="pres">
      <dgm:prSet presAssocID="{375456AB-200C-4413-9C14-F7CA7CE75981}" presName="ParentAccent4" presStyleLbl="alignNode1" presStyleIdx="67" presStyleCnt="75" custLinFactX="1969" custLinFactY="189892" custLinFactNeighborX="100000" custLinFactNeighborY="200000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457CA3F6-491C-4911-9E89-3B42BF94CACE}" type="pres">
      <dgm:prSet presAssocID="{375456AB-200C-4413-9C14-F7CA7CE75981}" presName="ParentAccent5" presStyleLbl="alignNode1" presStyleIdx="68" presStyleCnt="75" custScaleX="133100" custLinFactX="100000" custLinFactY="200000" custLinFactNeighborX="188454" custLinFactNeighborY="217184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50A15709-5F8E-44AB-8DCE-341F02F3EBCB}" type="pres">
      <dgm:prSet presAssocID="{375456AB-200C-4413-9C14-F7CA7CE75981}" presName="ParentAccent6" presStyleLbl="alignNode1" presStyleIdx="69" presStyleCnt="75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6BA5ADD2-7CD1-43BE-8324-BA703A5ACABF}" type="pres">
      <dgm:prSet presAssocID="{375456AB-200C-4413-9C14-F7CA7CE75981}" presName="ParentAccent7" presStyleLbl="alignNode1" presStyleIdx="70" presStyleCnt="75" custLinFactX="-172061" custLinFactY="297346" custLinFactNeighborX="-200000" custLinFactNeighborY="300000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F898ECEF-9874-4E2E-BCD5-2278A45E5566}" type="pres">
      <dgm:prSet presAssocID="{375456AB-200C-4413-9C14-F7CA7CE75981}" presName="ParentAccent8" presStyleLbl="alignNode1" presStyleIdx="71" presStyleCnt="75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0D8D3C5E-139B-44E7-AACD-1B803641FC8E}" type="pres">
      <dgm:prSet presAssocID="{375456AB-200C-4413-9C14-F7CA7CE75981}" presName="ParentAccent9" presStyleLbl="alignNode1" presStyleIdx="72" presStyleCnt="75" custLinFactX="-100000" custLinFactY="223534" custLinFactNeighborX="-123103" custLinFactNeighborY="300000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470C0C24-3584-4B15-8077-647A3964F183}" type="pres">
      <dgm:prSet presAssocID="{375456AB-200C-4413-9C14-F7CA7CE75981}" presName="ParentAccent10" presStyleLbl="alignNode1" presStyleIdx="73" presStyleCnt="75" custLinFactY="100000" custLinFactNeighborX="-21700" custLinFactNeighborY="198460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4E92B0A8-DB89-4420-ACBB-ED2751C3F5FB}" type="pres">
      <dgm:prSet presAssocID="{375456AB-200C-4413-9C14-F7CA7CE75981}" presName="Parent" presStyleLbl="alignNode1" presStyleIdx="74" presStyleCnt="75" custScaleX="120477" custScaleY="126108" custLinFactNeighborX="75906" custLinFactNeighborY="4262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760456-47C3-495C-BEA0-7F81F8A8331F}" type="presOf" srcId="{4E270CBD-2D73-4FB6-8CA6-464DF7E8C450}" destId="{B97AAB30-0568-4EC6-8E87-37A1AED80CE6}" srcOrd="0" destOrd="0" presId="urn:microsoft.com/office/officeart/2011/layout/ConvergingText"/>
    <dgm:cxn modelId="{0B7D28C8-D903-4AE2-8C20-3DE7C7A42AC6}" type="presOf" srcId="{375456AB-200C-4413-9C14-F7CA7CE75981}" destId="{4E92B0A8-DB89-4420-ACBB-ED2751C3F5FB}" srcOrd="0" destOrd="0" presId="urn:microsoft.com/office/officeart/2011/layout/ConvergingText"/>
    <dgm:cxn modelId="{0B3AF870-B7F8-442E-89C5-A81A416ECF1E}" type="presOf" srcId="{6C6A8171-2460-44CA-8F55-5679A4250551}" destId="{6C67E52C-AAA4-402F-9EB8-8F96D7084B49}" srcOrd="0" destOrd="0" presId="urn:microsoft.com/office/officeart/2011/layout/ConvergingText"/>
    <dgm:cxn modelId="{B7EFEE10-6457-45EF-B1B4-B8C5F7CC541E}" srcId="{159417EE-DC6F-4044-945E-9B9E4B098F2D}" destId="{4E270CBD-2D73-4FB6-8CA6-464DF7E8C450}" srcOrd="3" destOrd="0" parTransId="{CF8A8F27-7E88-406F-8F0F-B83FA9ED9721}" sibTransId="{C403F1F2-969F-48E4-9793-4FE4D49D0509}"/>
    <dgm:cxn modelId="{5A58363D-DA7B-45B5-91C3-57962A239285}" srcId="{811E0CB9-429F-47E5-B8ED-14A417504D94}" destId="{6A472684-794E-4085-B793-782C8281EFF6}" srcOrd="2" destOrd="0" parTransId="{9AF232FC-146D-4D69-A0D3-A2B5BA416694}" sibTransId="{1B732703-520F-4988-BAA0-A0A5CFD55542}"/>
    <dgm:cxn modelId="{3370304C-5EB2-43AB-8654-BB0C4B70EDA8}" type="presOf" srcId="{E6536A99-9A35-428F-A237-642A9050BC5A}" destId="{99E019FB-119C-446F-93EA-7946562ECC15}" srcOrd="0" destOrd="0" presId="urn:microsoft.com/office/officeart/2011/layout/ConvergingText"/>
    <dgm:cxn modelId="{3806746A-D202-42B4-802D-EC54D5DD1A63}" type="presOf" srcId="{159417EE-DC6F-4044-945E-9B9E4B098F2D}" destId="{99AC5950-033B-4481-9D6A-C2DD969B4E32}" srcOrd="0" destOrd="0" presId="urn:microsoft.com/office/officeart/2011/layout/ConvergingText"/>
    <dgm:cxn modelId="{B980BB50-6FC7-4F97-9A7D-73BD56392108}" srcId="{159417EE-DC6F-4044-945E-9B9E4B098F2D}" destId="{ABB74110-9FC7-4711-8847-19A0173C833E}" srcOrd="1" destOrd="0" parTransId="{346DC8A4-7D9C-4089-AD90-3A997D4D6578}" sibTransId="{EE2160F8-7F28-477D-BCB9-BB11F6A911E1}"/>
    <dgm:cxn modelId="{E0D58861-C95D-4557-A007-848A766A19DD}" type="presOf" srcId="{5327058A-AA0C-4FF1-B772-7BD7A827C482}" destId="{91BBBA9F-A322-4C6A-AC26-AE891CB1EFEF}" srcOrd="0" destOrd="0" presId="urn:microsoft.com/office/officeart/2011/layout/ConvergingText"/>
    <dgm:cxn modelId="{9589BA22-13F3-4BE5-99D6-913C573B5904}" srcId="{811E0CB9-429F-47E5-B8ED-14A417504D94}" destId="{375456AB-200C-4413-9C14-F7CA7CE75981}" srcOrd="3" destOrd="0" parTransId="{506EE548-42DF-4FF1-B8ED-8B23079D1FC1}" sibTransId="{786BBC9D-7416-49C1-AF60-A2BB2F78F08D}"/>
    <dgm:cxn modelId="{6EBACE8E-F03A-4EB2-9570-42298AD59431}" srcId="{811E0CB9-429F-47E5-B8ED-14A417504D94}" destId="{E6536A99-9A35-428F-A237-642A9050BC5A}" srcOrd="0" destOrd="0" parTransId="{260A0985-5DEC-4F86-B02B-0789357539E3}" sibTransId="{5A93B163-F5B6-4ADD-851B-3E5CF28CBB92}"/>
    <dgm:cxn modelId="{17033328-9BAB-4EA7-B51F-3672DA6CBC8D}" type="presOf" srcId="{6A472684-794E-4085-B793-782C8281EFF6}" destId="{682C2C5E-89DD-48CF-AF50-F21E6DF797AB}" srcOrd="0" destOrd="0" presId="urn:microsoft.com/office/officeart/2011/layout/ConvergingText"/>
    <dgm:cxn modelId="{16449F6B-6367-40A5-8ED1-700E83158D45}" srcId="{159417EE-DC6F-4044-945E-9B9E4B098F2D}" destId="{5327058A-AA0C-4FF1-B772-7BD7A827C482}" srcOrd="0" destOrd="0" parTransId="{B95923CB-85FC-4ECD-9F66-5574166EB033}" sibTransId="{81F9BEF8-E84A-4CF9-8882-DFC2EB54D202}"/>
    <dgm:cxn modelId="{5FBFCDF5-D675-4116-98F1-C3F7F84D7556}" srcId="{159417EE-DC6F-4044-945E-9B9E4B098F2D}" destId="{6C6A8171-2460-44CA-8F55-5679A4250551}" srcOrd="2" destOrd="0" parTransId="{9C3BD31D-1031-43D7-B67A-79E85F55FFFD}" sibTransId="{A7407023-2411-4A66-BC78-881F1D760E82}"/>
    <dgm:cxn modelId="{9E8B494C-8660-4EF1-ACDB-4682331F429F}" type="presOf" srcId="{ABB74110-9FC7-4711-8847-19A0173C833E}" destId="{1EA25462-CEDB-4B09-9590-047AE8A3B6CC}" srcOrd="0" destOrd="0" presId="urn:microsoft.com/office/officeart/2011/layout/ConvergingText"/>
    <dgm:cxn modelId="{E42F36F2-C72C-4037-BDC2-777885A0E748}" type="presOf" srcId="{811E0CB9-429F-47E5-B8ED-14A417504D94}" destId="{8C899DD1-6A9C-4620-9ED1-08C33B16298B}" srcOrd="0" destOrd="0" presId="urn:microsoft.com/office/officeart/2011/layout/ConvergingText"/>
    <dgm:cxn modelId="{F4E1228F-C3CA-4471-AB22-3BB8E1022942}" srcId="{811E0CB9-429F-47E5-B8ED-14A417504D94}" destId="{159417EE-DC6F-4044-945E-9B9E4B098F2D}" srcOrd="1" destOrd="0" parTransId="{ED59EDE3-49B4-4F1A-9C95-56F545C0F5BF}" sibTransId="{B2A93147-7D38-4067-8050-3EC4A63FAB81}"/>
    <dgm:cxn modelId="{442AA74E-8AEB-480C-B93A-DA63E5AE0AF9}" type="presParOf" srcId="{8C899DD1-6A9C-4620-9ED1-08C33B16298B}" destId="{E1C87CCD-AD39-4972-B011-741CFB81D202}" srcOrd="0" destOrd="0" presId="urn:microsoft.com/office/officeart/2011/layout/ConvergingText"/>
    <dgm:cxn modelId="{66C60863-892D-447E-8A78-3D19F158D806}" type="presParOf" srcId="{E1C87CCD-AD39-4972-B011-741CFB81D202}" destId="{4A903BDA-8711-4C2D-A900-EEC166662923}" srcOrd="0" destOrd="0" presId="urn:microsoft.com/office/officeart/2011/layout/ConvergingText"/>
    <dgm:cxn modelId="{629D9F2A-DE7C-480A-A10F-63421FC7C0B6}" type="presParOf" srcId="{E1C87CCD-AD39-4972-B011-741CFB81D202}" destId="{0FD6C9E1-306E-45D1-9209-1B833C273823}" srcOrd="1" destOrd="0" presId="urn:microsoft.com/office/officeart/2011/layout/ConvergingText"/>
    <dgm:cxn modelId="{3AAE02FA-89C1-4D5C-972D-0C737D129A28}" type="presParOf" srcId="{E1C87CCD-AD39-4972-B011-741CFB81D202}" destId="{56A00D72-D283-49B5-B8C6-AA75339912CA}" srcOrd="2" destOrd="0" presId="urn:microsoft.com/office/officeart/2011/layout/ConvergingText"/>
    <dgm:cxn modelId="{F77566A9-AFAD-469D-BA31-E72062283F6A}" type="presParOf" srcId="{E1C87CCD-AD39-4972-B011-741CFB81D202}" destId="{2643C766-5FC8-4E71-984E-27B489B1585E}" srcOrd="3" destOrd="0" presId="urn:microsoft.com/office/officeart/2011/layout/ConvergingText"/>
    <dgm:cxn modelId="{CF7CA264-DB1D-4770-8A80-2B6F2CC0C228}" type="presParOf" srcId="{E1C87CCD-AD39-4972-B011-741CFB81D202}" destId="{C5CD6E03-CD76-4FCA-A587-280E01CD05DD}" srcOrd="4" destOrd="0" presId="urn:microsoft.com/office/officeart/2011/layout/ConvergingText"/>
    <dgm:cxn modelId="{89EFA68D-7426-4AEA-AA9C-A7305F929131}" type="presParOf" srcId="{E1C87CCD-AD39-4972-B011-741CFB81D202}" destId="{4C4B2993-B307-4142-A728-C6ABC0059282}" srcOrd="5" destOrd="0" presId="urn:microsoft.com/office/officeart/2011/layout/ConvergingText"/>
    <dgm:cxn modelId="{A438E12A-4D00-4D96-959A-2C9D8D7674E4}" type="presParOf" srcId="{E1C87CCD-AD39-4972-B011-741CFB81D202}" destId="{7F8AEC46-E4C6-4582-9182-97D9F7594E60}" srcOrd="6" destOrd="0" presId="urn:microsoft.com/office/officeart/2011/layout/ConvergingText"/>
    <dgm:cxn modelId="{B89F6EA7-695E-4BC7-B6B3-9228432FF557}" type="presParOf" srcId="{E1C87CCD-AD39-4972-B011-741CFB81D202}" destId="{985FD91F-E066-47ED-8896-8926FB6356B0}" srcOrd="7" destOrd="0" presId="urn:microsoft.com/office/officeart/2011/layout/ConvergingText"/>
    <dgm:cxn modelId="{B91140F0-52E1-4077-B39D-1D12ACB9B7F0}" type="presParOf" srcId="{E1C87CCD-AD39-4972-B011-741CFB81D202}" destId="{E7704C2C-FF5B-47E5-A606-C8C7CF2880F1}" srcOrd="8" destOrd="0" presId="urn:microsoft.com/office/officeart/2011/layout/ConvergingText"/>
    <dgm:cxn modelId="{CA5D463B-1484-4907-AC91-6A6FEE990AA0}" type="presParOf" srcId="{E1C87CCD-AD39-4972-B011-741CFB81D202}" destId="{D800C120-D1EB-4B9C-9EC5-D4C2A773AA22}" srcOrd="9" destOrd="0" presId="urn:microsoft.com/office/officeart/2011/layout/ConvergingText"/>
    <dgm:cxn modelId="{ADC3035C-8573-41F2-A679-D61D393CCB90}" type="presParOf" srcId="{E1C87CCD-AD39-4972-B011-741CFB81D202}" destId="{99E019FB-119C-446F-93EA-7946562ECC15}" srcOrd="10" destOrd="0" presId="urn:microsoft.com/office/officeart/2011/layout/ConvergingText"/>
    <dgm:cxn modelId="{DB679781-5768-4DB7-B399-E6852A373159}" type="presParOf" srcId="{8C899DD1-6A9C-4620-9ED1-08C33B16298B}" destId="{AF50F8D8-207F-4DF8-A1D8-60038BE184B3}" srcOrd="1" destOrd="0" presId="urn:microsoft.com/office/officeart/2011/layout/ConvergingText"/>
    <dgm:cxn modelId="{8D360C3D-E73B-448E-8DDA-B86F524CB019}" type="presParOf" srcId="{8C899DD1-6A9C-4620-9ED1-08C33B16298B}" destId="{72FFFC98-C9E2-41BE-A3AD-4340F3C148DA}" srcOrd="2" destOrd="0" presId="urn:microsoft.com/office/officeart/2011/layout/ConvergingText"/>
    <dgm:cxn modelId="{57C765E2-8FD1-4EE3-B7B8-3F72BB58D405}" type="presParOf" srcId="{72FFFC98-C9E2-41BE-A3AD-4340F3C148DA}" destId="{48CD3052-8C2C-4AE1-8578-D539129E7DD6}" srcOrd="0" destOrd="0" presId="urn:microsoft.com/office/officeart/2011/layout/ConvergingText"/>
    <dgm:cxn modelId="{62655C73-057C-4D2F-9501-DCB651055188}" type="presParOf" srcId="{72FFFC98-C9E2-41BE-A3AD-4340F3C148DA}" destId="{CAF0F0A3-9B6E-4655-ABFB-21DCC0011B23}" srcOrd="1" destOrd="0" presId="urn:microsoft.com/office/officeart/2011/layout/ConvergingText"/>
    <dgm:cxn modelId="{A5DA1BB2-20A0-47E6-A57F-BB948B8C022A}" type="presParOf" srcId="{72FFFC98-C9E2-41BE-A3AD-4340F3C148DA}" destId="{5324FE8C-5D48-4675-8E7D-9ACFD5B62E8B}" srcOrd="2" destOrd="0" presId="urn:microsoft.com/office/officeart/2011/layout/ConvergingText"/>
    <dgm:cxn modelId="{AE11E901-1FE2-4500-844F-D657A438A0AD}" type="presParOf" srcId="{72FFFC98-C9E2-41BE-A3AD-4340F3C148DA}" destId="{9906582C-E814-41C9-8417-9E7CF2B0F51F}" srcOrd="3" destOrd="0" presId="urn:microsoft.com/office/officeart/2011/layout/ConvergingText"/>
    <dgm:cxn modelId="{538C0E91-029C-406B-98A3-3877D3F5D904}" type="presParOf" srcId="{72FFFC98-C9E2-41BE-A3AD-4340F3C148DA}" destId="{CB232AD5-7B9A-417E-B053-353378099C84}" srcOrd="4" destOrd="0" presId="urn:microsoft.com/office/officeart/2011/layout/ConvergingText"/>
    <dgm:cxn modelId="{B56A389A-6683-482B-8968-1272E6E53868}" type="presParOf" srcId="{72FFFC98-C9E2-41BE-A3AD-4340F3C148DA}" destId="{B00D771D-D4DF-4F29-9BF2-FC5AD8F02403}" srcOrd="5" destOrd="0" presId="urn:microsoft.com/office/officeart/2011/layout/ConvergingText"/>
    <dgm:cxn modelId="{51F10AE8-A9F8-4DC4-A402-309578080D2E}" type="presParOf" srcId="{72FFFC98-C9E2-41BE-A3AD-4340F3C148DA}" destId="{A37ECD5A-4845-46B3-9ACF-133E47EAC45E}" srcOrd="6" destOrd="0" presId="urn:microsoft.com/office/officeart/2011/layout/ConvergingText"/>
    <dgm:cxn modelId="{E45E56D3-7356-4D82-8A53-7F4064CDC3FB}" type="presParOf" srcId="{72FFFC98-C9E2-41BE-A3AD-4340F3C148DA}" destId="{CD4BEA0D-51F8-4883-995B-F5924B3AFAB8}" srcOrd="7" destOrd="0" presId="urn:microsoft.com/office/officeart/2011/layout/ConvergingText"/>
    <dgm:cxn modelId="{2EF32D08-A84F-423B-BCA4-21869117AF25}" type="presParOf" srcId="{72FFFC98-C9E2-41BE-A3AD-4340F3C148DA}" destId="{51AA46D7-F758-405B-B485-EBF39680EF47}" srcOrd="8" destOrd="0" presId="urn:microsoft.com/office/officeart/2011/layout/ConvergingText"/>
    <dgm:cxn modelId="{53C36C83-6648-4AA6-9AAD-887FF11D35C9}" type="presParOf" srcId="{72FFFC98-C9E2-41BE-A3AD-4340F3C148DA}" destId="{B66BCF41-46A8-40CD-A4FA-91D02F26E3CE}" srcOrd="9" destOrd="0" presId="urn:microsoft.com/office/officeart/2011/layout/ConvergingText"/>
    <dgm:cxn modelId="{104FA6F9-93E7-4D11-80AF-25F782935C0E}" type="presParOf" srcId="{72FFFC98-C9E2-41BE-A3AD-4340F3C148DA}" destId="{99AC5950-033B-4481-9D6A-C2DD969B4E32}" srcOrd="10" destOrd="0" presId="urn:microsoft.com/office/officeart/2011/layout/ConvergingText"/>
    <dgm:cxn modelId="{1D76259E-7BA7-452A-AB37-C774B0EC817B}" type="presParOf" srcId="{72FFFC98-C9E2-41BE-A3AD-4340F3C148DA}" destId="{12898661-5202-45A1-91BC-3FA0166B21E4}" srcOrd="11" destOrd="0" presId="urn:microsoft.com/office/officeart/2011/layout/ConvergingText"/>
    <dgm:cxn modelId="{A315FF7D-48FF-42CD-A7D9-4DAF2DBD0415}" type="presParOf" srcId="{72FFFC98-C9E2-41BE-A3AD-4340F3C148DA}" destId="{D347F3B7-AE24-4698-9650-3EA463A0C8ED}" srcOrd="12" destOrd="0" presId="urn:microsoft.com/office/officeart/2011/layout/ConvergingText"/>
    <dgm:cxn modelId="{75DB6880-88BE-4261-AA3C-F9623553D500}" type="presParOf" srcId="{72FFFC98-C9E2-41BE-A3AD-4340F3C148DA}" destId="{C9FD3F11-93B2-4597-86E2-75575FBB6209}" srcOrd="13" destOrd="0" presId="urn:microsoft.com/office/officeart/2011/layout/ConvergingText"/>
    <dgm:cxn modelId="{E79C2102-DE28-41CA-8232-BD9BD72984F8}" type="presParOf" srcId="{72FFFC98-C9E2-41BE-A3AD-4340F3C148DA}" destId="{B1DBBFF0-521F-45F1-882E-0E834721EA11}" srcOrd="14" destOrd="0" presId="urn:microsoft.com/office/officeart/2011/layout/ConvergingText"/>
    <dgm:cxn modelId="{E30FE7A7-1E29-4D47-9A90-1DD56DBF3F93}" type="presParOf" srcId="{72FFFC98-C9E2-41BE-A3AD-4340F3C148DA}" destId="{E87DEB30-D0BB-4892-B6EF-2C60F31DEF10}" srcOrd="15" destOrd="0" presId="urn:microsoft.com/office/officeart/2011/layout/ConvergingText"/>
    <dgm:cxn modelId="{BA37CEE4-B9BD-42CE-BB13-3AC74DA76EE0}" type="presParOf" srcId="{72FFFC98-C9E2-41BE-A3AD-4340F3C148DA}" destId="{33E8B43E-9D11-4850-A571-A47E0439B06F}" srcOrd="16" destOrd="0" presId="urn:microsoft.com/office/officeart/2011/layout/ConvergingText"/>
    <dgm:cxn modelId="{5991A20A-7E3A-4932-B303-F1EDB589A319}" type="presParOf" srcId="{72FFFC98-C9E2-41BE-A3AD-4340F3C148DA}" destId="{6B0E3DC5-3F30-4863-A12D-322918006207}" srcOrd="17" destOrd="0" presId="urn:microsoft.com/office/officeart/2011/layout/ConvergingText"/>
    <dgm:cxn modelId="{C4489E48-AEC0-44AE-A01B-299ADE135795}" type="presParOf" srcId="{72FFFC98-C9E2-41BE-A3AD-4340F3C148DA}" destId="{25BC1DCB-5B69-4BCE-91E1-ADFDAF2D6546}" srcOrd="18" destOrd="0" presId="urn:microsoft.com/office/officeart/2011/layout/ConvergingText"/>
    <dgm:cxn modelId="{2E0AA8DA-7D6E-4C18-8135-A18C92C66752}" type="presParOf" srcId="{72FFFC98-C9E2-41BE-A3AD-4340F3C148DA}" destId="{1646DC7B-9589-4678-98A6-097FF9526199}" srcOrd="19" destOrd="0" presId="urn:microsoft.com/office/officeart/2011/layout/ConvergingText"/>
    <dgm:cxn modelId="{49BB24C1-3FD5-4095-8D21-90A3806D8825}" type="presParOf" srcId="{72FFFC98-C9E2-41BE-A3AD-4340F3C148DA}" destId="{91BBBA9F-A322-4C6A-AC26-AE891CB1EFEF}" srcOrd="20" destOrd="0" presId="urn:microsoft.com/office/officeart/2011/layout/ConvergingText"/>
    <dgm:cxn modelId="{3B76FEFC-4409-47B2-B0BB-61A6920AD2BB}" type="presParOf" srcId="{72FFFC98-C9E2-41BE-A3AD-4340F3C148DA}" destId="{7FB25792-95CA-440C-98D3-D472A70A859A}" srcOrd="21" destOrd="0" presId="urn:microsoft.com/office/officeart/2011/layout/ConvergingText"/>
    <dgm:cxn modelId="{E7DCF96C-259E-49B6-B76E-877C46EB337D}" type="presParOf" srcId="{72FFFC98-C9E2-41BE-A3AD-4340F3C148DA}" destId="{32EC8A42-BCC0-4692-AF14-CC4815A35743}" srcOrd="22" destOrd="0" presId="urn:microsoft.com/office/officeart/2011/layout/ConvergingText"/>
    <dgm:cxn modelId="{F3C82130-96E3-407C-8937-9F67A2509378}" type="presParOf" srcId="{72FFFC98-C9E2-41BE-A3AD-4340F3C148DA}" destId="{E602E055-F5C2-4130-B5C5-344084CF2466}" srcOrd="23" destOrd="0" presId="urn:microsoft.com/office/officeart/2011/layout/ConvergingText"/>
    <dgm:cxn modelId="{1A6944CD-3D03-48F3-962E-7202650E1985}" type="presParOf" srcId="{72FFFC98-C9E2-41BE-A3AD-4340F3C148DA}" destId="{726BF1E4-A016-4DD3-BC36-47BFF52CFA74}" srcOrd="24" destOrd="0" presId="urn:microsoft.com/office/officeart/2011/layout/ConvergingText"/>
    <dgm:cxn modelId="{074F9992-AFD2-422E-8969-80176A7C807D}" type="presParOf" srcId="{72FFFC98-C9E2-41BE-A3AD-4340F3C148DA}" destId="{2C8396F6-38BB-4839-8B90-477D54FDE288}" srcOrd="25" destOrd="0" presId="urn:microsoft.com/office/officeart/2011/layout/ConvergingText"/>
    <dgm:cxn modelId="{EA29F1C3-C4A3-40F6-AECA-88DE8AE84CD6}" type="presParOf" srcId="{72FFFC98-C9E2-41BE-A3AD-4340F3C148DA}" destId="{55F32037-39D6-4C8D-ADAE-E78E50AD728C}" srcOrd="26" destOrd="0" presId="urn:microsoft.com/office/officeart/2011/layout/ConvergingText"/>
    <dgm:cxn modelId="{8C4ECB47-F336-4185-B0FE-04E548B0D2E0}" type="presParOf" srcId="{72FFFC98-C9E2-41BE-A3AD-4340F3C148DA}" destId="{03B5E140-088F-437E-8073-4B043F9F338A}" srcOrd="27" destOrd="0" presId="urn:microsoft.com/office/officeart/2011/layout/ConvergingText"/>
    <dgm:cxn modelId="{B1686DE3-92D4-49F8-9F03-536BF7964A6A}" type="presParOf" srcId="{72FFFC98-C9E2-41BE-A3AD-4340F3C148DA}" destId="{1EA25462-CEDB-4B09-9590-047AE8A3B6CC}" srcOrd="28" destOrd="0" presId="urn:microsoft.com/office/officeart/2011/layout/ConvergingText"/>
    <dgm:cxn modelId="{C1378234-CCC6-40DA-8976-2D2915547E15}" type="presParOf" srcId="{72FFFC98-C9E2-41BE-A3AD-4340F3C148DA}" destId="{BDF986F9-9A4E-40DA-91E7-19287D066401}" srcOrd="29" destOrd="0" presId="urn:microsoft.com/office/officeart/2011/layout/ConvergingText"/>
    <dgm:cxn modelId="{B1813B4B-6796-44CF-A254-77E109DE9DC2}" type="presParOf" srcId="{72FFFC98-C9E2-41BE-A3AD-4340F3C148DA}" destId="{C4A9B4A4-9AAA-4F7B-8964-8DA3FEEE1412}" srcOrd="30" destOrd="0" presId="urn:microsoft.com/office/officeart/2011/layout/ConvergingText"/>
    <dgm:cxn modelId="{958A6F08-4E38-41C9-95D5-D428755A1328}" type="presParOf" srcId="{72FFFC98-C9E2-41BE-A3AD-4340F3C148DA}" destId="{9A0D07F1-89E6-4BFB-81FC-29A49CF17C6D}" srcOrd="31" destOrd="0" presId="urn:microsoft.com/office/officeart/2011/layout/ConvergingText"/>
    <dgm:cxn modelId="{1C56849E-0904-4E67-9F6C-0852E5D2AB48}" type="presParOf" srcId="{72FFFC98-C9E2-41BE-A3AD-4340F3C148DA}" destId="{F81A3C46-0688-46B5-AABE-D3EA67E48CF5}" srcOrd="32" destOrd="0" presId="urn:microsoft.com/office/officeart/2011/layout/ConvergingText"/>
    <dgm:cxn modelId="{3B0C3A06-6B16-4734-AC8D-429BF26869DD}" type="presParOf" srcId="{72FFFC98-C9E2-41BE-A3AD-4340F3C148DA}" destId="{41C35915-9F69-4438-97C9-69B56F114954}" srcOrd="33" destOrd="0" presId="urn:microsoft.com/office/officeart/2011/layout/ConvergingText"/>
    <dgm:cxn modelId="{C5CAB42F-3D06-4097-8210-875411BE004C}" type="presParOf" srcId="{72FFFC98-C9E2-41BE-A3AD-4340F3C148DA}" destId="{E39F5B72-1948-42BA-95BC-40FA1D6F613D}" srcOrd="34" destOrd="0" presId="urn:microsoft.com/office/officeart/2011/layout/ConvergingText"/>
    <dgm:cxn modelId="{24C622FD-7D44-4EF0-A741-BB84013ACE30}" type="presParOf" srcId="{72FFFC98-C9E2-41BE-A3AD-4340F3C148DA}" destId="{ABAD3A2B-740A-47A2-B5D4-F35869FF75CF}" srcOrd="35" destOrd="0" presId="urn:microsoft.com/office/officeart/2011/layout/ConvergingText"/>
    <dgm:cxn modelId="{7E634A43-6FF3-4211-B5DF-3695112C80C2}" type="presParOf" srcId="{72FFFC98-C9E2-41BE-A3AD-4340F3C148DA}" destId="{6C67E52C-AAA4-402F-9EB8-8F96D7084B49}" srcOrd="36" destOrd="0" presId="urn:microsoft.com/office/officeart/2011/layout/ConvergingText"/>
    <dgm:cxn modelId="{467A8305-CFE6-4EC2-A386-CD6E49B43028}" type="presParOf" srcId="{72FFFC98-C9E2-41BE-A3AD-4340F3C148DA}" destId="{2BE010E7-EA46-498D-8C52-F1F0A8EFFEED}" srcOrd="37" destOrd="0" presId="urn:microsoft.com/office/officeart/2011/layout/ConvergingText"/>
    <dgm:cxn modelId="{7B54D33A-2858-42DB-8D68-6DC5EF12A3AE}" type="presParOf" srcId="{72FFFC98-C9E2-41BE-A3AD-4340F3C148DA}" destId="{8F51B705-DE86-43C7-BE6F-9DAC95AD6D7C}" srcOrd="38" destOrd="0" presId="urn:microsoft.com/office/officeart/2011/layout/ConvergingText"/>
    <dgm:cxn modelId="{E07D4561-5D0B-4EC4-9C4C-C0D6A3C0D4A9}" type="presParOf" srcId="{72FFFC98-C9E2-41BE-A3AD-4340F3C148DA}" destId="{4669F314-AF70-4280-9112-03632025B695}" srcOrd="39" destOrd="0" presId="urn:microsoft.com/office/officeart/2011/layout/ConvergingText"/>
    <dgm:cxn modelId="{E53217B1-4937-4918-9D82-DB8FECB56C45}" type="presParOf" srcId="{72FFFC98-C9E2-41BE-A3AD-4340F3C148DA}" destId="{97239EA3-FF4A-46EA-86BB-6D4C478B84C5}" srcOrd="40" destOrd="0" presId="urn:microsoft.com/office/officeart/2011/layout/ConvergingText"/>
    <dgm:cxn modelId="{FD2C8DC8-6EB0-4E9A-857D-89867544BF1C}" type="presParOf" srcId="{72FFFC98-C9E2-41BE-A3AD-4340F3C148DA}" destId="{0622D82B-BDAB-4881-8552-F2A2CDFAE7A3}" srcOrd="41" destOrd="0" presId="urn:microsoft.com/office/officeart/2011/layout/ConvergingText"/>
    <dgm:cxn modelId="{496BB0FD-9729-4FA1-8491-0378D640AFAB}" type="presParOf" srcId="{72FFFC98-C9E2-41BE-A3AD-4340F3C148DA}" destId="{AE0544B6-9B19-4227-AFDB-3CFBB33163E8}" srcOrd="42" destOrd="0" presId="urn:microsoft.com/office/officeart/2011/layout/ConvergingText"/>
    <dgm:cxn modelId="{CC21AE64-A8AB-4A1E-B20F-CAC9318DFFFC}" type="presParOf" srcId="{72FFFC98-C9E2-41BE-A3AD-4340F3C148DA}" destId="{B5FBC5FF-0513-4C23-8A2D-BE7F4BB8BE89}" srcOrd="43" destOrd="0" presId="urn:microsoft.com/office/officeart/2011/layout/ConvergingText"/>
    <dgm:cxn modelId="{FD52E7D2-FB82-4F3F-9F65-F4C873322764}" type="presParOf" srcId="{72FFFC98-C9E2-41BE-A3AD-4340F3C148DA}" destId="{CC070207-FC68-45D4-A3CD-17B3C6B44DBA}" srcOrd="44" destOrd="0" presId="urn:microsoft.com/office/officeart/2011/layout/ConvergingText"/>
    <dgm:cxn modelId="{3E6C3CC1-134B-40A2-8EAA-49B91AE0A2B7}" type="presParOf" srcId="{72FFFC98-C9E2-41BE-A3AD-4340F3C148DA}" destId="{B97AAB30-0568-4EC6-8E87-37A1AED80CE6}" srcOrd="45" destOrd="0" presId="urn:microsoft.com/office/officeart/2011/layout/ConvergingText"/>
    <dgm:cxn modelId="{4BFA70A4-47C2-430F-BAD5-08D89DCFBC8D}" type="presParOf" srcId="{8C899DD1-6A9C-4620-9ED1-08C33B16298B}" destId="{D28F2B61-47EF-4AAE-ABF6-33ECE8651F94}" srcOrd="3" destOrd="0" presId="urn:microsoft.com/office/officeart/2011/layout/ConvergingText"/>
    <dgm:cxn modelId="{BC32440B-147A-4EC6-A504-6A072C1770E2}" type="presParOf" srcId="{8C899DD1-6A9C-4620-9ED1-08C33B16298B}" destId="{E5B449A3-7913-4768-9323-4DA7B3F8B512}" srcOrd="4" destOrd="0" presId="urn:microsoft.com/office/officeart/2011/layout/ConvergingText"/>
    <dgm:cxn modelId="{7BC3FF05-AD10-4241-9E9B-FC027F8E89B9}" type="presParOf" srcId="{E5B449A3-7913-4768-9323-4DA7B3F8B512}" destId="{6F26DA4D-28FA-496C-8E74-B5947A39FCB1}" srcOrd="0" destOrd="0" presId="urn:microsoft.com/office/officeart/2011/layout/ConvergingText"/>
    <dgm:cxn modelId="{DB842083-90D0-44D0-93D2-DA32B3108E45}" type="presParOf" srcId="{E5B449A3-7913-4768-9323-4DA7B3F8B512}" destId="{F32A2F0C-150C-4E6D-8922-AC065D6EB006}" srcOrd="1" destOrd="0" presId="urn:microsoft.com/office/officeart/2011/layout/ConvergingText"/>
    <dgm:cxn modelId="{54400FA3-1022-45F5-964C-5DFD94602A1C}" type="presParOf" srcId="{E5B449A3-7913-4768-9323-4DA7B3F8B512}" destId="{EE267BCF-3E00-4994-B271-792AD952D088}" srcOrd="2" destOrd="0" presId="urn:microsoft.com/office/officeart/2011/layout/ConvergingText"/>
    <dgm:cxn modelId="{9EDA594E-EF33-4B28-8A60-BBC00A25DE4E}" type="presParOf" srcId="{E5B449A3-7913-4768-9323-4DA7B3F8B512}" destId="{6A2C89A6-429E-4946-A7B7-A231165B3FCE}" srcOrd="3" destOrd="0" presId="urn:microsoft.com/office/officeart/2011/layout/ConvergingText"/>
    <dgm:cxn modelId="{E7DD31F2-48D7-415B-A770-C3CB69987D8C}" type="presParOf" srcId="{E5B449A3-7913-4768-9323-4DA7B3F8B512}" destId="{A27D338B-E9CE-4C90-B3E3-B00D130AA130}" srcOrd="4" destOrd="0" presId="urn:microsoft.com/office/officeart/2011/layout/ConvergingText"/>
    <dgm:cxn modelId="{176D4615-93FD-479A-98AB-0CACC3CF1B69}" type="presParOf" srcId="{E5B449A3-7913-4768-9323-4DA7B3F8B512}" destId="{A4D170AE-4FD4-4244-B7C6-3CBA28FB825C}" srcOrd="5" destOrd="0" presId="urn:microsoft.com/office/officeart/2011/layout/ConvergingText"/>
    <dgm:cxn modelId="{9DA04F0E-65D3-4FAB-A76B-22025E486C3B}" type="presParOf" srcId="{E5B449A3-7913-4768-9323-4DA7B3F8B512}" destId="{98D1F3C3-8B4F-418F-ACEA-B4F4EA5D8538}" srcOrd="6" destOrd="0" presId="urn:microsoft.com/office/officeart/2011/layout/ConvergingText"/>
    <dgm:cxn modelId="{C9B7680C-A823-4A28-80D3-0452683651CC}" type="presParOf" srcId="{E5B449A3-7913-4768-9323-4DA7B3F8B512}" destId="{52C28CF8-E473-469F-9098-E2CC5A72DD58}" srcOrd="7" destOrd="0" presId="urn:microsoft.com/office/officeart/2011/layout/ConvergingText"/>
    <dgm:cxn modelId="{2903C80E-ED9B-47B4-B701-23B8EBB7C67C}" type="presParOf" srcId="{E5B449A3-7913-4768-9323-4DA7B3F8B512}" destId="{E4F85E5B-DB83-487D-B611-A6564C92F5CF}" srcOrd="8" destOrd="0" presId="urn:microsoft.com/office/officeart/2011/layout/ConvergingText"/>
    <dgm:cxn modelId="{37C476BA-6F28-4704-B075-94CC0C0E327E}" type="presParOf" srcId="{E5B449A3-7913-4768-9323-4DA7B3F8B512}" destId="{E9F21F3F-5301-41A3-B565-A4C1AB5B758C}" srcOrd="9" destOrd="0" presId="urn:microsoft.com/office/officeart/2011/layout/ConvergingText"/>
    <dgm:cxn modelId="{AF65C6EC-CC3D-4E90-9B5D-220E78098E28}" type="presParOf" srcId="{E5B449A3-7913-4768-9323-4DA7B3F8B512}" destId="{682C2C5E-89DD-48CF-AF50-F21E6DF797AB}" srcOrd="10" destOrd="0" presId="urn:microsoft.com/office/officeart/2011/layout/ConvergingText"/>
    <dgm:cxn modelId="{C19C9E59-69D0-4EB4-BCB5-24D5876923F3}" type="presParOf" srcId="{8C899DD1-6A9C-4620-9ED1-08C33B16298B}" destId="{6AA1D6E2-5E53-4B66-B589-97B4BC36800D}" srcOrd="5" destOrd="0" presId="urn:microsoft.com/office/officeart/2011/layout/ConvergingText"/>
    <dgm:cxn modelId="{F1D5147F-9BFE-4BED-B952-7BA1C2B9C2AB}" type="presParOf" srcId="{8C899DD1-6A9C-4620-9ED1-08C33B16298B}" destId="{09DE1231-488C-421C-B26D-D3C67F792CEA}" srcOrd="6" destOrd="0" presId="urn:microsoft.com/office/officeart/2011/layout/ConvergingText"/>
    <dgm:cxn modelId="{CAAC7D5A-3765-4A92-9049-7CE996012438}" type="presParOf" srcId="{09DE1231-488C-421C-B26D-D3C67F792CEA}" destId="{472C22D4-7C09-4803-9EB8-E1E72FA2B105}" srcOrd="0" destOrd="0" presId="urn:microsoft.com/office/officeart/2011/layout/ConvergingText"/>
    <dgm:cxn modelId="{169433BD-0948-43F2-B58D-6C6BFA165F94}" type="presParOf" srcId="{09DE1231-488C-421C-B26D-D3C67F792CEA}" destId="{34CB0D1F-9114-4E74-AA2D-4B725DB062CB}" srcOrd="1" destOrd="0" presId="urn:microsoft.com/office/officeart/2011/layout/ConvergingText"/>
    <dgm:cxn modelId="{D2972E14-CFFA-48B6-9B19-BDE39578A804}" type="presParOf" srcId="{09DE1231-488C-421C-B26D-D3C67F792CEA}" destId="{C6FFAE0A-81FA-43FB-8574-59A0D7D2C7ED}" srcOrd="2" destOrd="0" presId="urn:microsoft.com/office/officeart/2011/layout/ConvergingText"/>
    <dgm:cxn modelId="{D7C5A438-C174-4646-9961-FEB8E6FCBD6F}" type="presParOf" srcId="{09DE1231-488C-421C-B26D-D3C67F792CEA}" destId="{BABD6ABC-0127-4A03-9B52-493EB54155F3}" srcOrd="3" destOrd="0" presId="urn:microsoft.com/office/officeart/2011/layout/ConvergingText"/>
    <dgm:cxn modelId="{0E86EEC1-EF39-41E7-928A-E2732A0080B5}" type="presParOf" srcId="{09DE1231-488C-421C-B26D-D3C67F792CEA}" destId="{457CA3F6-491C-4911-9E89-3B42BF94CACE}" srcOrd="4" destOrd="0" presId="urn:microsoft.com/office/officeart/2011/layout/ConvergingText"/>
    <dgm:cxn modelId="{B82C0DA5-6752-488E-9428-01365D5ED8A5}" type="presParOf" srcId="{09DE1231-488C-421C-B26D-D3C67F792CEA}" destId="{50A15709-5F8E-44AB-8DCE-341F02F3EBCB}" srcOrd="5" destOrd="0" presId="urn:microsoft.com/office/officeart/2011/layout/ConvergingText"/>
    <dgm:cxn modelId="{68C24698-B87D-416E-9042-E05A0C1F597F}" type="presParOf" srcId="{09DE1231-488C-421C-B26D-D3C67F792CEA}" destId="{6BA5ADD2-7CD1-43BE-8324-BA703A5ACABF}" srcOrd="6" destOrd="0" presId="urn:microsoft.com/office/officeart/2011/layout/ConvergingText"/>
    <dgm:cxn modelId="{88738F4C-742F-4FF2-A427-F550A3BAD05B}" type="presParOf" srcId="{09DE1231-488C-421C-B26D-D3C67F792CEA}" destId="{F898ECEF-9874-4E2E-BCD5-2278A45E5566}" srcOrd="7" destOrd="0" presId="urn:microsoft.com/office/officeart/2011/layout/ConvergingText"/>
    <dgm:cxn modelId="{75F27C1B-3C7A-498F-958E-21DF3A39165E}" type="presParOf" srcId="{09DE1231-488C-421C-B26D-D3C67F792CEA}" destId="{0D8D3C5E-139B-44E7-AACD-1B803641FC8E}" srcOrd="8" destOrd="0" presId="urn:microsoft.com/office/officeart/2011/layout/ConvergingText"/>
    <dgm:cxn modelId="{F813E67D-7D63-4B93-A8CA-73200F3D4D38}" type="presParOf" srcId="{09DE1231-488C-421C-B26D-D3C67F792CEA}" destId="{470C0C24-3584-4B15-8077-647A3964F183}" srcOrd="9" destOrd="0" presId="urn:microsoft.com/office/officeart/2011/layout/ConvergingText"/>
    <dgm:cxn modelId="{F6247DB5-DA75-4FD3-A28C-78FC1C3AF67F}" type="presParOf" srcId="{09DE1231-488C-421C-B26D-D3C67F792CEA}" destId="{4E92B0A8-DB89-4420-ACBB-ED2751C3F5FB}" srcOrd="10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411754-7904-49E8-858A-5EA6477C667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3568B2F-323A-4B29-895A-3703FF88791C}">
      <dgm:prSet phldrT="[Text]" custT="1"/>
      <dgm:spPr/>
      <dgm:t>
        <a:bodyPr/>
        <a:lstStyle/>
        <a:p>
          <a:r>
            <a:rPr lang="en-US" sz="1100" dirty="0" smtClean="0"/>
            <a:t>Attend Orientation Webinars </a:t>
          </a:r>
          <a:endParaRPr lang="en-US" sz="1100" dirty="0"/>
        </a:p>
      </dgm:t>
    </dgm:pt>
    <dgm:pt modelId="{0D6AC87F-D753-4585-BA02-196D2A51195A}" type="parTrans" cxnId="{B03B4E64-D49D-488F-A896-216417384627}">
      <dgm:prSet/>
      <dgm:spPr/>
      <dgm:t>
        <a:bodyPr/>
        <a:lstStyle/>
        <a:p>
          <a:endParaRPr lang="en-US"/>
        </a:p>
      </dgm:t>
    </dgm:pt>
    <dgm:pt modelId="{8F4E66BF-D610-4DF2-856F-C496DF205E10}" type="sibTrans" cxnId="{B03B4E64-D49D-488F-A896-216417384627}">
      <dgm:prSet/>
      <dgm:spPr/>
      <dgm:t>
        <a:bodyPr/>
        <a:lstStyle/>
        <a:p>
          <a:endParaRPr lang="en-US"/>
        </a:p>
      </dgm:t>
    </dgm:pt>
    <dgm:pt modelId="{ADF1136A-54FA-49DB-9EB9-6818426947F3}">
      <dgm:prSet phldrT="[Text]" custT="1"/>
      <dgm:spPr/>
      <dgm:t>
        <a:bodyPr/>
        <a:lstStyle/>
        <a:p>
          <a:r>
            <a:rPr lang="en-US" sz="1100" dirty="0" smtClean="0"/>
            <a:t>Primary and Secondary Liaison receive and fill out </a:t>
          </a:r>
          <a:r>
            <a:rPr lang="en-US" sz="1100" i="1" dirty="0" smtClean="0"/>
            <a:t>Voucher Survey</a:t>
          </a:r>
          <a:endParaRPr lang="en-US" sz="1100" i="1" dirty="0"/>
        </a:p>
      </dgm:t>
    </dgm:pt>
    <dgm:pt modelId="{2DC39CF6-EB90-4068-9A5D-832D5DF79B99}" type="parTrans" cxnId="{C6CEB2C4-1C35-4327-8527-3A3445519E3F}">
      <dgm:prSet/>
      <dgm:spPr/>
      <dgm:t>
        <a:bodyPr/>
        <a:lstStyle/>
        <a:p>
          <a:endParaRPr lang="en-US"/>
        </a:p>
      </dgm:t>
    </dgm:pt>
    <dgm:pt modelId="{209FF143-1E57-49F1-972B-5DB2830DEE4D}" type="sibTrans" cxnId="{C6CEB2C4-1C35-4327-8527-3A3445519E3F}">
      <dgm:prSet/>
      <dgm:spPr/>
      <dgm:t>
        <a:bodyPr/>
        <a:lstStyle/>
        <a:p>
          <a:endParaRPr lang="en-US"/>
        </a:p>
      </dgm:t>
    </dgm:pt>
    <dgm:pt modelId="{D3C0C1F4-E70F-4D9E-B893-C8A9B210D1CE}">
      <dgm:prSet phldrT="[Text]" custT="1"/>
      <dgm:spPr/>
      <dgm:t>
        <a:bodyPr/>
        <a:lstStyle/>
        <a:p>
          <a:r>
            <a:rPr lang="en-US" sz="1100" b="0" dirty="0" smtClean="0"/>
            <a:t>Submit </a:t>
          </a:r>
          <a:r>
            <a:rPr lang="en-US" sz="1100" b="0" i="1" dirty="0" smtClean="0"/>
            <a:t>Voucher Survey</a:t>
          </a:r>
          <a:endParaRPr lang="en-US" sz="1100" dirty="0"/>
        </a:p>
      </dgm:t>
    </dgm:pt>
    <dgm:pt modelId="{F278E380-D6AA-43FA-A719-E96DFF665081}" type="parTrans" cxnId="{9DA2E914-D0ED-4173-853B-5524E8DFDDF1}">
      <dgm:prSet/>
      <dgm:spPr/>
      <dgm:t>
        <a:bodyPr/>
        <a:lstStyle/>
        <a:p>
          <a:endParaRPr lang="en-US"/>
        </a:p>
      </dgm:t>
    </dgm:pt>
    <dgm:pt modelId="{FEC109EA-B824-4534-AE34-DAA55E84B2F6}" type="sibTrans" cxnId="{9DA2E914-D0ED-4173-853B-5524E8DFDDF1}">
      <dgm:prSet/>
      <dgm:spPr/>
      <dgm:t>
        <a:bodyPr/>
        <a:lstStyle/>
        <a:p>
          <a:endParaRPr lang="en-US"/>
        </a:p>
      </dgm:t>
    </dgm:pt>
    <dgm:pt modelId="{2A579727-66E0-433C-BAE9-65BEB3249F0D}">
      <dgm:prSet phldrT="[Text]" custT="1"/>
      <dgm:spPr/>
      <dgm:t>
        <a:bodyPr/>
        <a:lstStyle/>
        <a:p>
          <a:r>
            <a:rPr lang="en-US" sz="1100" dirty="0" smtClean="0"/>
            <a:t>Receive Voucher numbers from EOLWD (at least 25 sets of vouchers)</a:t>
          </a:r>
          <a:endParaRPr lang="en-US" sz="1100" dirty="0"/>
        </a:p>
      </dgm:t>
    </dgm:pt>
    <dgm:pt modelId="{B40EACC6-F8A5-4A08-B00F-242913499BFA}" type="parTrans" cxnId="{148F6F92-7609-448F-8C4B-E486327609D4}">
      <dgm:prSet/>
      <dgm:spPr/>
      <dgm:t>
        <a:bodyPr/>
        <a:lstStyle/>
        <a:p>
          <a:endParaRPr lang="en-US"/>
        </a:p>
      </dgm:t>
    </dgm:pt>
    <dgm:pt modelId="{73A41E35-C926-4C64-A4C0-392C14D19831}" type="sibTrans" cxnId="{148F6F92-7609-448F-8C4B-E486327609D4}">
      <dgm:prSet/>
      <dgm:spPr/>
      <dgm:t>
        <a:bodyPr/>
        <a:lstStyle/>
        <a:p>
          <a:endParaRPr lang="en-US"/>
        </a:p>
      </dgm:t>
    </dgm:pt>
    <dgm:pt modelId="{BBD5FEFD-3473-4CE6-AABD-37F6D64B1A2A}">
      <dgm:prSet phldrT="[Text]" custT="1"/>
      <dgm:spPr/>
      <dgm:t>
        <a:bodyPr/>
        <a:lstStyle/>
        <a:p>
          <a:r>
            <a:rPr lang="en-US" sz="1100" dirty="0" smtClean="0"/>
            <a:t>Manage Voucher </a:t>
          </a:r>
          <a:r>
            <a:rPr lang="en-US" sz="1100" dirty="0" err="1" smtClean="0"/>
            <a:t>Spreadsheettrack</a:t>
          </a:r>
          <a:r>
            <a:rPr lang="en-US" sz="1100" dirty="0" smtClean="0"/>
            <a:t> voucher usage and report voucher usage monthly back to EOLWD</a:t>
          </a:r>
          <a:endParaRPr lang="en-US" sz="1100" dirty="0"/>
        </a:p>
      </dgm:t>
    </dgm:pt>
    <dgm:pt modelId="{DDA6AA32-D229-45A2-B631-74481B0AC744}" type="parTrans" cxnId="{685B4D7C-131F-4FFF-BBB7-9C7196156B47}">
      <dgm:prSet/>
      <dgm:spPr/>
      <dgm:t>
        <a:bodyPr/>
        <a:lstStyle/>
        <a:p>
          <a:endParaRPr lang="en-US"/>
        </a:p>
      </dgm:t>
    </dgm:pt>
    <dgm:pt modelId="{BB5FDAE8-4B88-4C90-BB25-D88A69B204E8}" type="sibTrans" cxnId="{685B4D7C-131F-4FFF-BBB7-9C7196156B47}">
      <dgm:prSet/>
      <dgm:spPr/>
      <dgm:t>
        <a:bodyPr/>
        <a:lstStyle/>
        <a:p>
          <a:endParaRPr lang="en-US"/>
        </a:p>
      </dgm:t>
    </dgm:pt>
    <dgm:pt modelId="{1E728B2C-7592-4149-AF6B-8FA6B0D82F4E}" type="pres">
      <dgm:prSet presAssocID="{F3411754-7904-49E8-858A-5EA6477C6678}" presName="arrowDiagram" presStyleCnt="0">
        <dgm:presLayoutVars>
          <dgm:chMax val="5"/>
          <dgm:dir/>
          <dgm:resizeHandles val="exact"/>
        </dgm:presLayoutVars>
      </dgm:prSet>
      <dgm:spPr/>
    </dgm:pt>
    <dgm:pt modelId="{2FD84D4E-E245-4A92-9642-4A299CF4E4BA}" type="pres">
      <dgm:prSet presAssocID="{F3411754-7904-49E8-858A-5EA6477C6678}" presName="arrow" presStyleLbl="bgShp" presStyleIdx="0" presStyleCnt="1" custScaleX="151430" custScaleY="100000"/>
      <dgm:spPr/>
    </dgm:pt>
    <dgm:pt modelId="{BDABB78B-5311-4770-94AE-1E0AD2FB7206}" type="pres">
      <dgm:prSet presAssocID="{F3411754-7904-49E8-858A-5EA6477C6678}" presName="arrowDiagram5" presStyleCnt="0"/>
      <dgm:spPr/>
    </dgm:pt>
    <dgm:pt modelId="{B1063DD3-7897-4909-814B-0B347A469188}" type="pres">
      <dgm:prSet presAssocID="{93568B2F-323A-4B29-895A-3703FF88791C}" presName="bullet5a" presStyleLbl="node1" presStyleIdx="0" presStyleCnt="5"/>
      <dgm:spPr/>
    </dgm:pt>
    <dgm:pt modelId="{257B1DE3-F7DC-43BE-919E-61FCFAA74DCF}" type="pres">
      <dgm:prSet presAssocID="{93568B2F-323A-4B29-895A-3703FF88791C}" presName="textBox5a" presStyleLbl="revTx" presStyleIdx="0" presStyleCnt="5" custScaleX="140712" custScaleY="100080" custLinFactNeighborX="22719" custLinFactNeighborY="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7207E-5A10-4F35-81C8-DF661914460E}" type="pres">
      <dgm:prSet presAssocID="{ADF1136A-54FA-49DB-9EB9-6818426947F3}" presName="bullet5b" presStyleLbl="node1" presStyleIdx="1" presStyleCnt="5"/>
      <dgm:spPr/>
    </dgm:pt>
    <dgm:pt modelId="{9546878F-49C2-4B12-B739-44342EB3A82F}" type="pres">
      <dgm:prSet presAssocID="{ADF1136A-54FA-49DB-9EB9-6818426947F3}" presName="textBox5b" presStyleLbl="revTx" presStyleIdx="1" presStyleCnt="5" custLinFactNeighborX="12593" custLinFactNeighborY="-79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A95FD-B783-45C8-98A2-8DB5AC1E70AC}" type="pres">
      <dgm:prSet presAssocID="{D3C0C1F4-E70F-4D9E-B893-C8A9B210D1CE}" presName="bullet5c" presStyleLbl="node1" presStyleIdx="2" presStyleCnt="5"/>
      <dgm:spPr/>
    </dgm:pt>
    <dgm:pt modelId="{C018E473-BD56-4FF6-8D85-24C7767ACBFB}" type="pres">
      <dgm:prSet presAssocID="{D3C0C1F4-E70F-4D9E-B893-C8A9B210D1CE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0F4A1-4D48-44A6-A1BF-AF847FADD6B4}" type="pres">
      <dgm:prSet presAssocID="{2A579727-66E0-433C-BAE9-65BEB3249F0D}" presName="bullet5d" presStyleLbl="node1" presStyleIdx="3" presStyleCnt="5"/>
      <dgm:spPr/>
    </dgm:pt>
    <dgm:pt modelId="{01A8F607-AC25-40CB-84DD-E464C3348232}" type="pres">
      <dgm:prSet presAssocID="{2A579727-66E0-433C-BAE9-65BEB3249F0D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91247D-2E4F-47C3-9E8C-2C8F65EA448A}" type="pres">
      <dgm:prSet presAssocID="{BBD5FEFD-3473-4CE6-AABD-37F6D64B1A2A}" presName="bullet5e" presStyleLbl="node1" presStyleIdx="4" presStyleCnt="5"/>
      <dgm:spPr/>
    </dgm:pt>
    <dgm:pt modelId="{E9FBC1E6-44D7-4295-BD44-B5DD15E5CD49}" type="pres">
      <dgm:prSet presAssocID="{BBD5FEFD-3473-4CE6-AABD-37F6D64B1A2A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3B2950-733A-420C-A3F2-4767FDD3D44F}" type="presOf" srcId="{93568B2F-323A-4B29-895A-3703FF88791C}" destId="{257B1DE3-F7DC-43BE-919E-61FCFAA74DCF}" srcOrd="0" destOrd="0" presId="urn:microsoft.com/office/officeart/2005/8/layout/arrow2"/>
    <dgm:cxn modelId="{6E373F64-EC62-4916-A0E2-173D00209C7F}" type="presOf" srcId="{BBD5FEFD-3473-4CE6-AABD-37F6D64B1A2A}" destId="{E9FBC1E6-44D7-4295-BD44-B5DD15E5CD49}" srcOrd="0" destOrd="0" presId="urn:microsoft.com/office/officeart/2005/8/layout/arrow2"/>
    <dgm:cxn modelId="{F2E2059A-96C0-4BD9-967D-25B8CB4746FE}" type="presOf" srcId="{ADF1136A-54FA-49DB-9EB9-6818426947F3}" destId="{9546878F-49C2-4B12-B739-44342EB3A82F}" srcOrd="0" destOrd="0" presId="urn:microsoft.com/office/officeart/2005/8/layout/arrow2"/>
    <dgm:cxn modelId="{685B4D7C-131F-4FFF-BBB7-9C7196156B47}" srcId="{F3411754-7904-49E8-858A-5EA6477C6678}" destId="{BBD5FEFD-3473-4CE6-AABD-37F6D64B1A2A}" srcOrd="4" destOrd="0" parTransId="{DDA6AA32-D229-45A2-B631-74481B0AC744}" sibTransId="{BB5FDAE8-4B88-4C90-BB25-D88A69B204E8}"/>
    <dgm:cxn modelId="{B03B4E64-D49D-488F-A896-216417384627}" srcId="{F3411754-7904-49E8-858A-5EA6477C6678}" destId="{93568B2F-323A-4B29-895A-3703FF88791C}" srcOrd="0" destOrd="0" parTransId="{0D6AC87F-D753-4585-BA02-196D2A51195A}" sibTransId="{8F4E66BF-D610-4DF2-856F-C496DF205E10}"/>
    <dgm:cxn modelId="{9DA2E914-D0ED-4173-853B-5524E8DFDDF1}" srcId="{F3411754-7904-49E8-858A-5EA6477C6678}" destId="{D3C0C1F4-E70F-4D9E-B893-C8A9B210D1CE}" srcOrd="2" destOrd="0" parTransId="{F278E380-D6AA-43FA-A719-E96DFF665081}" sibTransId="{FEC109EA-B824-4534-AE34-DAA55E84B2F6}"/>
    <dgm:cxn modelId="{C6CEB2C4-1C35-4327-8527-3A3445519E3F}" srcId="{F3411754-7904-49E8-858A-5EA6477C6678}" destId="{ADF1136A-54FA-49DB-9EB9-6818426947F3}" srcOrd="1" destOrd="0" parTransId="{2DC39CF6-EB90-4068-9A5D-832D5DF79B99}" sibTransId="{209FF143-1E57-49F1-972B-5DB2830DEE4D}"/>
    <dgm:cxn modelId="{8F94F3FD-92F1-4910-909F-651D84DBD17F}" type="presOf" srcId="{2A579727-66E0-433C-BAE9-65BEB3249F0D}" destId="{01A8F607-AC25-40CB-84DD-E464C3348232}" srcOrd="0" destOrd="0" presId="urn:microsoft.com/office/officeart/2005/8/layout/arrow2"/>
    <dgm:cxn modelId="{FF7B8987-D234-4538-9BA1-E59DB3433A24}" type="presOf" srcId="{F3411754-7904-49E8-858A-5EA6477C6678}" destId="{1E728B2C-7592-4149-AF6B-8FA6B0D82F4E}" srcOrd="0" destOrd="0" presId="urn:microsoft.com/office/officeart/2005/8/layout/arrow2"/>
    <dgm:cxn modelId="{148F6F92-7609-448F-8C4B-E486327609D4}" srcId="{F3411754-7904-49E8-858A-5EA6477C6678}" destId="{2A579727-66E0-433C-BAE9-65BEB3249F0D}" srcOrd="3" destOrd="0" parTransId="{B40EACC6-F8A5-4A08-B00F-242913499BFA}" sibTransId="{73A41E35-C926-4C64-A4C0-392C14D19831}"/>
    <dgm:cxn modelId="{BE6369A7-4302-489E-B0C9-BE3B4530ADE0}" type="presOf" srcId="{D3C0C1F4-E70F-4D9E-B893-C8A9B210D1CE}" destId="{C018E473-BD56-4FF6-8D85-24C7767ACBFB}" srcOrd="0" destOrd="0" presId="urn:microsoft.com/office/officeart/2005/8/layout/arrow2"/>
    <dgm:cxn modelId="{7AE09F41-C478-4AE2-9DDD-73AC6C6AAED4}" type="presParOf" srcId="{1E728B2C-7592-4149-AF6B-8FA6B0D82F4E}" destId="{2FD84D4E-E245-4A92-9642-4A299CF4E4BA}" srcOrd="0" destOrd="0" presId="urn:microsoft.com/office/officeart/2005/8/layout/arrow2"/>
    <dgm:cxn modelId="{22027245-909E-4BFE-922D-DEC6038EBF61}" type="presParOf" srcId="{1E728B2C-7592-4149-AF6B-8FA6B0D82F4E}" destId="{BDABB78B-5311-4770-94AE-1E0AD2FB7206}" srcOrd="1" destOrd="0" presId="urn:microsoft.com/office/officeart/2005/8/layout/arrow2"/>
    <dgm:cxn modelId="{AF55794F-B5EF-4DAD-B2DE-0E583F84A829}" type="presParOf" srcId="{BDABB78B-5311-4770-94AE-1E0AD2FB7206}" destId="{B1063DD3-7897-4909-814B-0B347A469188}" srcOrd="0" destOrd="0" presId="urn:microsoft.com/office/officeart/2005/8/layout/arrow2"/>
    <dgm:cxn modelId="{5DE7D81F-54C1-4432-B483-DCEDEE103CC7}" type="presParOf" srcId="{BDABB78B-5311-4770-94AE-1E0AD2FB7206}" destId="{257B1DE3-F7DC-43BE-919E-61FCFAA74DCF}" srcOrd="1" destOrd="0" presId="urn:microsoft.com/office/officeart/2005/8/layout/arrow2"/>
    <dgm:cxn modelId="{29B32484-928C-4177-BF1A-05B9BC5995DA}" type="presParOf" srcId="{BDABB78B-5311-4770-94AE-1E0AD2FB7206}" destId="{CFA7207E-5A10-4F35-81C8-DF661914460E}" srcOrd="2" destOrd="0" presId="urn:microsoft.com/office/officeart/2005/8/layout/arrow2"/>
    <dgm:cxn modelId="{04F00889-105E-46F8-A51C-7BC1EDA97AED}" type="presParOf" srcId="{BDABB78B-5311-4770-94AE-1E0AD2FB7206}" destId="{9546878F-49C2-4B12-B739-44342EB3A82F}" srcOrd="3" destOrd="0" presId="urn:microsoft.com/office/officeart/2005/8/layout/arrow2"/>
    <dgm:cxn modelId="{3373FDD9-7A91-4293-83E4-10C68BC92346}" type="presParOf" srcId="{BDABB78B-5311-4770-94AE-1E0AD2FB7206}" destId="{4E4A95FD-B783-45C8-98A2-8DB5AC1E70AC}" srcOrd="4" destOrd="0" presId="urn:microsoft.com/office/officeart/2005/8/layout/arrow2"/>
    <dgm:cxn modelId="{82EC020E-C6C3-4CB6-BF06-B216D258702E}" type="presParOf" srcId="{BDABB78B-5311-4770-94AE-1E0AD2FB7206}" destId="{C018E473-BD56-4FF6-8D85-24C7767ACBFB}" srcOrd="5" destOrd="0" presId="urn:microsoft.com/office/officeart/2005/8/layout/arrow2"/>
    <dgm:cxn modelId="{5D1C6A06-A175-47A9-BC84-8F9C43C76550}" type="presParOf" srcId="{BDABB78B-5311-4770-94AE-1E0AD2FB7206}" destId="{D3F0F4A1-4D48-44A6-A1BF-AF847FADD6B4}" srcOrd="6" destOrd="0" presId="urn:microsoft.com/office/officeart/2005/8/layout/arrow2"/>
    <dgm:cxn modelId="{E98D5843-396A-41E5-A9E3-D7CB478AFE3F}" type="presParOf" srcId="{BDABB78B-5311-4770-94AE-1E0AD2FB7206}" destId="{01A8F607-AC25-40CB-84DD-E464C3348232}" srcOrd="7" destOrd="0" presId="urn:microsoft.com/office/officeart/2005/8/layout/arrow2"/>
    <dgm:cxn modelId="{2FB02B24-643F-495D-AC2C-14E89AFFA194}" type="presParOf" srcId="{BDABB78B-5311-4770-94AE-1E0AD2FB7206}" destId="{8C91247D-2E4F-47C3-9E8C-2C8F65EA448A}" srcOrd="8" destOrd="0" presId="urn:microsoft.com/office/officeart/2005/8/layout/arrow2"/>
    <dgm:cxn modelId="{9FCFCA9D-FBD8-4DB1-A37E-1A94CD3ACF1F}" type="presParOf" srcId="{BDABB78B-5311-4770-94AE-1E0AD2FB7206}" destId="{E9FBC1E6-44D7-4295-BD44-B5DD15E5CD49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3476AF-E80F-4309-8A44-697FD4D8258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7416C91-8962-4BCF-A951-530888414D39}">
      <dgm:prSet phldrT="[Text]"/>
      <dgm:spPr/>
      <dgm:t>
        <a:bodyPr/>
        <a:lstStyle/>
        <a:p>
          <a:r>
            <a:rPr lang="en-US" dirty="0" smtClean="0"/>
            <a:t>EOLWD </a:t>
          </a:r>
          <a:r>
            <a:rPr lang="en-US" dirty="0" smtClean="0"/>
            <a:t>sends </a:t>
          </a:r>
          <a:r>
            <a:rPr lang="en-US" dirty="0" smtClean="0"/>
            <a:t>voucher survey (Feb. 12)</a:t>
          </a:r>
        </a:p>
        <a:p>
          <a:r>
            <a:rPr lang="en-US" dirty="0" smtClean="0"/>
            <a:t>Site fills out Voucher Survey and </a:t>
          </a:r>
          <a:r>
            <a:rPr lang="en-US" i="0" dirty="0" smtClean="0"/>
            <a:t>chooses Testing Coordinators (Feb 26</a:t>
          </a:r>
          <a:r>
            <a:rPr lang="en-US" i="0" baseline="30000" dirty="0" smtClean="0"/>
            <a:t>th</a:t>
          </a:r>
          <a:r>
            <a:rPr lang="en-US" i="0" dirty="0" smtClean="0"/>
            <a:t>)</a:t>
          </a:r>
          <a:endParaRPr lang="en-US" i="0" dirty="0"/>
        </a:p>
      </dgm:t>
    </dgm:pt>
    <dgm:pt modelId="{ADC3FA4A-0816-49BF-AE8E-1F6BEDA9D3E9}" type="parTrans" cxnId="{C6A160D8-5CEA-43FA-83EB-036BA308FEA3}">
      <dgm:prSet/>
      <dgm:spPr/>
      <dgm:t>
        <a:bodyPr/>
        <a:lstStyle/>
        <a:p>
          <a:endParaRPr lang="en-US"/>
        </a:p>
      </dgm:t>
    </dgm:pt>
    <dgm:pt modelId="{5B85906F-1869-4D40-8D89-84F86B8707C5}" type="sibTrans" cxnId="{C6A160D8-5CEA-43FA-83EB-036BA308FEA3}">
      <dgm:prSet/>
      <dgm:spPr/>
      <dgm:t>
        <a:bodyPr/>
        <a:lstStyle/>
        <a:p>
          <a:endParaRPr lang="en-US"/>
        </a:p>
      </dgm:t>
    </dgm:pt>
    <dgm:pt modelId="{E3983C18-3BAB-43F1-96E7-4D57A82A5FCE}">
      <dgm:prSet phldrT="[Text]"/>
      <dgm:spPr/>
      <dgm:t>
        <a:bodyPr/>
        <a:lstStyle/>
        <a:p>
          <a:r>
            <a:rPr lang="en-US" dirty="0" smtClean="0"/>
            <a:t>Site attends </a:t>
          </a:r>
          <a:r>
            <a:rPr lang="en-US" i="1" dirty="0" smtClean="0"/>
            <a:t>ACT </a:t>
          </a:r>
          <a:r>
            <a:rPr lang="en-US" i="1" dirty="0" err="1" smtClean="0"/>
            <a:t>WorkKeys</a:t>
          </a:r>
          <a:r>
            <a:rPr lang="en-US" i="1" dirty="0" smtClean="0"/>
            <a:t> Test Administration Training for Online Testing Webinar</a:t>
          </a:r>
          <a:endParaRPr lang="en-US" i="1" dirty="0"/>
        </a:p>
      </dgm:t>
    </dgm:pt>
    <dgm:pt modelId="{13CBBF38-30ED-4923-B360-3AE5076002A5}" type="parTrans" cxnId="{22BC547C-40CC-4A72-A5C7-63711CE0BEE9}">
      <dgm:prSet/>
      <dgm:spPr/>
      <dgm:t>
        <a:bodyPr/>
        <a:lstStyle/>
        <a:p>
          <a:endParaRPr lang="en-US"/>
        </a:p>
      </dgm:t>
    </dgm:pt>
    <dgm:pt modelId="{A3849756-9304-4C0F-82D6-C7060078C5B9}" type="sibTrans" cxnId="{22BC547C-40CC-4A72-A5C7-63711CE0BEE9}">
      <dgm:prSet/>
      <dgm:spPr/>
      <dgm:t>
        <a:bodyPr/>
        <a:lstStyle/>
        <a:p>
          <a:endParaRPr lang="en-US"/>
        </a:p>
      </dgm:t>
    </dgm:pt>
    <dgm:pt modelId="{26A88EA0-AB63-4804-9D33-91D1E94490CC}">
      <dgm:prSet phldrT="[Text]"/>
      <dgm:spPr/>
      <dgm:t>
        <a:bodyPr/>
        <a:lstStyle/>
        <a:p>
          <a:r>
            <a:rPr lang="en-US" dirty="0" smtClean="0"/>
            <a:t>Site receives WKIV, </a:t>
          </a:r>
          <a:r>
            <a:rPr lang="en-US" dirty="0" err="1" smtClean="0"/>
            <a:t>RegiSTAR</a:t>
          </a:r>
          <a:r>
            <a:rPr lang="en-US" dirty="0" smtClean="0"/>
            <a:t> access and Voucher codes  after submitting paperwork</a:t>
          </a:r>
          <a:endParaRPr lang="en-US" dirty="0"/>
        </a:p>
      </dgm:t>
    </dgm:pt>
    <dgm:pt modelId="{C59A001E-A2DD-4A9F-B6E8-2467C36360B1}" type="parTrans" cxnId="{BF352941-CA2D-4913-9F72-FC387A0042B9}">
      <dgm:prSet/>
      <dgm:spPr/>
      <dgm:t>
        <a:bodyPr/>
        <a:lstStyle/>
        <a:p>
          <a:endParaRPr lang="en-US"/>
        </a:p>
      </dgm:t>
    </dgm:pt>
    <dgm:pt modelId="{CADA128E-062C-40FA-88B9-5A922D88057B}" type="sibTrans" cxnId="{BF352941-CA2D-4913-9F72-FC387A0042B9}">
      <dgm:prSet/>
      <dgm:spPr/>
      <dgm:t>
        <a:bodyPr/>
        <a:lstStyle/>
        <a:p>
          <a:endParaRPr lang="en-US"/>
        </a:p>
      </dgm:t>
    </dgm:pt>
    <dgm:pt modelId="{53DEF01F-54DC-4042-A51D-7C37A61523C7}">
      <dgm:prSet phldrT="[Text]"/>
      <dgm:spPr/>
      <dgm:t>
        <a:bodyPr/>
        <a:lstStyle/>
        <a:p>
          <a:r>
            <a:rPr lang="en-US" dirty="0" smtClean="0"/>
            <a:t>Site starts Testing </a:t>
          </a:r>
          <a:endParaRPr lang="en-US" dirty="0"/>
        </a:p>
      </dgm:t>
    </dgm:pt>
    <dgm:pt modelId="{30424A44-0664-42AF-8825-8370332B9B24}" type="parTrans" cxnId="{900F0ACB-7FC3-49E9-8B81-64323FF757DD}">
      <dgm:prSet/>
      <dgm:spPr/>
      <dgm:t>
        <a:bodyPr/>
        <a:lstStyle/>
        <a:p>
          <a:endParaRPr lang="en-US"/>
        </a:p>
      </dgm:t>
    </dgm:pt>
    <dgm:pt modelId="{F4ADB584-7BC0-49CC-932D-77AF51E64BD9}" type="sibTrans" cxnId="{900F0ACB-7FC3-49E9-8B81-64323FF757DD}">
      <dgm:prSet/>
      <dgm:spPr/>
      <dgm:t>
        <a:bodyPr/>
        <a:lstStyle/>
        <a:p>
          <a:endParaRPr lang="en-US"/>
        </a:p>
      </dgm:t>
    </dgm:pt>
    <dgm:pt modelId="{9C9D7F75-E8C0-43DD-9F1B-26D3F2D07B62}">
      <dgm:prSet phldrT="[Text]"/>
      <dgm:spPr/>
      <dgm:t>
        <a:bodyPr/>
        <a:lstStyle/>
        <a:p>
          <a:r>
            <a:rPr lang="en-US" i="0" dirty="0" smtClean="0"/>
            <a:t>ACT sends each site a </a:t>
          </a:r>
          <a:r>
            <a:rPr lang="en-US" i="1" dirty="0" smtClean="0"/>
            <a:t>User Agreement. Sites </a:t>
          </a:r>
          <a:r>
            <a:rPr lang="en-US" i="0" dirty="0" smtClean="0"/>
            <a:t>fill this out and sign it</a:t>
          </a:r>
          <a:endParaRPr lang="en-US" i="0" dirty="0"/>
        </a:p>
      </dgm:t>
    </dgm:pt>
    <dgm:pt modelId="{3B59D54E-30A8-482D-AA39-E18FD9DCAC17}" type="parTrans" cxnId="{923C4591-B909-4CAA-8896-DC95F5F0976D}">
      <dgm:prSet/>
      <dgm:spPr/>
      <dgm:t>
        <a:bodyPr/>
        <a:lstStyle/>
        <a:p>
          <a:endParaRPr lang="en-US"/>
        </a:p>
      </dgm:t>
    </dgm:pt>
    <dgm:pt modelId="{0AB26E58-8F20-409A-90E8-61AC5C9839A9}" type="sibTrans" cxnId="{923C4591-B909-4CAA-8896-DC95F5F0976D}">
      <dgm:prSet/>
      <dgm:spPr/>
      <dgm:t>
        <a:bodyPr/>
        <a:lstStyle/>
        <a:p>
          <a:endParaRPr lang="en-US"/>
        </a:p>
      </dgm:t>
    </dgm:pt>
    <dgm:pt modelId="{5F578F74-491D-4AD9-857C-CD9018E68AC0}">
      <dgm:prSet phldrT="[Text]"/>
      <dgm:spPr/>
      <dgm:t>
        <a:bodyPr/>
        <a:lstStyle/>
        <a:p>
          <a:r>
            <a:rPr lang="en-US" i="0" dirty="0" smtClean="0"/>
            <a:t>Site sends User Agreement to ACT and copies EOLWD</a:t>
          </a:r>
          <a:endParaRPr lang="en-US" i="0" dirty="0"/>
        </a:p>
      </dgm:t>
    </dgm:pt>
    <dgm:pt modelId="{2C06EED5-9AB4-45E5-B915-A0DB8018DEE8}" type="parTrans" cxnId="{5A7E6392-CEBD-4E47-9FCB-86E24E6D2B88}">
      <dgm:prSet/>
      <dgm:spPr/>
      <dgm:t>
        <a:bodyPr/>
        <a:lstStyle/>
        <a:p>
          <a:endParaRPr lang="en-US"/>
        </a:p>
      </dgm:t>
    </dgm:pt>
    <dgm:pt modelId="{5F1C7ECB-3402-47BA-B42F-D9A29D6A1434}" type="sibTrans" cxnId="{5A7E6392-CEBD-4E47-9FCB-86E24E6D2B88}">
      <dgm:prSet/>
      <dgm:spPr/>
      <dgm:t>
        <a:bodyPr/>
        <a:lstStyle/>
        <a:p>
          <a:endParaRPr lang="en-US"/>
        </a:p>
      </dgm:t>
    </dgm:pt>
    <dgm:pt modelId="{8E997BBA-19FF-4080-8288-89151F822C0E}">
      <dgm:prSet phldrT="[Text]"/>
      <dgm:spPr/>
      <dgm:t>
        <a:bodyPr/>
        <a:lstStyle/>
        <a:p>
          <a:r>
            <a:rPr lang="en-US" dirty="0" smtClean="0"/>
            <a:t>Site creates login access for EOLWD (username and password for administrator access)</a:t>
          </a:r>
          <a:endParaRPr lang="en-US" dirty="0"/>
        </a:p>
      </dgm:t>
    </dgm:pt>
    <dgm:pt modelId="{DE71D03F-6E75-432B-AC30-6A1B7C932DF1}" type="parTrans" cxnId="{CADD5C7D-9EAE-4CE3-AEEC-A72412497E4F}">
      <dgm:prSet/>
      <dgm:spPr/>
      <dgm:t>
        <a:bodyPr/>
        <a:lstStyle/>
        <a:p>
          <a:endParaRPr lang="en-US"/>
        </a:p>
      </dgm:t>
    </dgm:pt>
    <dgm:pt modelId="{92D89245-8DD9-4465-833C-3995218F3D54}" type="sibTrans" cxnId="{CADD5C7D-9EAE-4CE3-AEEC-A72412497E4F}">
      <dgm:prSet/>
      <dgm:spPr/>
      <dgm:t>
        <a:bodyPr/>
        <a:lstStyle/>
        <a:p>
          <a:endParaRPr lang="en-US"/>
        </a:p>
      </dgm:t>
    </dgm:pt>
    <dgm:pt modelId="{83B7E685-EA5F-49DF-9630-32F63B9D9768}" type="pres">
      <dgm:prSet presAssocID="{2C3476AF-E80F-4309-8A44-697FD4D82589}" presName="CompostProcess" presStyleCnt="0">
        <dgm:presLayoutVars>
          <dgm:dir/>
          <dgm:resizeHandles val="exact"/>
        </dgm:presLayoutVars>
      </dgm:prSet>
      <dgm:spPr/>
    </dgm:pt>
    <dgm:pt modelId="{119398CA-EDB1-425D-8009-43EA546AFFF3}" type="pres">
      <dgm:prSet presAssocID="{2C3476AF-E80F-4309-8A44-697FD4D82589}" presName="arrow" presStyleLbl="bgShp" presStyleIdx="0" presStyleCnt="1"/>
      <dgm:spPr/>
    </dgm:pt>
    <dgm:pt modelId="{DEB152B3-111B-43EA-83EC-90DE466E999E}" type="pres">
      <dgm:prSet presAssocID="{2C3476AF-E80F-4309-8A44-697FD4D82589}" presName="linearProcess" presStyleCnt="0"/>
      <dgm:spPr/>
    </dgm:pt>
    <dgm:pt modelId="{1BCDD50D-F6B2-4B28-A8CA-24B5419CDE7F}" type="pres">
      <dgm:prSet presAssocID="{F7416C91-8962-4BCF-A951-530888414D39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6EADD-0D51-47D9-BD2C-F24ED5704117}" type="pres">
      <dgm:prSet presAssocID="{5B85906F-1869-4D40-8D89-84F86B8707C5}" presName="sibTrans" presStyleCnt="0"/>
      <dgm:spPr/>
    </dgm:pt>
    <dgm:pt modelId="{69103D9A-1832-4292-8C1B-519CF1B42BFD}" type="pres">
      <dgm:prSet presAssocID="{9C9D7F75-E8C0-43DD-9F1B-26D3F2D07B62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6E9CC-9A07-4707-8F56-A9878AF84341}" type="pres">
      <dgm:prSet presAssocID="{0AB26E58-8F20-409A-90E8-61AC5C9839A9}" presName="sibTrans" presStyleCnt="0"/>
      <dgm:spPr/>
    </dgm:pt>
    <dgm:pt modelId="{AEB829D2-6467-4C0C-B74D-226E592F11BB}" type="pres">
      <dgm:prSet presAssocID="{5F578F74-491D-4AD9-857C-CD9018E68AC0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F1343-0DB4-462D-9235-D828C512EEA3}" type="pres">
      <dgm:prSet presAssocID="{5F1C7ECB-3402-47BA-B42F-D9A29D6A1434}" presName="sibTrans" presStyleCnt="0"/>
      <dgm:spPr/>
    </dgm:pt>
    <dgm:pt modelId="{300C3CA2-755F-4493-94B0-37B5B5C46C5F}" type="pres">
      <dgm:prSet presAssocID="{E3983C18-3BAB-43F1-96E7-4D57A82A5FCE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85405-1BFE-4D6A-8B25-7FE46E23231D}" type="pres">
      <dgm:prSet presAssocID="{A3849756-9304-4C0F-82D6-C7060078C5B9}" presName="sibTrans" presStyleCnt="0"/>
      <dgm:spPr/>
    </dgm:pt>
    <dgm:pt modelId="{8AB2DDD6-FD8E-4298-BD2D-4A0D995AD438}" type="pres">
      <dgm:prSet presAssocID="{26A88EA0-AB63-4804-9D33-91D1E94490CC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CE630-32A0-44A7-9575-256D16280CC1}" type="pres">
      <dgm:prSet presAssocID="{CADA128E-062C-40FA-88B9-5A922D88057B}" presName="sibTrans" presStyleCnt="0"/>
      <dgm:spPr/>
    </dgm:pt>
    <dgm:pt modelId="{1E361397-538F-43B5-BA1E-A46A6B19C4B8}" type="pres">
      <dgm:prSet presAssocID="{8E997BBA-19FF-4080-8288-89151F822C0E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BB5BF-D853-4F14-A491-D84AD95886BD}" type="pres">
      <dgm:prSet presAssocID="{92D89245-8DD9-4465-833C-3995218F3D54}" presName="sibTrans" presStyleCnt="0"/>
      <dgm:spPr/>
    </dgm:pt>
    <dgm:pt modelId="{14CEAADF-9743-43E1-92CD-FAB4E8DF4B07}" type="pres">
      <dgm:prSet presAssocID="{53DEF01F-54DC-4042-A51D-7C37A61523C7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352941-CA2D-4913-9F72-FC387A0042B9}" srcId="{2C3476AF-E80F-4309-8A44-697FD4D82589}" destId="{26A88EA0-AB63-4804-9D33-91D1E94490CC}" srcOrd="4" destOrd="0" parTransId="{C59A001E-A2DD-4A9F-B6E8-2467C36360B1}" sibTransId="{CADA128E-062C-40FA-88B9-5A922D88057B}"/>
    <dgm:cxn modelId="{5B898BF5-9DEE-4220-B95F-A3BA43971D01}" type="presOf" srcId="{9C9D7F75-E8C0-43DD-9F1B-26D3F2D07B62}" destId="{69103D9A-1832-4292-8C1B-519CF1B42BFD}" srcOrd="0" destOrd="0" presId="urn:microsoft.com/office/officeart/2005/8/layout/hProcess9"/>
    <dgm:cxn modelId="{7DBE7BBC-E792-4380-8139-36C34F55D34B}" type="presOf" srcId="{8E997BBA-19FF-4080-8288-89151F822C0E}" destId="{1E361397-538F-43B5-BA1E-A46A6B19C4B8}" srcOrd="0" destOrd="0" presId="urn:microsoft.com/office/officeart/2005/8/layout/hProcess9"/>
    <dgm:cxn modelId="{EE2A69E7-6318-41F5-BC08-B40E03D5F58E}" type="presOf" srcId="{5F578F74-491D-4AD9-857C-CD9018E68AC0}" destId="{AEB829D2-6467-4C0C-B74D-226E592F11BB}" srcOrd="0" destOrd="0" presId="urn:microsoft.com/office/officeart/2005/8/layout/hProcess9"/>
    <dgm:cxn modelId="{22BC547C-40CC-4A72-A5C7-63711CE0BEE9}" srcId="{2C3476AF-E80F-4309-8A44-697FD4D82589}" destId="{E3983C18-3BAB-43F1-96E7-4D57A82A5FCE}" srcOrd="3" destOrd="0" parTransId="{13CBBF38-30ED-4923-B360-3AE5076002A5}" sibTransId="{A3849756-9304-4C0F-82D6-C7060078C5B9}"/>
    <dgm:cxn modelId="{E7A9857F-9A9A-45FD-B85E-50DF49548CCF}" type="presOf" srcId="{26A88EA0-AB63-4804-9D33-91D1E94490CC}" destId="{8AB2DDD6-FD8E-4298-BD2D-4A0D995AD438}" srcOrd="0" destOrd="0" presId="urn:microsoft.com/office/officeart/2005/8/layout/hProcess9"/>
    <dgm:cxn modelId="{5F11650E-D80F-41BE-8773-2E5577EDB036}" type="presOf" srcId="{53DEF01F-54DC-4042-A51D-7C37A61523C7}" destId="{14CEAADF-9743-43E1-92CD-FAB4E8DF4B07}" srcOrd="0" destOrd="0" presId="urn:microsoft.com/office/officeart/2005/8/layout/hProcess9"/>
    <dgm:cxn modelId="{C02420E8-9CB3-4622-8CCB-7EE7B2F90E4E}" type="presOf" srcId="{F7416C91-8962-4BCF-A951-530888414D39}" destId="{1BCDD50D-F6B2-4B28-A8CA-24B5419CDE7F}" srcOrd="0" destOrd="0" presId="urn:microsoft.com/office/officeart/2005/8/layout/hProcess9"/>
    <dgm:cxn modelId="{923C4591-B909-4CAA-8896-DC95F5F0976D}" srcId="{2C3476AF-E80F-4309-8A44-697FD4D82589}" destId="{9C9D7F75-E8C0-43DD-9F1B-26D3F2D07B62}" srcOrd="1" destOrd="0" parTransId="{3B59D54E-30A8-482D-AA39-E18FD9DCAC17}" sibTransId="{0AB26E58-8F20-409A-90E8-61AC5C9839A9}"/>
    <dgm:cxn modelId="{CADD5C7D-9EAE-4CE3-AEEC-A72412497E4F}" srcId="{2C3476AF-E80F-4309-8A44-697FD4D82589}" destId="{8E997BBA-19FF-4080-8288-89151F822C0E}" srcOrd="5" destOrd="0" parTransId="{DE71D03F-6E75-432B-AC30-6A1B7C932DF1}" sibTransId="{92D89245-8DD9-4465-833C-3995218F3D54}"/>
    <dgm:cxn modelId="{C6A160D8-5CEA-43FA-83EB-036BA308FEA3}" srcId="{2C3476AF-E80F-4309-8A44-697FD4D82589}" destId="{F7416C91-8962-4BCF-A951-530888414D39}" srcOrd="0" destOrd="0" parTransId="{ADC3FA4A-0816-49BF-AE8E-1F6BEDA9D3E9}" sibTransId="{5B85906F-1869-4D40-8D89-84F86B8707C5}"/>
    <dgm:cxn modelId="{5A7E6392-CEBD-4E47-9FCB-86E24E6D2B88}" srcId="{2C3476AF-E80F-4309-8A44-697FD4D82589}" destId="{5F578F74-491D-4AD9-857C-CD9018E68AC0}" srcOrd="2" destOrd="0" parTransId="{2C06EED5-9AB4-45E5-B915-A0DB8018DEE8}" sibTransId="{5F1C7ECB-3402-47BA-B42F-D9A29D6A1434}"/>
    <dgm:cxn modelId="{64986F95-8809-46DF-90E3-D87FF2F52C64}" type="presOf" srcId="{2C3476AF-E80F-4309-8A44-697FD4D82589}" destId="{83B7E685-EA5F-49DF-9630-32F63B9D9768}" srcOrd="0" destOrd="0" presId="urn:microsoft.com/office/officeart/2005/8/layout/hProcess9"/>
    <dgm:cxn modelId="{B68EF220-ECF9-4431-ABC2-DDA0653D0B8D}" type="presOf" srcId="{E3983C18-3BAB-43F1-96E7-4D57A82A5FCE}" destId="{300C3CA2-755F-4493-94B0-37B5B5C46C5F}" srcOrd="0" destOrd="0" presId="urn:microsoft.com/office/officeart/2005/8/layout/hProcess9"/>
    <dgm:cxn modelId="{900F0ACB-7FC3-49E9-8B81-64323FF757DD}" srcId="{2C3476AF-E80F-4309-8A44-697FD4D82589}" destId="{53DEF01F-54DC-4042-A51D-7C37A61523C7}" srcOrd="6" destOrd="0" parTransId="{30424A44-0664-42AF-8825-8370332B9B24}" sibTransId="{F4ADB584-7BC0-49CC-932D-77AF51E64BD9}"/>
    <dgm:cxn modelId="{EBCFE1E7-560B-44F7-B24D-6974BD630243}" type="presParOf" srcId="{83B7E685-EA5F-49DF-9630-32F63B9D9768}" destId="{119398CA-EDB1-425D-8009-43EA546AFFF3}" srcOrd="0" destOrd="0" presId="urn:microsoft.com/office/officeart/2005/8/layout/hProcess9"/>
    <dgm:cxn modelId="{BE0136A2-8A3E-4688-9F7D-2B0852CDCDA7}" type="presParOf" srcId="{83B7E685-EA5F-49DF-9630-32F63B9D9768}" destId="{DEB152B3-111B-43EA-83EC-90DE466E999E}" srcOrd="1" destOrd="0" presId="urn:microsoft.com/office/officeart/2005/8/layout/hProcess9"/>
    <dgm:cxn modelId="{4B6AE2A1-18F1-45A8-A50F-00B99A60719C}" type="presParOf" srcId="{DEB152B3-111B-43EA-83EC-90DE466E999E}" destId="{1BCDD50D-F6B2-4B28-A8CA-24B5419CDE7F}" srcOrd="0" destOrd="0" presId="urn:microsoft.com/office/officeart/2005/8/layout/hProcess9"/>
    <dgm:cxn modelId="{E22D64F9-49E4-49FC-820D-D1D4BE00C5D5}" type="presParOf" srcId="{DEB152B3-111B-43EA-83EC-90DE466E999E}" destId="{F1A6EADD-0D51-47D9-BD2C-F24ED5704117}" srcOrd="1" destOrd="0" presId="urn:microsoft.com/office/officeart/2005/8/layout/hProcess9"/>
    <dgm:cxn modelId="{FE0F747F-EB60-4FFB-80CC-1A433ECEAFBA}" type="presParOf" srcId="{DEB152B3-111B-43EA-83EC-90DE466E999E}" destId="{69103D9A-1832-4292-8C1B-519CF1B42BFD}" srcOrd="2" destOrd="0" presId="urn:microsoft.com/office/officeart/2005/8/layout/hProcess9"/>
    <dgm:cxn modelId="{2D34D2F2-8C0B-4D47-83FD-3A3DF8E30DBB}" type="presParOf" srcId="{DEB152B3-111B-43EA-83EC-90DE466E999E}" destId="{91D6E9CC-9A07-4707-8F56-A9878AF84341}" srcOrd="3" destOrd="0" presId="urn:microsoft.com/office/officeart/2005/8/layout/hProcess9"/>
    <dgm:cxn modelId="{C63C57C2-88E9-482E-B6D1-E2E9F3045A10}" type="presParOf" srcId="{DEB152B3-111B-43EA-83EC-90DE466E999E}" destId="{AEB829D2-6467-4C0C-B74D-226E592F11BB}" srcOrd="4" destOrd="0" presId="urn:microsoft.com/office/officeart/2005/8/layout/hProcess9"/>
    <dgm:cxn modelId="{DDEEAAAA-4AE8-4248-9735-B0DEE47B315C}" type="presParOf" srcId="{DEB152B3-111B-43EA-83EC-90DE466E999E}" destId="{F28F1343-0DB4-462D-9235-D828C512EEA3}" srcOrd="5" destOrd="0" presId="urn:microsoft.com/office/officeart/2005/8/layout/hProcess9"/>
    <dgm:cxn modelId="{25724E2D-454F-402C-8708-E506A1B96B7A}" type="presParOf" srcId="{DEB152B3-111B-43EA-83EC-90DE466E999E}" destId="{300C3CA2-755F-4493-94B0-37B5B5C46C5F}" srcOrd="6" destOrd="0" presId="urn:microsoft.com/office/officeart/2005/8/layout/hProcess9"/>
    <dgm:cxn modelId="{801BA77A-1075-45B4-821B-CCD15B1F371B}" type="presParOf" srcId="{DEB152B3-111B-43EA-83EC-90DE466E999E}" destId="{69085405-1BFE-4D6A-8B25-7FE46E23231D}" srcOrd="7" destOrd="0" presId="urn:microsoft.com/office/officeart/2005/8/layout/hProcess9"/>
    <dgm:cxn modelId="{6922E9D1-DACD-40C4-A544-E0E5391462B5}" type="presParOf" srcId="{DEB152B3-111B-43EA-83EC-90DE466E999E}" destId="{8AB2DDD6-FD8E-4298-BD2D-4A0D995AD438}" srcOrd="8" destOrd="0" presId="urn:microsoft.com/office/officeart/2005/8/layout/hProcess9"/>
    <dgm:cxn modelId="{5FFE05EF-5A3D-48DB-AC31-F68E5E2AEC40}" type="presParOf" srcId="{DEB152B3-111B-43EA-83EC-90DE466E999E}" destId="{DAACE630-32A0-44A7-9575-256D16280CC1}" srcOrd="9" destOrd="0" presId="urn:microsoft.com/office/officeart/2005/8/layout/hProcess9"/>
    <dgm:cxn modelId="{359A7E97-0EC6-45DE-AF85-ED270F686F39}" type="presParOf" srcId="{DEB152B3-111B-43EA-83EC-90DE466E999E}" destId="{1E361397-538F-43B5-BA1E-A46A6B19C4B8}" srcOrd="10" destOrd="0" presId="urn:microsoft.com/office/officeart/2005/8/layout/hProcess9"/>
    <dgm:cxn modelId="{5CD8E801-F852-46E6-9155-8B34CBF92716}" type="presParOf" srcId="{DEB152B3-111B-43EA-83EC-90DE466E999E}" destId="{42CBB5BF-D853-4F14-A491-D84AD95886BD}" srcOrd="11" destOrd="0" presId="urn:microsoft.com/office/officeart/2005/8/layout/hProcess9"/>
    <dgm:cxn modelId="{4B1E7B80-A267-4958-898C-65AE99817334}" type="presParOf" srcId="{DEB152B3-111B-43EA-83EC-90DE466E999E}" destId="{14CEAADF-9743-43E1-92CD-FAB4E8DF4B07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71B1F-5BC5-41F3-9FCA-07CFE7980E88}">
      <dsp:nvSpPr>
        <dsp:cNvPr id="0" name=""/>
        <dsp:cNvSpPr/>
      </dsp:nvSpPr>
      <dsp:spPr>
        <a:xfrm>
          <a:off x="0" y="184468"/>
          <a:ext cx="2500282" cy="21055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1" kern="1200" dirty="0" smtClean="0">
              <a:solidFill>
                <a:srgbClr val="FF0000"/>
              </a:solidFill>
            </a:rPr>
            <a:t>99 Learning Labs</a:t>
          </a:r>
          <a:endParaRPr lang="en-US" sz="1600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rgbClr val="FF0000"/>
              </a:solidFill>
            </a:rPr>
            <a:t>(Career Centers, community colleges, ABE programs)</a:t>
          </a:r>
          <a:endParaRPr lang="en-US" sz="1200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0" kern="1200" dirty="0" smtClean="0">
              <a:solidFill>
                <a:schemeClr val="tx1"/>
              </a:solidFill>
            </a:rPr>
            <a:t>Assess and Remediate</a:t>
          </a:r>
          <a:endParaRPr lang="en-US" sz="1600" i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0000"/>
              </a:solidFill>
            </a:rPr>
            <a:t>Improve individual’s skill</a:t>
          </a:r>
          <a:endParaRPr lang="en-US" sz="1600" i="0" kern="1200" dirty="0">
            <a:solidFill>
              <a:schemeClr val="tx1"/>
            </a:solidFill>
          </a:endParaRPr>
        </a:p>
      </dsp:txBody>
      <dsp:txXfrm>
        <a:off x="48454" y="232922"/>
        <a:ext cx="2403374" cy="1557417"/>
      </dsp:txXfrm>
    </dsp:sp>
    <dsp:sp modelId="{7ACA3BEC-8602-4582-9BDE-8A03BD2D79FC}">
      <dsp:nvSpPr>
        <dsp:cNvPr id="0" name=""/>
        <dsp:cNvSpPr/>
      </dsp:nvSpPr>
      <dsp:spPr>
        <a:xfrm>
          <a:off x="1433738" y="1027387"/>
          <a:ext cx="2313028" cy="2615009"/>
        </a:xfrm>
        <a:prstGeom prst="leftCircularArrow">
          <a:avLst>
            <a:gd name="adj1" fmla="val 3266"/>
            <a:gd name="adj2" fmla="val 403040"/>
            <a:gd name="adj3" fmla="val 2127306"/>
            <a:gd name="adj4" fmla="val 8973245"/>
            <a:gd name="adj5" fmla="val 38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1A6DF-A8FD-4E57-9294-91AEAEF4A5AB}">
      <dsp:nvSpPr>
        <dsp:cNvPr id="0" name=""/>
        <dsp:cNvSpPr/>
      </dsp:nvSpPr>
      <dsp:spPr>
        <a:xfrm>
          <a:off x="705693" y="1846246"/>
          <a:ext cx="1760175" cy="945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Career Ready 101</a:t>
          </a:r>
        </a:p>
      </dsp:txBody>
      <dsp:txXfrm>
        <a:off x="733395" y="1873948"/>
        <a:ext cx="1704771" cy="890427"/>
      </dsp:txXfrm>
    </dsp:sp>
    <dsp:sp modelId="{C6BC792A-4E67-408B-BD4D-F4BE58DC849C}">
      <dsp:nvSpPr>
        <dsp:cNvPr id="0" name=""/>
        <dsp:cNvSpPr/>
      </dsp:nvSpPr>
      <dsp:spPr>
        <a:xfrm>
          <a:off x="2855110" y="666750"/>
          <a:ext cx="2431683" cy="2151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1" kern="1200" dirty="0" smtClean="0">
              <a:solidFill>
                <a:srgbClr val="FF0000"/>
              </a:solidFill>
            </a:rPr>
            <a:t>NCRC Testing Sites (42) </a:t>
          </a:r>
          <a:r>
            <a:rPr lang="en-US" sz="1200" b="0" i="1" kern="1200" dirty="0" smtClean="0">
              <a:solidFill>
                <a:srgbClr val="FF0000"/>
              </a:solidFill>
            </a:rPr>
            <a:t>(Career Centers &amp; community colleges)</a:t>
          </a:r>
          <a:endParaRPr lang="en-US" sz="1200" b="0" i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Test Literacy, Numeracy, Work Behavior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Credential</a:t>
          </a:r>
          <a:endParaRPr lang="en-US" sz="1600" b="1" kern="1200" dirty="0"/>
        </a:p>
      </dsp:txBody>
      <dsp:txXfrm>
        <a:off x="2904632" y="1177398"/>
        <a:ext cx="2332639" cy="1591750"/>
      </dsp:txXfrm>
    </dsp:sp>
    <dsp:sp modelId="{4D5397CB-3F90-43E9-BEAE-0CD4E22B84C9}">
      <dsp:nvSpPr>
        <dsp:cNvPr id="0" name=""/>
        <dsp:cNvSpPr/>
      </dsp:nvSpPr>
      <dsp:spPr>
        <a:xfrm>
          <a:off x="4124509" y="-605180"/>
          <a:ext cx="3074394" cy="3074394"/>
        </a:xfrm>
        <a:prstGeom prst="circularArrow">
          <a:avLst>
            <a:gd name="adj1" fmla="val 2778"/>
            <a:gd name="adj2" fmla="val 338902"/>
            <a:gd name="adj3" fmla="val 20120670"/>
            <a:gd name="adj4" fmla="val 13210594"/>
            <a:gd name="adj5" fmla="val 32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E1CB6A-81DC-4B1A-853A-F2F6F16145B8}">
      <dsp:nvSpPr>
        <dsp:cNvPr id="0" name=""/>
        <dsp:cNvSpPr/>
      </dsp:nvSpPr>
      <dsp:spPr>
        <a:xfrm>
          <a:off x="3526032" y="0"/>
          <a:ext cx="2063729" cy="1265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National Career Readiness Certificate</a:t>
          </a:r>
          <a:endParaRPr lang="en-US" sz="2000" b="1" kern="1200" dirty="0"/>
        </a:p>
      </dsp:txBody>
      <dsp:txXfrm>
        <a:off x="3563084" y="37052"/>
        <a:ext cx="1989625" cy="1190942"/>
      </dsp:txXfrm>
    </dsp:sp>
    <dsp:sp modelId="{DCD1DF95-D65C-4A98-AEAD-688182DE5828}">
      <dsp:nvSpPr>
        <dsp:cNvPr id="0" name=""/>
        <dsp:cNvSpPr/>
      </dsp:nvSpPr>
      <dsp:spPr>
        <a:xfrm>
          <a:off x="5849834" y="665480"/>
          <a:ext cx="2718402" cy="1620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1" kern="1200" dirty="0" smtClean="0">
              <a:solidFill>
                <a:srgbClr val="FF0000"/>
              </a:solidFill>
            </a:rPr>
            <a:t>Job Analysis</a:t>
          </a:r>
          <a:endParaRPr lang="en-US" sz="1600" b="1" i="1" kern="1200" dirty="0">
            <a:solidFill>
              <a:srgbClr val="FF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16 Staff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Analyze competencies  of real job openings (MA and nationwide)</a:t>
          </a:r>
          <a:endParaRPr lang="en-US" sz="1600" b="1" kern="1200" dirty="0"/>
        </a:p>
      </dsp:txBody>
      <dsp:txXfrm>
        <a:off x="5887119" y="702765"/>
        <a:ext cx="2643832" cy="1198449"/>
      </dsp:txXfrm>
    </dsp:sp>
    <dsp:sp modelId="{AB83B347-0408-4FAB-9205-3D8A07EBA55C}">
      <dsp:nvSpPr>
        <dsp:cNvPr id="0" name=""/>
        <dsp:cNvSpPr/>
      </dsp:nvSpPr>
      <dsp:spPr>
        <a:xfrm>
          <a:off x="6894679" y="2243867"/>
          <a:ext cx="1534145" cy="8041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Job Match</a:t>
          </a:r>
          <a:endParaRPr lang="en-US" sz="2500" b="1" kern="1200" dirty="0"/>
        </a:p>
      </dsp:txBody>
      <dsp:txXfrm>
        <a:off x="6918231" y="2267419"/>
        <a:ext cx="1487041" cy="757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03BDA-8711-4C2D-A900-EEC166662923}">
      <dsp:nvSpPr>
        <dsp:cNvPr id="0" name=""/>
        <dsp:cNvSpPr/>
      </dsp:nvSpPr>
      <dsp:spPr>
        <a:xfrm>
          <a:off x="1848266" y="2050772"/>
          <a:ext cx="89424" cy="8945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6C9E1-306E-45D1-9209-1B833C273823}">
      <dsp:nvSpPr>
        <dsp:cNvPr id="0" name=""/>
        <dsp:cNvSpPr/>
      </dsp:nvSpPr>
      <dsp:spPr>
        <a:xfrm>
          <a:off x="1717911" y="2056995"/>
          <a:ext cx="46207" cy="7700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00D72-D283-49B5-B8C6-AA75339912CA}">
      <dsp:nvSpPr>
        <dsp:cNvPr id="0" name=""/>
        <dsp:cNvSpPr/>
      </dsp:nvSpPr>
      <dsp:spPr>
        <a:xfrm>
          <a:off x="1544338" y="2050772"/>
          <a:ext cx="89424" cy="8945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3C766-5FC8-4E71-984E-27B489B1585E}">
      <dsp:nvSpPr>
        <dsp:cNvPr id="0" name=""/>
        <dsp:cNvSpPr/>
      </dsp:nvSpPr>
      <dsp:spPr>
        <a:xfrm>
          <a:off x="1392375" y="2050772"/>
          <a:ext cx="89424" cy="8945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D6E03-CD76-4FCA-A587-280E01CD05DD}">
      <dsp:nvSpPr>
        <dsp:cNvPr id="0" name=""/>
        <dsp:cNvSpPr/>
      </dsp:nvSpPr>
      <dsp:spPr>
        <a:xfrm>
          <a:off x="1240411" y="2050772"/>
          <a:ext cx="89424" cy="8945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B2993-B307-4142-A728-C6ABC0059282}">
      <dsp:nvSpPr>
        <dsp:cNvPr id="0" name=""/>
        <dsp:cNvSpPr/>
      </dsp:nvSpPr>
      <dsp:spPr>
        <a:xfrm>
          <a:off x="998832" y="2006045"/>
          <a:ext cx="179038" cy="178908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AEC46-E4C6-4582-9182-97D9F7594E60}">
      <dsp:nvSpPr>
        <dsp:cNvPr id="0" name=""/>
        <dsp:cNvSpPr/>
      </dsp:nvSpPr>
      <dsp:spPr>
        <a:xfrm>
          <a:off x="1724012" y="1872201"/>
          <a:ext cx="46207" cy="7700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FD91F-E066-47ED-8896-8926FB6356B0}">
      <dsp:nvSpPr>
        <dsp:cNvPr id="0" name=""/>
        <dsp:cNvSpPr/>
      </dsp:nvSpPr>
      <dsp:spPr>
        <a:xfrm>
          <a:off x="1724012" y="2243147"/>
          <a:ext cx="46207" cy="7700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04C2C-FF5B-47E5-A606-C8C7CF2880F1}">
      <dsp:nvSpPr>
        <dsp:cNvPr id="0" name=""/>
        <dsp:cNvSpPr/>
      </dsp:nvSpPr>
      <dsp:spPr>
        <a:xfrm>
          <a:off x="1782294" y="1946379"/>
          <a:ext cx="89424" cy="8945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0C120-D1EB-4B9C-9EC5-D4C2A773AA22}">
      <dsp:nvSpPr>
        <dsp:cNvPr id="0" name=""/>
        <dsp:cNvSpPr/>
      </dsp:nvSpPr>
      <dsp:spPr>
        <a:xfrm>
          <a:off x="1787633" y="2156977"/>
          <a:ext cx="89424" cy="8945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019FB-119C-446F-93EA-7946562ECC15}">
      <dsp:nvSpPr>
        <dsp:cNvPr id="0" name=""/>
        <dsp:cNvSpPr/>
      </dsp:nvSpPr>
      <dsp:spPr>
        <a:xfrm>
          <a:off x="76195" y="1490438"/>
          <a:ext cx="1104662" cy="10999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WorkKeys</a:t>
          </a:r>
          <a:r>
            <a:rPr lang="en-US" sz="1200" kern="1200" dirty="0" smtClean="0"/>
            <a:t> Internet Version (WKIV)</a:t>
          </a:r>
        </a:p>
      </dsp:txBody>
      <dsp:txXfrm>
        <a:off x="237969" y="1651520"/>
        <a:ext cx="781114" cy="777770"/>
      </dsp:txXfrm>
    </dsp:sp>
    <dsp:sp modelId="{48CD3052-8C2C-4AE1-8578-D539129E7DD6}">
      <dsp:nvSpPr>
        <dsp:cNvPr id="0" name=""/>
        <dsp:cNvSpPr/>
      </dsp:nvSpPr>
      <dsp:spPr>
        <a:xfrm>
          <a:off x="4029558" y="2128417"/>
          <a:ext cx="53959" cy="5395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0F0A3-9B6E-4655-ABFB-21DCC0011B23}">
      <dsp:nvSpPr>
        <dsp:cNvPr id="0" name=""/>
        <dsp:cNvSpPr/>
      </dsp:nvSpPr>
      <dsp:spPr>
        <a:xfrm>
          <a:off x="3930791" y="2128417"/>
          <a:ext cx="53959" cy="5395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4FE8C-5D48-4675-8E7D-9ACFD5B62E8B}">
      <dsp:nvSpPr>
        <dsp:cNvPr id="0" name=""/>
        <dsp:cNvSpPr/>
      </dsp:nvSpPr>
      <dsp:spPr>
        <a:xfrm>
          <a:off x="3832215" y="2128417"/>
          <a:ext cx="53959" cy="5395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6582C-E814-41C9-8417-9E7CF2B0F51F}">
      <dsp:nvSpPr>
        <dsp:cNvPr id="0" name=""/>
        <dsp:cNvSpPr/>
      </dsp:nvSpPr>
      <dsp:spPr>
        <a:xfrm>
          <a:off x="3733448" y="2128417"/>
          <a:ext cx="53959" cy="5395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32AD5-7B9A-417E-B053-353378099C84}">
      <dsp:nvSpPr>
        <dsp:cNvPr id="0" name=""/>
        <dsp:cNvSpPr/>
      </dsp:nvSpPr>
      <dsp:spPr>
        <a:xfrm>
          <a:off x="3634681" y="2128417"/>
          <a:ext cx="53959" cy="5395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D771D-D4DF-4F29-9BF2-FC5AD8F02403}">
      <dsp:nvSpPr>
        <dsp:cNvPr id="0" name=""/>
        <dsp:cNvSpPr/>
      </dsp:nvSpPr>
      <dsp:spPr>
        <a:xfrm>
          <a:off x="3482145" y="2101437"/>
          <a:ext cx="107919" cy="10781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ECD5A-4845-46B3-9ACF-133E47EAC45E}">
      <dsp:nvSpPr>
        <dsp:cNvPr id="0" name=""/>
        <dsp:cNvSpPr/>
      </dsp:nvSpPr>
      <dsp:spPr>
        <a:xfrm>
          <a:off x="3941659" y="2017061"/>
          <a:ext cx="53959" cy="5395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BEA0D-51F8-4883-995B-F5924B3AFAB8}">
      <dsp:nvSpPr>
        <dsp:cNvPr id="0" name=""/>
        <dsp:cNvSpPr/>
      </dsp:nvSpPr>
      <dsp:spPr>
        <a:xfrm>
          <a:off x="3941659" y="2240502"/>
          <a:ext cx="53959" cy="5395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A46D7-F758-405B-B485-EBF39680EF47}">
      <dsp:nvSpPr>
        <dsp:cNvPr id="0" name=""/>
        <dsp:cNvSpPr/>
      </dsp:nvSpPr>
      <dsp:spPr>
        <a:xfrm>
          <a:off x="3989899" y="2065499"/>
          <a:ext cx="53959" cy="5395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BCF41-46A8-40CD-A4FA-91D02F26E3CE}">
      <dsp:nvSpPr>
        <dsp:cNvPr id="0" name=""/>
        <dsp:cNvSpPr/>
      </dsp:nvSpPr>
      <dsp:spPr>
        <a:xfrm>
          <a:off x="3992949" y="2192376"/>
          <a:ext cx="53959" cy="5395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C5950-033B-4481-9D6A-C2DD969B4E32}">
      <dsp:nvSpPr>
        <dsp:cNvPr id="0" name=""/>
        <dsp:cNvSpPr/>
      </dsp:nvSpPr>
      <dsp:spPr>
        <a:xfrm>
          <a:off x="2991775" y="1762373"/>
          <a:ext cx="956279" cy="7740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WorkKeys</a:t>
          </a:r>
          <a:r>
            <a:rPr lang="en-US" sz="1000" kern="1200" dirty="0" smtClean="0"/>
            <a:t> Tests</a:t>
          </a:r>
          <a:endParaRPr lang="en-US" sz="1000" kern="1200" dirty="0"/>
        </a:p>
      </dsp:txBody>
      <dsp:txXfrm>
        <a:off x="3131819" y="1875725"/>
        <a:ext cx="676191" cy="547310"/>
      </dsp:txXfrm>
    </dsp:sp>
    <dsp:sp modelId="{12898661-5202-45A1-91BC-3FA0166B21E4}">
      <dsp:nvSpPr>
        <dsp:cNvPr id="0" name=""/>
        <dsp:cNvSpPr/>
      </dsp:nvSpPr>
      <dsp:spPr>
        <a:xfrm>
          <a:off x="2921195" y="1793828"/>
          <a:ext cx="107919" cy="107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7F3B7-AE24-4698-9650-3EA463A0C8ED}">
      <dsp:nvSpPr>
        <dsp:cNvPr id="0" name=""/>
        <dsp:cNvSpPr/>
      </dsp:nvSpPr>
      <dsp:spPr>
        <a:xfrm>
          <a:off x="2860371" y="1743410"/>
          <a:ext cx="53959" cy="53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FD3F11-93B2-4597-86E2-75575FBB6209}">
      <dsp:nvSpPr>
        <dsp:cNvPr id="0" name=""/>
        <dsp:cNvSpPr/>
      </dsp:nvSpPr>
      <dsp:spPr>
        <a:xfrm>
          <a:off x="2749020" y="1707993"/>
          <a:ext cx="53959" cy="53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BBFF0-521F-45F1-882E-0E834721EA11}">
      <dsp:nvSpPr>
        <dsp:cNvPr id="0" name=""/>
        <dsp:cNvSpPr/>
      </dsp:nvSpPr>
      <dsp:spPr>
        <a:xfrm>
          <a:off x="2637859" y="1707993"/>
          <a:ext cx="53959" cy="53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DEB30-D0BB-4892-B6EF-2C60F31DEF10}">
      <dsp:nvSpPr>
        <dsp:cNvPr id="0" name=""/>
        <dsp:cNvSpPr/>
      </dsp:nvSpPr>
      <dsp:spPr>
        <a:xfrm>
          <a:off x="2526699" y="1707993"/>
          <a:ext cx="53959" cy="53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8B43E-9D11-4850-A571-A47E0439B06F}">
      <dsp:nvSpPr>
        <dsp:cNvPr id="0" name=""/>
        <dsp:cNvSpPr/>
      </dsp:nvSpPr>
      <dsp:spPr>
        <a:xfrm>
          <a:off x="2415538" y="1707993"/>
          <a:ext cx="53959" cy="53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E3DC5-3F30-4863-A12D-322918006207}">
      <dsp:nvSpPr>
        <dsp:cNvPr id="0" name=""/>
        <dsp:cNvSpPr/>
      </dsp:nvSpPr>
      <dsp:spPr>
        <a:xfrm>
          <a:off x="2304187" y="1707993"/>
          <a:ext cx="53959" cy="53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C1DCB-5B69-4BCE-91E1-ADFDAF2D6546}">
      <dsp:nvSpPr>
        <dsp:cNvPr id="0" name=""/>
        <dsp:cNvSpPr/>
      </dsp:nvSpPr>
      <dsp:spPr>
        <a:xfrm>
          <a:off x="2193027" y="1707993"/>
          <a:ext cx="53959" cy="53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BBA9F-A322-4C6A-AC26-AE891CB1EFEF}">
      <dsp:nvSpPr>
        <dsp:cNvPr id="0" name=""/>
        <dsp:cNvSpPr/>
      </dsp:nvSpPr>
      <dsp:spPr>
        <a:xfrm>
          <a:off x="2179282" y="2133394"/>
          <a:ext cx="608617" cy="134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Math</a:t>
          </a:r>
          <a:endParaRPr lang="en-US" sz="1300" kern="1200" dirty="0"/>
        </a:p>
      </dsp:txBody>
      <dsp:txXfrm>
        <a:off x="2179282" y="2133394"/>
        <a:ext cx="608617" cy="134793"/>
      </dsp:txXfrm>
    </dsp:sp>
    <dsp:sp modelId="{7FB25792-95CA-440C-98D3-D472A70A859A}">
      <dsp:nvSpPr>
        <dsp:cNvPr id="0" name=""/>
        <dsp:cNvSpPr/>
      </dsp:nvSpPr>
      <dsp:spPr>
        <a:xfrm>
          <a:off x="2778955" y="1962685"/>
          <a:ext cx="107919" cy="107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C8A42-BCC0-4692-AF14-CC4815A35743}">
      <dsp:nvSpPr>
        <dsp:cNvPr id="0" name=""/>
        <dsp:cNvSpPr/>
      </dsp:nvSpPr>
      <dsp:spPr>
        <a:xfrm>
          <a:off x="2689531" y="1984769"/>
          <a:ext cx="53959" cy="53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2E055-F5C2-4130-B5C5-344084CF2466}">
      <dsp:nvSpPr>
        <dsp:cNvPr id="0" name=""/>
        <dsp:cNvSpPr/>
      </dsp:nvSpPr>
      <dsp:spPr>
        <a:xfrm>
          <a:off x="2586951" y="1984769"/>
          <a:ext cx="53959" cy="53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BF1E4-A016-4DD3-BC36-47BFF52CFA74}">
      <dsp:nvSpPr>
        <dsp:cNvPr id="0" name=""/>
        <dsp:cNvSpPr/>
      </dsp:nvSpPr>
      <dsp:spPr>
        <a:xfrm>
          <a:off x="2484561" y="1984769"/>
          <a:ext cx="53959" cy="53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396F6-38BB-4839-8B90-477D54FDE288}">
      <dsp:nvSpPr>
        <dsp:cNvPr id="0" name=""/>
        <dsp:cNvSpPr/>
      </dsp:nvSpPr>
      <dsp:spPr>
        <a:xfrm>
          <a:off x="2382171" y="1984769"/>
          <a:ext cx="53959" cy="53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32037-39D6-4C8D-ADAE-E78E50AD728C}">
      <dsp:nvSpPr>
        <dsp:cNvPr id="0" name=""/>
        <dsp:cNvSpPr/>
      </dsp:nvSpPr>
      <dsp:spPr>
        <a:xfrm>
          <a:off x="2279591" y="1984769"/>
          <a:ext cx="53959" cy="53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5E140-088F-437E-8073-4B043F9F338A}">
      <dsp:nvSpPr>
        <dsp:cNvPr id="0" name=""/>
        <dsp:cNvSpPr/>
      </dsp:nvSpPr>
      <dsp:spPr>
        <a:xfrm>
          <a:off x="2177201" y="1984769"/>
          <a:ext cx="53959" cy="53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25462-CEDB-4B09-9590-047AE8A3B6CC}">
      <dsp:nvSpPr>
        <dsp:cNvPr id="0" name=""/>
        <dsp:cNvSpPr/>
      </dsp:nvSpPr>
      <dsp:spPr>
        <a:xfrm>
          <a:off x="2152648" y="1371600"/>
          <a:ext cx="853879" cy="277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Locating Information</a:t>
          </a:r>
          <a:endParaRPr lang="en-US" sz="1200" kern="1200" dirty="0"/>
        </a:p>
      </dsp:txBody>
      <dsp:txXfrm>
        <a:off x="2152648" y="1371600"/>
        <a:ext cx="853879" cy="277279"/>
      </dsp:txXfrm>
    </dsp:sp>
    <dsp:sp modelId="{BDF986F9-9A4E-40DA-91E7-19287D066401}">
      <dsp:nvSpPr>
        <dsp:cNvPr id="0" name=""/>
        <dsp:cNvSpPr/>
      </dsp:nvSpPr>
      <dsp:spPr>
        <a:xfrm>
          <a:off x="2778955" y="2221752"/>
          <a:ext cx="107919" cy="107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9B4A4-9AAA-4F7B-8964-8DA3FEEE1412}">
      <dsp:nvSpPr>
        <dsp:cNvPr id="0" name=""/>
        <dsp:cNvSpPr/>
      </dsp:nvSpPr>
      <dsp:spPr>
        <a:xfrm>
          <a:off x="2689531" y="2285919"/>
          <a:ext cx="53959" cy="53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0D07F1-89E6-4BFB-81FC-29A49CF17C6D}">
      <dsp:nvSpPr>
        <dsp:cNvPr id="0" name=""/>
        <dsp:cNvSpPr/>
      </dsp:nvSpPr>
      <dsp:spPr>
        <a:xfrm>
          <a:off x="2586951" y="2285919"/>
          <a:ext cx="53959" cy="53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A3C46-0688-46B5-AABE-D3EA67E48CF5}">
      <dsp:nvSpPr>
        <dsp:cNvPr id="0" name=""/>
        <dsp:cNvSpPr/>
      </dsp:nvSpPr>
      <dsp:spPr>
        <a:xfrm>
          <a:off x="2484561" y="2285919"/>
          <a:ext cx="53959" cy="53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35915-9F69-4438-97C9-69B56F114954}">
      <dsp:nvSpPr>
        <dsp:cNvPr id="0" name=""/>
        <dsp:cNvSpPr/>
      </dsp:nvSpPr>
      <dsp:spPr>
        <a:xfrm>
          <a:off x="2382171" y="2285919"/>
          <a:ext cx="53959" cy="53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F5B72-1948-42BA-95BC-40FA1D6F613D}">
      <dsp:nvSpPr>
        <dsp:cNvPr id="0" name=""/>
        <dsp:cNvSpPr/>
      </dsp:nvSpPr>
      <dsp:spPr>
        <a:xfrm>
          <a:off x="2279591" y="2285919"/>
          <a:ext cx="53959" cy="53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D3A2B-740A-47A2-B5D4-F35869FF75CF}">
      <dsp:nvSpPr>
        <dsp:cNvPr id="0" name=""/>
        <dsp:cNvSpPr/>
      </dsp:nvSpPr>
      <dsp:spPr>
        <a:xfrm>
          <a:off x="2177201" y="2285919"/>
          <a:ext cx="53959" cy="53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7E52C-AAA4-402F-9EB8-8F96D7084B49}">
      <dsp:nvSpPr>
        <dsp:cNvPr id="0" name=""/>
        <dsp:cNvSpPr/>
      </dsp:nvSpPr>
      <dsp:spPr>
        <a:xfrm>
          <a:off x="2152648" y="1826506"/>
          <a:ext cx="843731" cy="12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Reading</a:t>
          </a:r>
          <a:endParaRPr lang="en-US" sz="1200" kern="1200" dirty="0"/>
        </a:p>
      </dsp:txBody>
      <dsp:txXfrm>
        <a:off x="2152648" y="1826506"/>
        <a:ext cx="843731" cy="121120"/>
      </dsp:txXfrm>
    </dsp:sp>
    <dsp:sp modelId="{2BE010E7-EA46-498D-8C52-F1F0A8EFFEED}">
      <dsp:nvSpPr>
        <dsp:cNvPr id="0" name=""/>
        <dsp:cNvSpPr/>
      </dsp:nvSpPr>
      <dsp:spPr>
        <a:xfrm>
          <a:off x="2921195" y="2408005"/>
          <a:ext cx="107919" cy="107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1B705-DE86-43C7-BE6F-9DAC95AD6D7C}">
      <dsp:nvSpPr>
        <dsp:cNvPr id="0" name=""/>
        <dsp:cNvSpPr/>
      </dsp:nvSpPr>
      <dsp:spPr>
        <a:xfrm>
          <a:off x="2859418" y="2511444"/>
          <a:ext cx="53959" cy="53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9F314-AF70-4280-9112-03632025B695}">
      <dsp:nvSpPr>
        <dsp:cNvPr id="0" name=""/>
        <dsp:cNvSpPr/>
      </dsp:nvSpPr>
      <dsp:spPr>
        <a:xfrm>
          <a:off x="2748448" y="2562382"/>
          <a:ext cx="53959" cy="53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39EA3-FF4A-46EA-86BB-6D4C478B84C5}">
      <dsp:nvSpPr>
        <dsp:cNvPr id="0" name=""/>
        <dsp:cNvSpPr/>
      </dsp:nvSpPr>
      <dsp:spPr>
        <a:xfrm>
          <a:off x="2637287" y="2562382"/>
          <a:ext cx="53959" cy="53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2D82B-BDAB-4881-8552-F2A2CDFAE7A3}">
      <dsp:nvSpPr>
        <dsp:cNvPr id="0" name=""/>
        <dsp:cNvSpPr/>
      </dsp:nvSpPr>
      <dsp:spPr>
        <a:xfrm>
          <a:off x="2526318" y="2562382"/>
          <a:ext cx="53959" cy="53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544B6-9B19-4227-AFDB-3CFBB33163E8}">
      <dsp:nvSpPr>
        <dsp:cNvPr id="0" name=""/>
        <dsp:cNvSpPr/>
      </dsp:nvSpPr>
      <dsp:spPr>
        <a:xfrm>
          <a:off x="2415348" y="2562382"/>
          <a:ext cx="53959" cy="53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FBC5FF-0513-4C23-8A2D-BE7F4BB8BE89}">
      <dsp:nvSpPr>
        <dsp:cNvPr id="0" name=""/>
        <dsp:cNvSpPr/>
      </dsp:nvSpPr>
      <dsp:spPr>
        <a:xfrm>
          <a:off x="2304187" y="2562382"/>
          <a:ext cx="53959" cy="53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70207-FC68-45D4-A3CD-17B3C6B44DBA}">
      <dsp:nvSpPr>
        <dsp:cNvPr id="0" name=""/>
        <dsp:cNvSpPr/>
      </dsp:nvSpPr>
      <dsp:spPr>
        <a:xfrm>
          <a:off x="2193218" y="2562382"/>
          <a:ext cx="53959" cy="539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AAB30-0568-4EC6-8E87-37A1AED80CE6}">
      <dsp:nvSpPr>
        <dsp:cNvPr id="0" name=""/>
        <dsp:cNvSpPr/>
      </dsp:nvSpPr>
      <dsp:spPr>
        <a:xfrm>
          <a:off x="2152649" y="2409449"/>
          <a:ext cx="608617" cy="134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Talent</a:t>
          </a:r>
          <a:endParaRPr lang="en-US" sz="1200" kern="1200" dirty="0"/>
        </a:p>
      </dsp:txBody>
      <dsp:txXfrm>
        <a:off x="2152649" y="2409449"/>
        <a:ext cx="608617" cy="134793"/>
      </dsp:txXfrm>
    </dsp:sp>
    <dsp:sp modelId="{6F26DA4D-28FA-496C-8E74-B5947A39FCB1}">
      <dsp:nvSpPr>
        <dsp:cNvPr id="0" name=""/>
        <dsp:cNvSpPr/>
      </dsp:nvSpPr>
      <dsp:spPr>
        <a:xfrm>
          <a:off x="6113966" y="2050772"/>
          <a:ext cx="89424" cy="8945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A2F0C-150C-4E6D-8922-AC065D6EB006}">
      <dsp:nvSpPr>
        <dsp:cNvPr id="0" name=""/>
        <dsp:cNvSpPr/>
      </dsp:nvSpPr>
      <dsp:spPr>
        <a:xfrm>
          <a:off x="5962002" y="2050772"/>
          <a:ext cx="89424" cy="8945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67BCF-3E00-4994-B271-792AD952D088}">
      <dsp:nvSpPr>
        <dsp:cNvPr id="0" name=""/>
        <dsp:cNvSpPr/>
      </dsp:nvSpPr>
      <dsp:spPr>
        <a:xfrm>
          <a:off x="5810039" y="2050772"/>
          <a:ext cx="89424" cy="8945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C89A6-429E-4946-A7B7-A231165B3FCE}">
      <dsp:nvSpPr>
        <dsp:cNvPr id="0" name=""/>
        <dsp:cNvSpPr/>
      </dsp:nvSpPr>
      <dsp:spPr>
        <a:xfrm>
          <a:off x="5658075" y="2050772"/>
          <a:ext cx="89424" cy="8945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D338B-E9CE-4C90-B3E3-B00D130AA130}">
      <dsp:nvSpPr>
        <dsp:cNvPr id="0" name=""/>
        <dsp:cNvSpPr/>
      </dsp:nvSpPr>
      <dsp:spPr>
        <a:xfrm>
          <a:off x="5506111" y="2050772"/>
          <a:ext cx="89424" cy="8945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170AE-4FD4-4244-B7C6-3CBA28FB825C}">
      <dsp:nvSpPr>
        <dsp:cNvPr id="0" name=""/>
        <dsp:cNvSpPr/>
      </dsp:nvSpPr>
      <dsp:spPr>
        <a:xfrm>
          <a:off x="5264532" y="2006045"/>
          <a:ext cx="179038" cy="178908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1F3C3-8B4F-418F-ACEA-B4F4EA5D8538}">
      <dsp:nvSpPr>
        <dsp:cNvPr id="0" name=""/>
        <dsp:cNvSpPr/>
      </dsp:nvSpPr>
      <dsp:spPr>
        <a:xfrm>
          <a:off x="5968104" y="1865979"/>
          <a:ext cx="89424" cy="8945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28CF8-E473-469F-9098-E2CC5A72DD58}">
      <dsp:nvSpPr>
        <dsp:cNvPr id="0" name=""/>
        <dsp:cNvSpPr/>
      </dsp:nvSpPr>
      <dsp:spPr>
        <a:xfrm>
          <a:off x="5968104" y="2236924"/>
          <a:ext cx="89424" cy="8945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85E5B-DB83-487D-B611-A6564C92F5CF}">
      <dsp:nvSpPr>
        <dsp:cNvPr id="0" name=""/>
        <dsp:cNvSpPr/>
      </dsp:nvSpPr>
      <dsp:spPr>
        <a:xfrm>
          <a:off x="6047994" y="1946379"/>
          <a:ext cx="89424" cy="8945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21F3F-5301-41A3-B565-A4C1AB5B758C}">
      <dsp:nvSpPr>
        <dsp:cNvPr id="0" name=""/>
        <dsp:cNvSpPr/>
      </dsp:nvSpPr>
      <dsp:spPr>
        <a:xfrm>
          <a:off x="6053333" y="2156977"/>
          <a:ext cx="89424" cy="8945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C2C5E-89DD-48CF-AF50-F21E6DF797AB}">
      <dsp:nvSpPr>
        <dsp:cNvPr id="0" name=""/>
        <dsp:cNvSpPr/>
      </dsp:nvSpPr>
      <dsp:spPr>
        <a:xfrm>
          <a:off x="4758393" y="1637219"/>
          <a:ext cx="1141171" cy="9937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RegiSTAR</a:t>
          </a:r>
          <a:r>
            <a:rPr lang="en-US" sz="1200" kern="1200" dirty="0" smtClean="0"/>
            <a:t/>
          </a:r>
          <a:br>
            <a:rPr lang="en-US" sz="1200" kern="1200" dirty="0" smtClean="0"/>
          </a:br>
          <a:endParaRPr lang="en-US" sz="1200" kern="1200" dirty="0"/>
        </a:p>
      </dsp:txBody>
      <dsp:txXfrm>
        <a:off x="4925514" y="1782749"/>
        <a:ext cx="806929" cy="702678"/>
      </dsp:txXfrm>
    </dsp:sp>
    <dsp:sp modelId="{472C22D4-7C09-4803-9EB8-E1E72FA2B105}">
      <dsp:nvSpPr>
        <dsp:cNvPr id="0" name=""/>
        <dsp:cNvSpPr/>
      </dsp:nvSpPr>
      <dsp:spPr>
        <a:xfrm>
          <a:off x="8208707" y="2050772"/>
          <a:ext cx="89424" cy="8945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CB0D1F-9114-4E74-AA2D-4B725DB062CB}">
      <dsp:nvSpPr>
        <dsp:cNvPr id="0" name=""/>
        <dsp:cNvSpPr/>
      </dsp:nvSpPr>
      <dsp:spPr>
        <a:xfrm>
          <a:off x="8046470" y="2423961"/>
          <a:ext cx="89424" cy="8945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FAE0A-81FA-43FB-8574-59A0D7D2C7ED}">
      <dsp:nvSpPr>
        <dsp:cNvPr id="0" name=""/>
        <dsp:cNvSpPr/>
      </dsp:nvSpPr>
      <dsp:spPr>
        <a:xfrm>
          <a:off x="7987939" y="2595165"/>
          <a:ext cx="89424" cy="8945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D6ABC-0127-4A03-9B52-493EB54155F3}">
      <dsp:nvSpPr>
        <dsp:cNvPr id="0" name=""/>
        <dsp:cNvSpPr/>
      </dsp:nvSpPr>
      <dsp:spPr>
        <a:xfrm>
          <a:off x="7844001" y="2399547"/>
          <a:ext cx="89424" cy="8945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CA3F6-491C-4911-9E89-3B42BF94CACE}">
      <dsp:nvSpPr>
        <dsp:cNvPr id="0" name=""/>
        <dsp:cNvSpPr/>
      </dsp:nvSpPr>
      <dsp:spPr>
        <a:xfrm>
          <a:off x="7844000" y="2423961"/>
          <a:ext cx="119023" cy="8945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15709-5F8E-44AB-8DCE-341F02F3EBCB}">
      <dsp:nvSpPr>
        <dsp:cNvPr id="0" name=""/>
        <dsp:cNvSpPr/>
      </dsp:nvSpPr>
      <dsp:spPr>
        <a:xfrm>
          <a:off x="7359273" y="2006045"/>
          <a:ext cx="179038" cy="178908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5ADD2-7CD1-43BE-8324-BA703A5ACABF}">
      <dsp:nvSpPr>
        <dsp:cNvPr id="0" name=""/>
        <dsp:cNvSpPr/>
      </dsp:nvSpPr>
      <dsp:spPr>
        <a:xfrm>
          <a:off x="7730132" y="2400330"/>
          <a:ext cx="89424" cy="8945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8ECEF-9874-4E2E-BCD5-2278A45E5566}">
      <dsp:nvSpPr>
        <dsp:cNvPr id="0" name=""/>
        <dsp:cNvSpPr/>
      </dsp:nvSpPr>
      <dsp:spPr>
        <a:xfrm>
          <a:off x="8062845" y="2236924"/>
          <a:ext cx="89424" cy="8945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D3C5E-139B-44E7-AACD-1B803641FC8E}">
      <dsp:nvSpPr>
        <dsp:cNvPr id="0" name=""/>
        <dsp:cNvSpPr/>
      </dsp:nvSpPr>
      <dsp:spPr>
        <a:xfrm>
          <a:off x="7943227" y="2414702"/>
          <a:ext cx="89424" cy="8945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C0C24-3584-4B15-8077-647A3964F183}">
      <dsp:nvSpPr>
        <dsp:cNvPr id="0" name=""/>
        <dsp:cNvSpPr/>
      </dsp:nvSpPr>
      <dsp:spPr>
        <a:xfrm>
          <a:off x="8128669" y="2423962"/>
          <a:ext cx="89424" cy="8945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2B0A8-DB89-4420-ACBB-ED2751C3F5FB}">
      <dsp:nvSpPr>
        <dsp:cNvPr id="0" name=""/>
        <dsp:cNvSpPr/>
      </dsp:nvSpPr>
      <dsp:spPr>
        <a:xfrm>
          <a:off x="6986047" y="1563192"/>
          <a:ext cx="1090907" cy="11417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NCRC</a:t>
          </a:r>
          <a:endParaRPr lang="en-US" sz="1800" kern="1200" dirty="0"/>
        </a:p>
      </dsp:txBody>
      <dsp:txXfrm>
        <a:off x="7145807" y="1730403"/>
        <a:ext cx="771387" cy="807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84D4E-E245-4A92-9642-4A299CF4E4BA}">
      <dsp:nvSpPr>
        <dsp:cNvPr id="0" name=""/>
        <dsp:cNvSpPr/>
      </dsp:nvSpPr>
      <dsp:spPr>
        <a:xfrm>
          <a:off x="9107" y="-152"/>
          <a:ext cx="7754185" cy="32004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63DD3-7897-4909-814B-0B347A469188}">
      <dsp:nvSpPr>
        <dsp:cNvPr id="0" name=""/>
        <dsp:cNvSpPr/>
      </dsp:nvSpPr>
      <dsp:spPr>
        <a:xfrm>
          <a:off x="1830263" y="2379665"/>
          <a:ext cx="117774" cy="1177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B1DE3-F7DC-43BE-919E-61FCFAA74DCF}">
      <dsp:nvSpPr>
        <dsp:cNvPr id="0" name=""/>
        <dsp:cNvSpPr/>
      </dsp:nvSpPr>
      <dsp:spPr>
        <a:xfrm>
          <a:off x="1905001" y="2438247"/>
          <a:ext cx="943901" cy="762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406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Attend Orientation Webinars </a:t>
          </a:r>
          <a:endParaRPr lang="en-US" sz="1100" kern="1200" dirty="0"/>
        </a:p>
      </dsp:txBody>
      <dsp:txXfrm>
        <a:off x="1905001" y="2438247"/>
        <a:ext cx="943901" cy="762304"/>
      </dsp:txXfrm>
    </dsp:sp>
    <dsp:sp modelId="{CFA7207E-5A10-4F35-81C8-DF661914460E}">
      <dsp:nvSpPr>
        <dsp:cNvPr id="0" name=""/>
        <dsp:cNvSpPr/>
      </dsp:nvSpPr>
      <dsp:spPr>
        <a:xfrm>
          <a:off x="2467782" y="1767108"/>
          <a:ext cx="184343" cy="184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46878F-49C2-4B12-B739-44342EB3A82F}">
      <dsp:nvSpPr>
        <dsp:cNvPr id="0" name=""/>
        <dsp:cNvSpPr/>
      </dsp:nvSpPr>
      <dsp:spPr>
        <a:xfrm>
          <a:off x="2666998" y="1752606"/>
          <a:ext cx="850026" cy="1340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680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Primary and Secondary Liaison receive and fill out </a:t>
          </a:r>
          <a:r>
            <a:rPr lang="en-US" sz="1100" i="1" kern="1200" dirty="0" smtClean="0"/>
            <a:t>Voucher Survey</a:t>
          </a:r>
          <a:endParaRPr lang="en-US" sz="1100" i="1" kern="1200" dirty="0"/>
        </a:p>
      </dsp:txBody>
      <dsp:txXfrm>
        <a:off x="2666998" y="1752606"/>
        <a:ext cx="850026" cy="1340967"/>
      </dsp:txXfrm>
    </dsp:sp>
    <dsp:sp modelId="{4E4A95FD-B783-45C8-98A2-8DB5AC1E70AC}">
      <dsp:nvSpPr>
        <dsp:cNvPr id="0" name=""/>
        <dsp:cNvSpPr/>
      </dsp:nvSpPr>
      <dsp:spPr>
        <a:xfrm>
          <a:off x="3287085" y="1278727"/>
          <a:ext cx="245790" cy="2457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8E473-BD56-4FF6-8D85-24C7767ACBFB}">
      <dsp:nvSpPr>
        <dsp:cNvPr id="0" name=""/>
        <dsp:cNvSpPr/>
      </dsp:nvSpPr>
      <dsp:spPr>
        <a:xfrm>
          <a:off x="3409980" y="1401622"/>
          <a:ext cx="988283" cy="1798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239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Submit </a:t>
          </a:r>
          <a:r>
            <a:rPr lang="en-US" sz="1100" b="0" i="1" kern="1200" dirty="0" smtClean="0"/>
            <a:t>Voucher Survey</a:t>
          </a:r>
          <a:endParaRPr lang="en-US" sz="1100" kern="1200" dirty="0"/>
        </a:p>
      </dsp:txBody>
      <dsp:txXfrm>
        <a:off x="3409980" y="1401622"/>
        <a:ext cx="988283" cy="1798624"/>
      </dsp:txXfrm>
    </dsp:sp>
    <dsp:sp modelId="{D3F0F4A1-4D48-44A6-A1BF-AF847FADD6B4}">
      <dsp:nvSpPr>
        <dsp:cNvPr id="0" name=""/>
        <dsp:cNvSpPr/>
      </dsp:nvSpPr>
      <dsp:spPr>
        <a:xfrm>
          <a:off x="4239524" y="897239"/>
          <a:ext cx="317479" cy="3174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8F607-AC25-40CB-84DD-E464C3348232}">
      <dsp:nvSpPr>
        <dsp:cNvPr id="0" name=""/>
        <dsp:cNvSpPr/>
      </dsp:nvSpPr>
      <dsp:spPr>
        <a:xfrm>
          <a:off x="4398264" y="1055979"/>
          <a:ext cx="1024128" cy="214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226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Receive Voucher numbers from EOLWD (at least 25 sets of vouchers)</a:t>
          </a:r>
          <a:endParaRPr lang="en-US" sz="1100" kern="1200" dirty="0"/>
        </a:p>
      </dsp:txBody>
      <dsp:txXfrm>
        <a:off x="4398264" y="1055979"/>
        <a:ext cx="1024128" cy="2144268"/>
      </dsp:txXfrm>
    </dsp:sp>
    <dsp:sp modelId="{8C91247D-2E4F-47C3-9E8C-2C8F65EA448A}">
      <dsp:nvSpPr>
        <dsp:cNvPr id="0" name=""/>
        <dsp:cNvSpPr/>
      </dsp:nvSpPr>
      <dsp:spPr>
        <a:xfrm>
          <a:off x="5220126" y="642487"/>
          <a:ext cx="404530" cy="404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BC1E6-44D7-4295-BD44-B5DD15E5CD49}">
      <dsp:nvSpPr>
        <dsp:cNvPr id="0" name=""/>
        <dsp:cNvSpPr/>
      </dsp:nvSpPr>
      <dsp:spPr>
        <a:xfrm>
          <a:off x="5422392" y="844753"/>
          <a:ext cx="1024128" cy="2355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352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Manage Voucher </a:t>
          </a:r>
          <a:r>
            <a:rPr lang="en-US" sz="1100" kern="1200" dirty="0" err="1" smtClean="0"/>
            <a:t>Spreadsheettrack</a:t>
          </a:r>
          <a:r>
            <a:rPr lang="en-US" sz="1100" kern="1200" dirty="0" smtClean="0"/>
            <a:t> voucher usage and report voucher usage monthly back to EOLWD</a:t>
          </a:r>
          <a:endParaRPr lang="en-US" sz="1100" kern="1200" dirty="0"/>
        </a:p>
      </dsp:txBody>
      <dsp:txXfrm>
        <a:off x="5422392" y="844753"/>
        <a:ext cx="1024128" cy="23554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398CA-EDB1-425D-8009-43EA546AFFF3}">
      <dsp:nvSpPr>
        <dsp:cNvPr id="0" name=""/>
        <dsp:cNvSpPr/>
      </dsp:nvSpPr>
      <dsp:spPr>
        <a:xfrm>
          <a:off x="566737" y="0"/>
          <a:ext cx="6423025" cy="31083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CDD50D-F6B2-4B28-A8CA-24B5419CDE7F}">
      <dsp:nvSpPr>
        <dsp:cNvPr id="0" name=""/>
        <dsp:cNvSpPr/>
      </dsp:nvSpPr>
      <dsp:spPr>
        <a:xfrm>
          <a:off x="645" y="932497"/>
          <a:ext cx="1034960" cy="12433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EOLWD </a:t>
          </a:r>
          <a:r>
            <a:rPr lang="en-US" sz="800" kern="1200" dirty="0" smtClean="0"/>
            <a:t>sends </a:t>
          </a:r>
          <a:r>
            <a:rPr lang="en-US" sz="800" kern="1200" dirty="0" smtClean="0"/>
            <a:t>voucher survey (Feb. 12)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Site fills out Voucher Survey and </a:t>
          </a:r>
          <a:r>
            <a:rPr lang="en-US" sz="800" i="0" kern="1200" dirty="0" smtClean="0"/>
            <a:t>chooses Testing Coordinators (Feb 26</a:t>
          </a:r>
          <a:r>
            <a:rPr lang="en-US" sz="800" i="0" kern="1200" baseline="30000" dirty="0" smtClean="0"/>
            <a:t>th</a:t>
          </a:r>
          <a:r>
            <a:rPr lang="en-US" sz="800" i="0" kern="1200" dirty="0" smtClean="0"/>
            <a:t>)</a:t>
          </a:r>
          <a:endParaRPr lang="en-US" sz="800" i="0" kern="1200" dirty="0"/>
        </a:p>
      </dsp:txBody>
      <dsp:txXfrm>
        <a:off x="51168" y="983020"/>
        <a:ext cx="933914" cy="1142284"/>
      </dsp:txXfrm>
    </dsp:sp>
    <dsp:sp modelId="{69103D9A-1832-4292-8C1B-519CF1B42BFD}">
      <dsp:nvSpPr>
        <dsp:cNvPr id="0" name=""/>
        <dsp:cNvSpPr/>
      </dsp:nvSpPr>
      <dsp:spPr>
        <a:xfrm>
          <a:off x="1087353" y="932497"/>
          <a:ext cx="1034960" cy="12433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i="0" kern="1200" dirty="0" smtClean="0"/>
            <a:t>ACT sends each site a </a:t>
          </a:r>
          <a:r>
            <a:rPr lang="en-US" sz="800" i="1" kern="1200" dirty="0" smtClean="0"/>
            <a:t>User Agreement. Sites </a:t>
          </a:r>
          <a:r>
            <a:rPr lang="en-US" sz="800" i="0" kern="1200" dirty="0" smtClean="0"/>
            <a:t>fill this out and sign it</a:t>
          </a:r>
          <a:endParaRPr lang="en-US" sz="800" i="0" kern="1200" dirty="0"/>
        </a:p>
      </dsp:txBody>
      <dsp:txXfrm>
        <a:off x="1137876" y="983020"/>
        <a:ext cx="933914" cy="1142284"/>
      </dsp:txXfrm>
    </dsp:sp>
    <dsp:sp modelId="{AEB829D2-6467-4C0C-B74D-226E592F11BB}">
      <dsp:nvSpPr>
        <dsp:cNvPr id="0" name=""/>
        <dsp:cNvSpPr/>
      </dsp:nvSpPr>
      <dsp:spPr>
        <a:xfrm>
          <a:off x="2174061" y="932497"/>
          <a:ext cx="1034960" cy="12433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i="0" kern="1200" dirty="0" smtClean="0"/>
            <a:t>Site sends User Agreement to ACT and copies EOLWD</a:t>
          </a:r>
          <a:endParaRPr lang="en-US" sz="800" i="0" kern="1200" dirty="0"/>
        </a:p>
      </dsp:txBody>
      <dsp:txXfrm>
        <a:off x="2224584" y="983020"/>
        <a:ext cx="933914" cy="1142284"/>
      </dsp:txXfrm>
    </dsp:sp>
    <dsp:sp modelId="{300C3CA2-755F-4493-94B0-37B5B5C46C5F}">
      <dsp:nvSpPr>
        <dsp:cNvPr id="0" name=""/>
        <dsp:cNvSpPr/>
      </dsp:nvSpPr>
      <dsp:spPr>
        <a:xfrm>
          <a:off x="3260769" y="932497"/>
          <a:ext cx="1034960" cy="12433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Site attends </a:t>
          </a:r>
          <a:r>
            <a:rPr lang="en-US" sz="800" i="1" kern="1200" dirty="0" smtClean="0"/>
            <a:t>ACT </a:t>
          </a:r>
          <a:r>
            <a:rPr lang="en-US" sz="800" i="1" kern="1200" dirty="0" err="1" smtClean="0"/>
            <a:t>WorkKeys</a:t>
          </a:r>
          <a:r>
            <a:rPr lang="en-US" sz="800" i="1" kern="1200" dirty="0" smtClean="0"/>
            <a:t> Test Administration Training for Online Testing Webinar</a:t>
          </a:r>
          <a:endParaRPr lang="en-US" sz="800" i="1" kern="1200" dirty="0"/>
        </a:p>
      </dsp:txBody>
      <dsp:txXfrm>
        <a:off x="3311292" y="983020"/>
        <a:ext cx="933914" cy="1142284"/>
      </dsp:txXfrm>
    </dsp:sp>
    <dsp:sp modelId="{8AB2DDD6-FD8E-4298-BD2D-4A0D995AD438}">
      <dsp:nvSpPr>
        <dsp:cNvPr id="0" name=""/>
        <dsp:cNvSpPr/>
      </dsp:nvSpPr>
      <dsp:spPr>
        <a:xfrm>
          <a:off x="4347478" y="932497"/>
          <a:ext cx="1034960" cy="12433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Site receives WKIV, </a:t>
          </a:r>
          <a:r>
            <a:rPr lang="en-US" sz="800" kern="1200" dirty="0" err="1" smtClean="0"/>
            <a:t>RegiSTAR</a:t>
          </a:r>
          <a:r>
            <a:rPr lang="en-US" sz="800" kern="1200" dirty="0" smtClean="0"/>
            <a:t> access and Voucher codes  after submitting paperwork</a:t>
          </a:r>
          <a:endParaRPr lang="en-US" sz="800" kern="1200" dirty="0"/>
        </a:p>
      </dsp:txBody>
      <dsp:txXfrm>
        <a:off x="4398001" y="983020"/>
        <a:ext cx="933914" cy="1142284"/>
      </dsp:txXfrm>
    </dsp:sp>
    <dsp:sp modelId="{1E361397-538F-43B5-BA1E-A46A6B19C4B8}">
      <dsp:nvSpPr>
        <dsp:cNvPr id="0" name=""/>
        <dsp:cNvSpPr/>
      </dsp:nvSpPr>
      <dsp:spPr>
        <a:xfrm>
          <a:off x="5434186" y="932497"/>
          <a:ext cx="1034960" cy="12433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Site creates login access for EOLWD (username and password for administrator access)</a:t>
          </a:r>
          <a:endParaRPr lang="en-US" sz="800" kern="1200" dirty="0"/>
        </a:p>
      </dsp:txBody>
      <dsp:txXfrm>
        <a:off x="5484709" y="983020"/>
        <a:ext cx="933914" cy="1142284"/>
      </dsp:txXfrm>
    </dsp:sp>
    <dsp:sp modelId="{14CEAADF-9743-43E1-92CD-FAB4E8DF4B07}">
      <dsp:nvSpPr>
        <dsp:cNvPr id="0" name=""/>
        <dsp:cNvSpPr/>
      </dsp:nvSpPr>
      <dsp:spPr>
        <a:xfrm>
          <a:off x="6520894" y="932497"/>
          <a:ext cx="1034960" cy="12433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Site starts Testing </a:t>
          </a:r>
          <a:endParaRPr lang="en-US" sz="800" kern="1200" dirty="0"/>
        </a:p>
      </dsp:txBody>
      <dsp:txXfrm>
        <a:off x="6571417" y="983020"/>
        <a:ext cx="933914" cy="1142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?>

<Relationships xmlns="http://schemas.openxmlformats.org/package/2006/relationships">
  <Relationship Id="rId1" Type="http://schemas.openxmlformats.org/officeDocument/2006/relationships/image" Target="../media/image12.emf"/>
</Relationships>

</file>

<file path=ppt/handoutMasters/_rels/handoutMaster1.xml.rels><?xml version="1.0" encoding="UTF-8"?>

<Relationships xmlns="http://schemas.openxmlformats.org/package/2006/relationships">
  <Relationship Id="rId1" Type="http://schemas.openxmlformats.org/officeDocument/2006/relationships/theme" Target="../theme/theme3.xml"/>
</Relationships>
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A61AD-B0D4-4F4E-BF5E-E42EE18B9066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20BF6-D4F9-4CD2-A6E2-2F7641D96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5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

<Relationships xmlns="http://schemas.openxmlformats.org/package/2006/relationships">
  <Relationship Id="rId1" Type="http://schemas.openxmlformats.org/officeDocument/2006/relationships/theme" Target="../theme/theme2.xml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943921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.xml"/>
</Relationships>

</file>

<file path=ppt/notesSlides/_rels/notesSlide10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0.xml"/>
</Relationships>

</file>

<file path=ppt/notesSlides/_rels/notesSlide1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3.xml"/>
</Relationships>

</file>

<file path=ppt/notesSlides/_rels/notesSlide1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4.xml"/>
</Relationships>

</file>

<file path=ppt/notesSlides/_rels/notesSlide1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5.xml"/>
</Relationships>

</file>

<file path=ppt/notesSlides/_rels/notesSlide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3.xml"/>
</Relationships>

</file>

<file path=ppt/notesSlides/_rels/notesSlide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4.xml"/>
</Relationships>

</file>

<file path=ppt/notesSlides/_rels/notesSlide4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5.xml"/>
</Relationships>

</file>

<file path=ppt/notesSlides/_rels/notesSlide5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6.xml"/>
</Relationships>

</file>

<file path=ppt/notesSlides/_rels/notesSlide6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8.xml"/>
</Relationships>

</file>

<file path=ppt/notesSlides/_rels/notesSlide7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9.xml"/>
</Relationships>

</file>

<file path=ppt/notesSlides/_rels/notesSlide8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0.xml"/>
</Relationships>

</file>

<file path=ppt/notesSlides/_rels/notesSlide9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7.xml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171441" indent="-171441">
              <a:spcBef>
                <a:spcPct val="0"/>
              </a:spcBef>
              <a:buFontTx/>
              <a:buChar char="-"/>
            </a:pPr>
            <a:r>
              <a:rPr lang="en-US" dirty="0" smtClean="0"/>
              <a:t>Here</a:t>
            </a:r>
            <a:r>
              <a:rPr lang="en-US" baseline="0" dirty="0" smtClean="0"/>
              <a:t> is a v</a:t>
            </a:r>
            <a:r>
              <a:rPr lang="en-US" dirty="0" smtClean="0"/>
              <a:t>isual</a:t>
            </a:r>
            <a:r>
              <a:rPr lang="en-US" baseline="0" dirty="0" smtClean="0"/>
              <a:t> of all the components of the Career Readiness Initiative</a:t>
            </a:r>
          </a:p>
          <a:p>
            <a:pPr marL="171441" indent="-171441">
              <a:spcBef>
                <a:spcPct val="0"/>
              </a:spcBef>
              <a:buFontTx/>
              <a:buChar char="-"/>
            </a:pPr>
            <a:r>
              <a:rPr lang="en-US" baseline="0" dirty="0" smtClean="0"/>
              <a:t>World Education will be doing “capacity building”</a:t>
            </a:r>
          </a:p>
          <a:p>
            <a:pPr marL="628615" lvl="1" indent="-171441">
              <a:spcBef>
                <a:spcPct val="0"/>
              </a:spcBef>
              <a:buFontTx/>
              <a:buChar char="-"/>
            </a:pPr>
            <a:r>
              <a:rPr lang="en-US" baseline="0" dirty="0" smtClean="0"/>
              <a:t>Convening regional user groups</a:t>
            </a:r>
          </a:p>
          <a:p>
            <a:pPr marL="628615" lvl="1" indent="-171441">
              <a:spcBef>
                <a:spcPct val="0"/>
              </a:spcBef>
              <a:buFontTx/>
              <a:buChar char="-"/>
            </a:pPr>
            <a:r>
              <a:rPr lang="en-US" baseline="0" dirty="0" smtClean="0"/>
              <a:t>Job profiler groups</a:t>
            </a:r>
          </a:p>
          <a:p>
            <a:pPr marL="628615" lvl="1" indent="-171441">
              <a:spcBef>
                <a:spcPct val="0"/>
              </a:spcBef>
              <a:buFontTx/>
              <a:buChar char="-"/>
            </a:pPr>
            <a:r>
              <a:rPr lang="en-US" baseline="0" dirty="0" smtClean="0"/>
              <a:t>Workshops, webinars, national models, blending learning, etc…</a:t>
            </a:r>
          </a:p>
          <a:p>
            <a:pPr marL="457174" lvl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5" tIns="45717" rIns="91435" bIns="45717"/>
          <a:lstStyle/>
          <a:p>
            <a:fld id="{2E4C63F5-2A71-41EF-80E6-9353766C7F7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252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171450"/>
            <a:ext cx="4235450" cy="3140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2438" y="171450"/>
            <a:ext cx="2057400" cy="1528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1783556"/>
            <a:ext cx="2057400" cy="15287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450" y="130969"/>
            <a:ext cx="412750" cy="83099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kern="1200" smtClean="0">
                <a:solidFill>
                  <a:srgbClr val="B870B8"/>
                </a:solidFill>
                <a:ea typeface="+mn-ea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171450"/>
            <a:ext cx="2057400" cy="15287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1783556"/>
            <a:ext cx="2057400" cy="1528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3468501"/>
            <a:ext cx="4038600" cy="7000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4171950"/>
            <a:ext cx="4038600" cy="56141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4819650"/>
            <a:ext cx="1231900" cy="273844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4819650"/>
            <a:ext cx="2616200" cy="273844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6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838" y="171450"/>
            <a:ext cx="260350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200" smtClean="0">
                <a:solidFill>
                  <a:srgbClr val="B870B8"/>
                </a:solidFill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1" y="1489472"/>
            <a:ext cx="3657413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1" y="3123724"/>
            <a:ext cx="3657413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489472"/>
            <a:ext cx="3657600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3127248"/>
            <a:ext cx="3657600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2D50A-7F22-499F-80F1-812AA075E5F5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2738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838" y="171450"/>
            <a:ext cx="260350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200" smtClean="0">
                <a:solidFill>
                  <a:srgbClr val="B870B8"/>
                </a:solidFill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9EA2B-28A4-46F1-9FC6-F521284AECC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7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11932"/>
            <a:ext cx="685800" cy="2262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CFF5-CDEA-45FE-A141-9A309F91BBA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76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6" y="171450"/>
            <a:ext cx="3451225" cy="4758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450" y="130969"/>
            <a:ext cx="412750" cy="83099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kern="1200" smtClean="0">
                <a:solidFill>
                  <a:srgbClr val="B870B8"/>
                </a:solidFill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1928812"/>
            <a:ext cx="3255264" cy="871538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6" y="204788"/>
            <a:ext cx="4597399" cy="43898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2800351"/>
            <a:ext cx="3255264" cy="179427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4817269"/>
            <a:ext cx="15367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4" y="4817269"/>
            <a:ext cx="3316287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91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11932"/>
            <a:ext cx="685800" cy="2262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9388" y="2527698"/>
            <a:ext cx="220662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1200" smtClean="0">
                <a:solidFill>
                  <a:srgbClr val="B870B8"/>
                </a:solidFill>
                <a:ea typeface="+mn-ea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2343150"/>
            <a:ext cx="3898272" cy="653654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171450"/>
            <a:ext cx="3460658" cy="475892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2996803"/>
            <a:ext cx="3898272" cy="16109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4817269"/>
            <a:ext cx="15367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4817269"/>
            <a:ext cx="3005138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08AE1-C553-495D-8CFB-617A71E96BE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76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171450"/>
            <a:ext cx="2057400" cy="15287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2438" y="1783556"/>
            <a:ext cx="2057400" cy="1528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026" y="3474244"/>
            <a:ext cx="220663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1200" smtClean="0">
                <a:solidFill>
                  <a:srgbClr val="B870B8"/>
                </a:solidFill>
                <a:ea typeface="+mn-ea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6" y="3318061"/>
            <a:ext cx="6191157" cy="625289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171450"/>
            <a:ext cx="6378389" cy="314096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6" y="3943350"/>
            <a:ext cx="6191157" cy="6643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155EA-E7CE-4697-9FF1-37F052D736D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2019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6" y="171450"/>
            <a:ext cx="6386513" cy="4758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450" y="130969"/>
            <a:ext cx="412750" cy="83099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kern="1200" smtClean="0">
                <a:solidFill>
                  <a:srgbClr val="B870B8"/>
                </a:solidFill>
                <a:ea typeface="+mn-ea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171450"/>
            <a:ext cx="2057400" cy="1528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1928812"/>
            <a:ext cx="6181611" cy="871538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2800351"/>
            <a:ext cx="6179566" cy="179427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1781205"/>
            <a:ext cx="2057400" cy="1529334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3401568"/>
            <a:ext cx="2057400" cy="1529334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4" y="4676775"/>
            <a:ext cx="134937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4676775"/>
            <a:ext cx="46482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68AF9-7545-4B9B-BE2A-4CCAD2B34E9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1422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171450"/>
            <a:ext cx="4235450" cy="4758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450" y="130969"/>
            <a:ext cx="412750" cy="83099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kern="1200" smtClean="0">
                <a:solidFill>
                  <a:srgbClr val="B870B8"/>
                </a:solidFill>
                <a:ea typeface="+mn-ea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171450"/>
            <a:ext cx="2057400" cy="1528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3401616"/>
            <a:ext cx="2057400" cy="15287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1928812"/>
            <a:ext cx="4016633" cy="871538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2800351"/>
            <a:ext cx="4015304" cy="179427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171450"/>
            <a:ext cx="2057400" cy="1529334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1786247"/>
            <a:ext cx="2057400" cy="1529334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1786247"/>
            <a:ext cx="2057400" cy="3140964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4676775"/>
            <a:ext cx="134778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4676775"/>
            <a:ext cx="25908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1CC56-C34D-4ADF-8ACE-8761F1C145D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4889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11932"/>
            <a:ext cx="685800" cy="2262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9801" y="2527698"/>
            <a:ext cx="220663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1200" smtClean="0">
                <a:solidFill>
                  <a:srgbClr val="B870B8"/>
                </a:solidFill>
                <a:ea typeface="+mn-ea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2343150"/>
            <a:ext cx="3108960" cy="653654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1773936"/>
            <a:ext cx="4240119" cy="314096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996803"/>
            <a:ext cx="3108960" cy="16109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171450"/>
            <a:ext cx="2057400" cy="1529334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171450"/>
            <a:ext cx="2057400" cy="1529334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4817269"/>
            <a:ext cx="15367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4817269"/>
            <a:ext cx="3005138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09707-2F13-4FFA-82F2-E8DE07D8E66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6289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838" y="171450"/>
            <a:ext cx="260350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200" smtClean="0">
                <a:solidFill>
                  <a:srgbClr val="B870B8"/>
                </a:solidFill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4EF9A-4ED8-48EE-905C-12C1CBD6BF9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0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11931"/>
            <a:ext cx="64135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838" y="171450"/>
            <a:ext cx="260350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200" smtClean="0">
                <a:solidFill>
                  <a:srgbClr val="B870B8"/>
                </a:solidFill>
                <a:ea typeface="+mn-ea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6" y="211931"/>
            <a:ext cx="92075" cy="1200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5432D-4B91-4E48-B882-D5ED328E9BF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23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11932"/>
            <a:ext cx="685800" cy="2262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8626476" y="351632"/>
            <a:ext cx="195263" cy="5540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200" smtClean="0">
                <a:solidFill>
                  <a:srgbClr val="B870B8"/>
                </a:solidFill>
                <a:ea typeface="+mn-ea"/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716056"/>
            <a:ext cx="681318" cy="38785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19067"/>
            <a:ext cx="6858000" cy="38886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0420A-CD2B-4BAE-A082-97813F36D10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5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838" y="171450"/>
            <a:ext cx="260350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200" smtClean="0">
                <a:solidFill>
                  <a:srgbClr val="B870B8"/>
                </a:solidFill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00853"/>
            <a:ext cx="7556313" cy="74631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847165"/>
            <a:ext cx="7558960" cy="581025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EEA10-D1B0-4206-AD90-9017E47EDF5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653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171450"/>
            <a:ext cx="4235450" cy="3140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171450"/>
            <a:ext cx="2057400" cy="1528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4388" y="1783556"/>
            <a:ext cx="2057400" cy="15287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450" y="130969"/>
            <a:ext cx="412750" cy="83099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kern="1200" smtClean="0">
                <a:solidFill>
                  <a:srgbClr val="B870B8"/>
                </a:solidFill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3468501"/>
            <a:ext cx="4038600" cy="7000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4171950"/>
            <a:ext cx="4038600" cy="56141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171450"/>
            <a:ext cx="2057400" cy="1529334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1783080"/>
            <a:ext cx="2057400" cy="1529334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334621"/>
            <a:ext cx="3086100" cy="1530679"/>
          </a:xfrm>
        </p:spPr>
        <p:txBody>
          <a:bodyPr lIns="45720" rIns="45720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4819650"/>
            <a:ext cx="1231900" cy="273844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4819650"/>
            <a:ext cx="2616200" cy="273844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6158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4" y="171450"/>
            <a:ext cx="8201025" cy="47589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3425" y="2333626"/>
            <a:ext cx="260350" cy="61555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1200" smtClean="0">
                <a:solidFill>
                  <a:srgbClr val="B870B8"/>
                </a:solidFill>
                <a:ea typeface="+mn-ea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1" y="171450"/>
            <a:ext cx="212725" cy="47589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343151"/>
            <a:ext cx="5638800" cy="1021556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371851"/>
            <a:ext cx="5638800" cy="1125140"/>
          </a:xfrm>
        </p:spPr>
        <p:txBody>
          <a:bodyPr>
            <a:normAutofit/>
          </a:bodyPr>
          <a:lstStyle>
            <a:lvl1pPr marL="0" indent="0"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4" y="4686300"/>
            <a:ext cx="1474787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4686300"/>
            <a:ext cx="56388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4686300"/>
            <a:ext cx="554038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39185-EF85-4BD1-B034-409EF1AD056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6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11931"/>
            <a:ext cx="64135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7676" y="211931"/>
            <a:ext cx="92075" cy="1200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838" y="171450"/>
            <a:ext cx="260350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200" smtClean="0">
                <a:solidFill>
                  <a:srgbClr val="B870B8"/>
                </a:solidFill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489472"/>
            <a:ext cx="3657600" cy="3105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489472"/>
            <a:ext cx="3657600" cy="3105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2570-95DE-45A1-8A67-BC8F63D6E9A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58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838" y="171450"/>
            <a:ext cx="260350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200" smtClean="0">
                <a:solidFill>
                  <a:srgbClr val="B870B8"/>
                </a:solidFill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1835524"/>
            <a:ext cx="3657600" cy="27590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1835524"/>
            <a:ext cx="3657600" cy="27590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1553136"/>
            <a:ext cx="3657600" cy="242047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1553136"/>
            <a:ext cx="3657600" cy="2420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28918-BF8A-4716-8F7E-663228C579B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2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38" y="171450"/>
            <a:ext cx="260350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200" smtClean="0">
                <a:solidFill>
                  <a:srgbClr val="B870B8"/>
                </a:solidFill>
                <a:ea typeface="+mn-ea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489472"/>
            <a:ext cx="7569157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8" y="3123724"/>
            <a:ext cx="7569157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C12C6-C418-41DA-B773-D5DB88256F4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0580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11931"/>
            <a:ext cx="685800" cy="120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838" y="171450"/>
            <a:ext cx="260350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200" smtClean="0">
                <a:solidFill>
                  <a:srgbClr val="B870B8"/>
                </a:solidFill>
                <a:ea typeface="+mn-ea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489472"/>
            <a:ext cx="3657600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489472"/>
            <a:ext cx="3657600" cy="31051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3127248"/>
            <a:ext cx="3657600" cy="147447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A9760-9A3C-4A9A-9CE4-8E29E7B624C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38427"/>
      </p:ext>
    </p:extLst>
  </p:cSld>
  <p:clrMapOvr>
    <a:masterClrMapping/>
  </p:clrMapOvr>
  <p:hf hdr="0" ftr="0" dt="0"/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slideLayout" Target="../slideLayouts/slideLayout13.xml"/>
  <Relationship Id="rId14" Type="http://schemas.openxmlformats.org/officeDocument/2006/relationships/slideLayout" Target="../slideLayouts/slideLayout14.xml"/>
  <Relationship Id="rId15" Type="http://schemas.openxmlformats.org/officeDocument/2006/relationships/slideLayout" Target="../slideLayouts/slideLayout15.xml"/>
  <Relationship Id="rId16" Type="http://schemas.openxmlformats.org/officeDocument/2006/relationships/slideLayout" Target="../slideLayouts/slideLayout16.xml"/>
  <Relationship Id="rId17" Type="http://schemas.openxmlformats.org/officeDocument/2006/relationships/slideLayout" Target="../slideLayouts/slideLayout17.xml"/>
  <Relationship Id="rId18" Type="http://schemas.openxmlformats.org/officeDocument/2006/relationships/slideLayout" Target="../slideLayouts/slideLayout18.xml"/>
  <Relationship Id="rId19" Type="http://schemas.openxmlformats.org/officeDocument/2006/relationships/slideLayout" Target="../slideLayouts/slideLayout19.xml"/>
  <Relationship Id="rId2" Type="http://schemas.openxmlformats.org/officeDocument/2006/relationships/slideLayout" Target="../slideLayouts/slideLayout2.xml"/>
  <Relationship Id="rId20" Type="http://schemas.openxmlformats.org/officeDocument/2006/relationships/slideLayout" Target="../slideLayouts/slideLayout20.xml"/>
  <Relationship Id="rId21" Type="http://schemas.openxmlformats.org/officeDocument/2006/relationships/theme" Target="../theme/theme1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363141"/>
            <a:ext cx="7556500" cy="83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485901"/>
            <a:ext cx="7556500" cy="310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4817269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59595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latin typeface="Calibri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4" y="4817269"/>
            <a:ext cx="6122987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59595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latin typeface="Calibri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182166"/>
            <a:ext cx="554038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12E212-4C63-4E9F-9F28-25FDA6E0D6CD}" type="slidenum">
              <a:rPr lang="en-US" kern="1200">
                <a:solidFill>
                  <a:prstClr val="white"/>
                </a:solidFill>
                <a:latin typeface="Calibri" charset="0"/>
                <a:ea typeface="+mn-ea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prstClr val="white"/>
              </a:solidFill>
              <a:latin typeface="Calibri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28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000" kern="1200">
          <a:solidFill>
            <a:srgbClr val="595959"/>
          </a:solidFill>
          <a:latin typeface="+mn-lt"/>
          <a:ea typeface="ＭＳ Ｐゴシック" charset="-128"/>
          <a:cs typeface="ＭＳ Ｐゴシック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B870B8"/>
        </a:buClr>
        <a:buSzPct val="75000"/>
        <a:buFont typeface="Wingdings" charset="2"/>
        <a:buChar char="n"/>
        <a:defRPr sz="2800" kern="1200">
          <a:solidFill>
            <a:srgbClr val="595959"/>
          </a:solidFill>
          <a:latin typeface="+mn-lt"/>
          <a:ea typeface="ＭＳ Ｐゴシック" charset="-128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400" kern="1200">
          <a:solidFill>
            <a:srgbClr val="595959"/>
          </a:solidFill>
          <a:latin typeface="+mn-lt"/>
          <a:ea typeface="ＭＳ Ｐゴシック" charset="-128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B870B8"/>
        </a:buClr>
        <a:buSzPct val="75000"/>
        <a:buFont typeface="Wingdings" charset="2"/>
        <a:buChar char="n"/>
        <a:defRPr sz="2000" kern="1200">
          <a:solidFill>
            <a:srgbClr val="595959"/>
          </a:solidFill>
          <a:latin typeface="+mn-lt"/>
          <a:ea typeface="ＭＳ Ｐゴシック" charset="-128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000" kern="1200">
          <a:solidFill>
            <a:srgbClr val="595959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.xml"/>
</Relationships>

</file>

<file path=ppt/slides/_rels/slide1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8.xml"/>
  <Relationship Id="rId3" Type="http://schemas.openxmlformats.org/officeDocument/2006/relationships/image" Target="../media/image2.png"/>
</Relationships>

</file>

<file path=ppt/slides/_rels/slide1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3.emf"/>
</Relationships>

</file>

<file path=ppt/slides/_rels/slide1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10" Type="http://schemas.openxmlformats.org/officeDocument/2006/relationships/image" Target="../media/image7.png"/>
  <Relationship Id="rId2" Type="http://schemas.openxmlformats.org/officeDocument/2006/relationships/diagramData" Target="../diagrams/data2.xml"/>
  <Relationship Id="rId3" Type="http://schemas.openxmlformats.org/officeDocument/2006/relationships/diagramLayout" Target="../diagrams/layout2.xml"/>
  <Relationship Id="rId4" Type="http://schemas.openxmlformats.org/officeDocument/2006/relationships/diagramQuickStyle" Target="../diagrams/quickStyle2.xml"/>
  <Relationship Id="rId5" Type="http://schemas.openxmlformats.org/officeDocument/2006/relationships/diagramColors" Target="../diagrams/colors2.xml"/>
  <Relationship Id="rId6" Type="http://schemas.microsoft.com/office/2007/relationships/diagramDrawing" Target="../diagrams/drawing2.xml"/>
  <Relationship Id="rId7" Type="http://schemas.openxmlformats.org/officeDocument/2006/relationships/image" Target="../media/image4.png"/>
  <Relationship Id="rId8" Type="http://schemas.openxmlformats.org/officeDocument/2006/relationships/image" Target="../media/image5.png"/>
  <Relationship Id="rId9" Type="http://schemas.openxmlformats.org/officeDocument/2006/relationships/image" Target="../media/image6.png"/>
</Relationships>

</file>

<file path=ppt/slides/_rels/slide1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8.png"/>
  <Relationship Id="rId3" Type="http://schemas.openxmlformats.org/officeDocument/2006/relationships/image" Target="../media/image9.png"/>
  <Relationship Id="rId4" Type="http://schemas.openxmlformats.org/officeDocument/2006/relationships/image" Target="../media/image10.png"/>
  <Relationship Id="rId5" Type="http://schemas.openxmlformats.org/officeDocument/2006/relationships/image" Target="../media/image11.png"/>
  <Relationship Id="rId6" Type="http://schemas.openxmlformats.org/officeDocument/2006/relationships/image" Target="../media/image4.png"/>
</Relationships>

</file>

<file path=ppt/slides/_rels/slide1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hyperlink" TargetMode="External" Target="http://www.act.org/workkeys/tech/index.html"/>
</Relationships>

</file>

<file path=ppt/slides/_rels/slide1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hyperlink" TargetMode="External" Target="http://www.act.org/workkeys/tech/index.html"/>
</Relationships>

</file>

<file path=ppt/slides/_rels/slide1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9.xml"/>
</Relationships>

</file>

<file path=ppt/slides/_rels/slide1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diagramData" Target="../diagrams/data3.xml"/>
  <Relationship Id="rId3" Type="http://schemas.openxmlformats.org/officeDocument/2006/relationships/diagramLayout" Target="../diagrams/layout3.xml"/>
  <Relationship Id="rId4" Type="http://schemas.openxmlformats.org/officeDocument/2006/relationships/diagramQuickStyle" Target="../diagrams/quickStyle3.xml"/>
  <Relationship Id="rId5" Type="http://schemas.openxmlformats.org/officeDocument/2006/relationships/diagramColors" Target="../diagrams/colors3.xml"/>
  <Relationship Id="rId6" Type="http://schemas.microsoft.com/office/2007/relationships/diagramDrawing" Target="../diagrams/drawing3.xml"/>
</Relationships>

</file>

<file path=ppt/slides/_rels/slide19.xml.rels><?xml version="1.0" encoding="UTF-8"?>

<Relationships xmlns="http://schemas.openxmlformats.org/package/2006/relationships">
  <Relationship Id="rId1" Type="http://schemas.openxmlformats.org/officeDocument/2006/relationships/vmlDrawing" Target="../drawings/vmlDrawing1.vml"/>
  <Relationship Id="rId2" Type="http://schemas.openxmlformats.org/officeDocument/2006/relationships/slideLayout" Target="../slideLayouts/slideLayout2.xml"/>
  <Relationship Id="rId3" Type="http://schemas.openxmlformats.org/officeDocument/2006/relationships/package" Target="../embeddings/Microsoft_Excel_Worksheet1.xlsx"/>
  <Relationship Id="rId4" Type="http://schemas.openxmlformats.org/officeDocument/2006/relationships/image" Target="../media/image12.emf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0.xml"/>
</Relationships>

</file>

<file path=ppt/slides/_rels/slide2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hyperlink" TargetMode="External" Target="mailto:Careerreadiness@state.ma.us"/>
  <Relationship Id="rId3" Type="http://schemas.openxmlformats.org/officeDocument/2006/relationships/image" Target="../media/image13.emf"/>
</Relationships>

</file>

<file path=ppt/slides/_rels/slide2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1.xml"/>
</Relationships>

</file>

<file path=ppt/slides/_rels/slide2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2.xml"/>
  <Relationship Id="rId3" Type="http://schemas.openxmlformats.org/officeDocument/2006/relationships/hyperlink" TargetMode="External" Target="mailto:workkeys@act.org"/>
</Relationships>

</file>

<file path=ppt/slides/_rels/slide2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13.xml"/>
</Relationships>

</file>

<file path=ppt/slides/_rels/slide2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diagramData" Target="../diagrams/data4.xml"/>
  <Relationship Id="rId3" Type="http://schemas.openxmlformats.org/officeDocument/2006/relationships/diagramLayout" Target="../diagrams/layout4.xml"/>
  <Relationship Id="rId4" Type="http://schemas.openxmlformats.org/officeDocument/2006/relationships/diagramQuickStyle" Target="../diagrams/quickStyle4.xml"/>
  <Relationship Id="rId5" Type="http://schemas.openxmlformats.org/officeDocument/2006/relationships/diagramColors" Target="../diagrams/colors4.xml"/>
  <Relationship Id="rId6" Type="http://schemas.microsoft.com/office/2007/relationships/diagramDrawing" Target="../diagrams/drawing4.xml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2.xml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3.xml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4.xml"/>
  <Relationship Id="rId3" Type="http://schemas.openxmlformats.org/officeDocument/2006/relationships/diagramData" Target="../diagrams/data1.xml"/>
  <Relationship Id="rId4" Type="http://schemas.openxmlformats.org/officeDocument/2006/relationships/diagramLayout" Target="../diagrams/layout1.xml"/>
  <Relationship Id="rId5" Type="http://schemas.openxmlformats.org/officeDocument/2006/relationships/diagramQuickStyle" Target="../diagrams/quickStyle1.xml"/>
  <Relationship Id="rId6" Type="http://schemas.openxmlformats.org/officeDocument/2006/relationships/diagramColors" Target="../diagrams/colors1.xml"/>
  <Relationship Id="rId7" Type="http://schemas.microsoft.com/office/2007/relationships/diagramDrawing" Target="../diagrams/drawing1.xml"/>
</Relationships>

</file>

<file path=ppt/slides/_rels/slide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5.xml"/>
</Relationships>

</file>

<file path=ppt/slides/_rels/slide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6.xml"/>
</Relationships>

</file>

<file path=ppt/slides/_rels/slide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7.xml"/>
  <Relationship Id="rId3" Type="http://schemas.openxmlformats.org/officeDocument/2006/relationships/image" Target="../media/image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533400" y="971550"/>
            <a:ext cx="4038600" cy="1447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dirty="0" err="1" smtClean="0">
                <a:solidFill>
                  <a:schemeClr val="bg1"/>
                </a:solidFill>
              </a:rPr>
              <a:t>WorkKeys</a:t>
            </a:r>
            <a:r>
              <a:rPr lang="en-US" dirty="0" smtClean="0">
                <a:solidFill>
                  <a:schemeClr val="bg1"/>
                </a:solidFill>
              </a:rPr>
              <a:t>/ NCRC </a:t>
            </a:r>
            <a:r>
              <a:rPr lang="en-US" dirty="0">
                <a:solidFill>
                  <a:schemeClr val="bg1"/>
                </a:solidFill>
              </a:rPr>
              <a:t>Testing Site Orientation</a:t>
            </a:r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WorkKeys Testing and NCRC Certificates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sldNum" idx="4294967295"/>
          </p:nvPr>
        </p:nvSpPr>
        <p:spPr>
          <a:xfrm>
            <a:off x="8596313" y="4622800"/>
            <a:ext cx="547687" cy="520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</a:t>
            </a:fld>
            <a:endParaRPr lang="en"/>
          </a:p>
        </p:txBody>
      </p:sp>
      <p:sp>
        <p:nvSpPr>
          <p:cNvPr id="98" name="Shape 98"/>
          <p:cNvSpPr txBox="1"/>
          <p:nvPr/>
        </p:nvSpPr>
        <p:spPr>
          <a:xfrm>
            <a:off x="1774794" y="2571750"/>
            <a:ext cx="2664900" cy="50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1000" dirty="0">
                <a:solidFill>
                  <a:srgbClr val="B7B7B7"/>
                </a:solidFill>
              </a:rPr>
              <a:t>Jennifer James, Cheryl Scott and Yasmen Bellemsieh</a:t>
            </a:r>
          </a:p>
          <a:p>
            <a:pPr algn="ctr">
              <a:spcBef>
                <a:spcPts val="0"/>
              </a:spcBef>
              <a:buNone/>
            </a:pPr>
            <a:r>
              <a:rPr lang="en" sz="1000" i="1" dirty="0">
                <a:solidFill>
                  <a:srgbClr val="CCCCCC"/>
                </a:solidFill>
              </a:rPr>
              <a:t>Executive Office of Labor and Workforce Development 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133350"/>
            <a:ext cx="7556500" cy="83700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dirty="0" smtClean="0"/>
              <a:t>NCRC Scoring System</a:t>
            </a:r>
            <a:endParaRPr lang="en" sz="4000" dirty="0"/>
          </a:p>
        </p:txBody>
      </p:sp>
      <p:sp>
        <p:nvSpPr>
          <p:cNvPr id="126" name="Shape 126"/>
          <p:cNvSpPr txBox="1">
            <a:spLocks noGrp="1"/>
          </p:cNvSpPr>
          <p:nvPr>
            <p:ph idx="1"/>
          </p:nvPr>
        </p:nvSpPr>
        <p:spPr>
          <a:xfrm>
            <a:off x="228600" y="895350"/>
            <a:ext cx="3276600" cy="409524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1400" b="1" dirty="0" err="1" smtClean="0"/>
              <a:t>WorkKeys</a:t>
            </a:r>
            <a:r>
              <a:rPr lang="en-US" sz="1400" b="1" dirty="0" smtClean="0"/>
              <a:t> Test </a:t>
            </a:r>
            <a:r>
              <a:rPr lang="en-US" sz="1400" b="1" dirty="0"/>
              <a:t>that identifies and assesses an individual’s levels in:</a:t>
            </a:r>
          </a:p>
          <a:p>
            <a:pPr lvl="1">
              <a:spcBef>
                <a:spcPts val="0"/>
              </a:spcBef>
            </a:pPr>
            <a:r>
              <a:rPr lang="en-US" sz="1400" b="1" dirty="0" smtClean="0"/>
              <a:t>Applied </a:t>
            </a:r>
            <a:r>
              <a:rPr lang="en-US" sz="1400" b="1" dirty="0"/>
              <a:t>Math</a:t>
            </a:r>
          </a:p>
          <a:p>
            <a:pPr lvl="1">
              <a:spcBef>
                <a:spcPts val="0"/>
              </a:spcBef>
            </a:pPr>
            <a:r>
              <a:rPr lang="en-US" sz="1400" b="1" dirty="0" smtClean="0"/>
              <a:t>Reading </a:t>
            </a:r>
            <a:r>
              <a:rPr lang="en-US" sz="1400" b="1" dirty="0"/>
              <a:t>for Information</a:t>
            </a:r>
          </a:p>
          <a:p>
            <a:pPr lvl="1">
              <a:spcBef>
                <a:spcPts val="0"/>
              </a:spcBef>
            </a:pPr>
            <a:r>
              <a:rPr lang="en-US" sz="1400" b="1" dirty="0" smtClean="0"/>
              <a:t>Locating </a:t>
            </a:r>
            <a:r>
              <a:rPr lang="en-US" sz="1400" b="1" dirty="0"/>
              <a:t>Information</a:t>
            </a:r>
          </a:p>
          <a:p>
            <a:pPr lvl="1">
              <a:spcBef>
                <a:spcPts val="0"/>
              </a:spcBef>
            </a:pPr>
            <a:r>
              <a:rPr lang="en-US" sz="1400" b="1" dirty="0" smtClean="0"/>
              <a:t>Results </a:t>
            </a:r>
            <a:r>
              <a:rPr lang="en-US" sz="1400" b="1" dirty="0"/>
              <a:t>scored in levels 1 </a:t>
            </a:r>
            <a:r>
              <a:rPr lang="en-US" sz="1400" b="1" dirty="0" smtClean="0"/>
              <a:t>– 7</a:t>
            </a:r>
            <a:endParaRPr lang="en-US" sz="1400" b="1" dirty="0"/>
          </a:p>
          <a:p>
            <a:pPr lvl="0">
              <a:buClr>
                <a:srgbClr val="663366"/>
              </a:buClr>
            </a:pPr>
            <a:r>
              <a:rPr lang="en-US" sz="1400" b="1" dirty="0"/>
              <a:t>NCRC awarded based on results of </a:t>
            </a:r>
            <a:r>
              <a:rPr lang="en-US" sz="1400" b="1" dirty="0" err="1"/>
              <a:t>WorkKeys</a:t>
            </a:r>
            <a:r>
              <a:rPr lang="en-US" sz="1400" b="1" dirty="0"/>
              <a:t> test:</a:t>
            </a:r>
          </a:p>
          <a:p>
            <a:pPr lvl="1"/>
            <a:r>
              <a:rPr lang="en-US" sz="1400" b="1" dirty="0"/>
              <a:t>Bronze </a:t>
            </a:r>
            <a:r>
              <a:rPr lang="en-US" sz="1200" b="1" dirty="0" smtClean="0"/>
              <a:t>(score of 3 on one or more)</a:t>
            </a:r>
            <a:endParaRPr lang="en-US" sz="1200" b="1" dirty="0"/>
          </a:p>
          <a:p>
            <a:pPr lvl="1"/>
            <a:r>
              <a:rPr lang="en-US" sz="1400" b="1" dirty="0"/>
              <a:t>Silver </a:t>
            </a:r>
            <a:r>
              <a:rPr lang="en-US" sz="1200" b="1" dirty="0" smtClean="0"/>
              <a:t>(</a:t>
            </a:r>
            <a:r>
              <a:rPr lang="en-US" sz="1200" b="1" dirty="0"/>
              <a:t>score of </a:t>
            </a:r>
            <a:r>
              <a:rPr lang="en-US" sz="1200" b="1" dirty="0" smtClean="0"/>
              <a:t>4 on one or more)</a:t>
            </a:r>
            <a:endParaRPr lang="en-US" sz="1200" b="1" dirty="0"/>
          </a:p>
          <a:p>
            <a:pPr lvl="1"/>
            <a:r>
              <a:rPr lang="en-US" sz="1400" b="1" dirty="0"/>
              <a:t>Gold </a:t>
            </a:r>
            <a:r>
              <a:rPr lang="en-US" sz="1200" b="1" dirty="0" smtClean="0"/>
              <a:t>(</a:t>
            </a:r>
            <a:r>
              <a:rPr lang="en-US" sz="1200" b="1" dirty="0"/>
              <a:t>score of </a:t>
            </a:r>
            <a:r>
              <a:rPr lang="en-US" sz="1200" b="1" dirty="0" smtClean="0"/>
              <a:t>5 on </a:t>
            </a:r>
            <a:r>
              <a:rPr lang="en-US" sz="1200" b="1" dirty="0"/>
              <a:t>one or more</a:t>
            </a:r>
            <a:r>
              <a:rPr lang="en-US" sz="1200" b="1" dirty="0" smtClean="0"/>
              <a:t>)</a:t>
            </a:r>
            <a:endParaRPr lang="en-US" sz="1200" b="1" dirty="0"/>
          </a:p>
          <a:p>
            <a:pPr lvl="1"/>
            <a:r>
              <a:rPr lang="en-US" sz="1400" b="1" dirty="0" smtClean="0"/>
              <a:t>Platinum</a:t>
            </a:r>
            <a:r>
              <a:rPr lang="en-US" sz="1200" b="1" dirty="0" smtClean="0"/>
              <a:t> (</a:t>
            </a:r>
            <a:r>
              <a:rPr lang="en-US" sz="1200" b="1" dirty="0"/>
              <a:t>score of </a:t>
            </a:r>
            <a:r>
              <a:rPr lang="en-US" sz="1200" b="1" dirty="0" smtClean="0"/>
              <a:t>6 on </a:t>
            </a:r>
            <a:r>
              <a:rPr lang="en-US" sz="1200" b="1" dirty="0"/>
              <a:t>one or more)</a:t>
            </a:r>
          </a:p>
          <a:p>
            <a:pPr marL="228600" lvl="1" indent="0">
              <a:buNone/>
            </a:pPr>
            <a:endParaRPr lang="en-US" sz="1400" b="1" dirty="0"/>
          </a:p>
          <a:p>
            <a:pPr>
              <a:spcBef>
                <a:spcPts val="0"/>
              </a:spcBef>
            </a:pPr>
            <a:endParaRPr lang="en" sz="1400" b="1" dirty="0" smtClean="0"/>
          </a:p>
        </p:txBody>
      </p:sp>
      <p:sp>
        <p:nvSpPr>
          <p:cNvPr id="127" name="Shape 12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52550"/>
            <a:ext cx="4987771" cy="283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635" y="285750"/>
            <a:ext cx="7556500" cy="532209"/>
          </a:xfrm>
        </p:spPr>
        <p:txBody>
          <a:bodyPr/>
          <a:lstStyle/>
          <a:p>
            <a:r>
              <a:rPr lang="en-US" dirty="0" smtClean="0"/>
              <a:t>Talent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15" y="895350"/>
            <a:ext cx="4149725" cy="3429000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rgbClr val="663366"/>
              </a:buClr>
            </a:pPr>
            <a:r>
              <a:rPr lang="en-US" sz="1250" dirty="0" smtClean="0"/>
              <a:t>A personality survey using 165 assessment questions asking a range of “agree” or “disagree” statements that ranks a person’s attributes against a normative sample.</a:t>
            </a:r>
          </a:p>
          <a:p>
            <a:pPr lvl="1">
              <a:spcBef>
                <a:spcPts val="0"/>
              </a:spcBef>
            </a:pPr>
            <a:r>
              <a:rPr lang="en-US" sz="1250" b="1" dirty="0" smtClean="0"/>
              <a:t>Work Discipline </a:t>
            </a:r>
            <a:r>
              <a:rPr lang="en-US" sz="1250" dirty="0" smtClean="0"/>
              <a:t>– productivity, dependability</a:t>
            </a:r>
          </a:p>
          <a:p>
            <a:pPr lvl="1">
              <a:spcBef>
                <a:spcPts val="0"/>
              </a:spcBef>
            </a:pPr>
            <a:r>
              <a:rPr lang="en-US" sz="1250" b="1" dirty="0" smtClean="0"/>
              <a:t>Teamwork </a:t>
            </a:r>
            <a:r>
              <a:rPr lang="en-US" sz="1250" dirty="0" smtClean="0"/>
              <a:t>– tolerance, communication, attitude</a:t>
            </a:r>
          </a:p>
          <a:p>
            <a:pPr lvl="1">
              <a:spcBef>
                <a:spcPts val="0"/>
              </a:spcBef>
            </a:pPr>
            <a:r>
              <a:rPr lang="en-US" sz="1250" b="1" dirty="0" smtClean="0"/>
              <a:t>Customer Service Orientation </a:t>
            </a:r>
            <a:r>
              <a:rPr lang="en-US" sz="1250" dirty="0" smtClean="0"/>
              <a:t>– interpersonal skills, perseverance</a:t>
            </a:r>
          </a:p>
          <a:p>
            <a:pPr lvl="1">
              <a:spcBef>
                <a:spcPts val="0"/>
              </a:spcBef>
            </a:pPr>
            <a:r>
              <a:rPr lang="en-US" sz="1250" b="1" dirty="0" smtClean="0"/>
              <a:t>Managerial Potential </a:t>
            </a:r>
            <a:r>
              <a:rPr lang="en-US" sz="1250" dirty="0" smtClean="0"/>
              <a:t>– persuasion, enthusiasm, problem solving</a:t>
            </a:r>
          </a:p>
          <a:p>
            <a:pPr lvl="1">
              <a:spcBef>
                <a:spcPts val="0"/>
              </a:spcBef>
            </a:pPr>
            <a:r>
              <a:rPr lang="en-US" sz="1250" dirty="0" smtClean="0"/>
              <a:t>Results scored using a point system (1 – 99)</a:t>
            </a:r>
          </a:p>
          <a:p>
            <a:pPr lvl="0">
              <a:spcBef>
                <a:spcPts val="0"/>
              </a:spcBef>
              <a:buClr>
                <a:srgbClr val="663366"/>
              </a:buClr>
            </a:pPr>
            <a:endParaRPr lang="en-US" sz="1250" dirty="0" smtClean="0">
              <a:cs typeface="Arial"/>
              <a:sym typeface="Arial"/>
              <a:rtl val="0"/>
            </a:endParaRPr>
          </a:p>
          <a:p>
            <a:pPr lvl="0">
              <a:spcBef>
                <a:spcPts val="0"/>
              </a:spcBef>
              <a:buClr>
                <a:srgbClr val="663366"/>
              </a:buClr>
            </a:pPr>
            <a:r>
              <a:rPr lang="en-US" sz="1250" dirty="0" smtClean="0">
                <a:cs typeface="Arial"/>
                <a:sym typeface="Arial"/>
                <a:rtl val="0"/>
              </a:rPr>
              <a:t>“</a:t>
            </a:r>
            <a:r>
              <a:rPr lang="en-US" sz="1250" dirty="0">
                <a:cs typeface="Arial"/>
                <a:sym typeface="Arial"/>
                <a:rtl val="0"/>
              </a:rPr>
              <a:t>Talent” scored from (1 – 99) in 4 sections: Team work, Work Discipline, Managerial Potential and Customer Service</a:t>
            </a:r>
          </a:p>
          <a:p>
            <a:pPr lvl="1">
              <a:spcBef>
                <a:spcPts val="0"/>
              </a:spcBef>
            </a:pPr>
            <a:r>
              <a:rPr lang="en-US" sz="1250" dirty="0">
                <a:cs typeface="Arial"/>
                <a:sym typeface="Arial"/>
                <a:rtl val="0"/>
              </a:rPr>
              <a:t>Job candidates use to demonstrate competencies and alignment with job </a:t>
            </a:r>
            <a:r>
              <a:rPr lang="en-US" sz="1250" dirty="0" smtClean="0">
                <a:cs typeface="Arial"/>
                <a:sym typeface="Arial"/>
                <a:rtl val="0"/>
              </a:rPr>
              <a:t>requirements</a:t>
            </a:r>
          </a:p>
          <a:p>
            <a:pPr lvl="1">
              <a:spcBef>
                <a:spcPts val="0"/>
              </a:spcBef>
            </a:pPr>
            <a:r>
              <a:rPr lang="en-US" sz="1250" dirty="0" smtClean="0">
                <a:cs typeface="Arial"/>
                <a:sym typeface="Arial"/>
                <a:rtl val="0"/>
              </a:rPr>
              <a:t>Previously, Talent was scored with a Star system and appeared on the NCRC</a:t>
            </a:r>
            <a:endParaRPr lang="en-US" sz="1200" dirty="0">
              <a:sym typeface="Arial"/>
              <a:rtl val="0"/>
            </a:endParaRPr>
          </a:p>
          <a:p>
            <a:pPr marL="228600" lvl="1" indent="0" algn="r">
              <a:spcBef>
                <a:spcPts val="0"/>
              </a:spcBef>
              <a:buNone/>
            </a:pPr>
            <a:r>
              <a:rPr lang="en-US" sz="1200" dirty="0" smtClean="0"/>
              <a:t>*NCRC Plus no longer offered by ACT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5432D-4B91-4E48-B882-D5ED328E9BF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40" y="285750"/>
            <a:ext cx="3432395" cy="375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164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5432D-4B91-4E48-B882-D5ED328E9BF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219452832"/>
              </p:ext>
            </p:extLst>
          </p:nvPr>
        </p:nvGraphicFramePr>
        <p:xfrm>
          <a:off x="152400" y="361950"/>
          <a:ext cx="8229539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0771" y="126518"/>
            <a:ext cx="6629400" cy="590550"/>
          </a:xfrm>
        </p:spPr>
        <p:txBody>
          <a:bodyPr/>
          <a:lstStyle/>
          <a:p>
            <a:r>
              <a:rPr lang="en-US" sz="2800" dirty="0" err="1" smtClean="0"/>
              <a:t>WorkKeys</a:t>
            </a:r>
            <a:r>
              <a:rPr lang="en-US" sz="2800" dirty="0" smtClean="0"/>
              <a:t> NCRC Testing Process (Testing Site)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562742"/>
            <a:ext cx="643883" cy="64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90750"/>
            <a:ext cx="93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72735"/>
            <a:ext cx="784881" cy="78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903" y="2334142"/>
            <a:ext cx="93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8600" y="3197192"/>
            <a:ext cx="1678990" cy="1813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3217883"/>
            <a:ext cx="16789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Register Test takers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Activate </a:t>
            </a:r>
            <a:r>
              <a:rPr lang="en-US" sz="12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WorkKeys</a:t>
            </a:r>
            <a:r>
              <a:rPr lang="en-US" sz="1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Test to begin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03258" y="3071545"/>
            <a:ext cx="2244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Uses voucher to administer one assessment at a time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Tests can be taken on same or separate days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Sites establish individual testing policies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Show Test results and/or print out Talent Assessment Profile</a:t>
            </a:r>
            <a:endParaRPr lang="en-US" sz="12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3165510"/>
            <a:ext cx="1678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WorkKeys</a:t>
            </a:r>
            <a:r>
              <a:rPr lang="en-US" sz="1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 Test Scores are stored here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94880" y="3309872"/>
            <a:ext cx="2396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Testing sites distribute NCRCs and Talent Assessment Profile from ACT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Test taker earns NCRC if they score above a 3 on all three </a:t>
            </a:r>
            <a:r>
              <a:rPr lang="en-US" sz="12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WorkKeys</a:t>
            </a:r>
            <a:r>
              <a:rPr lang="en-US" sz="1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 Tests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97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5432D-4B91-4E48-B882-D5ED328E9BF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986" y="2236709"/>
            <a:ext cx="74631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119386" y="1865223"/>
            <a:ext cx="1085758" cy="1085871"/>
            <a:chOff x="3886200" y="1524003"/>
            <a:chExt cx="1085758" cy="1085871"/>
          </a:xfrm>
        </p:grpSpPr>
        <p:sp>
          <p:nvSpPr>
            <p:cNvPr id="28" name="Oval 27"/>
            <p:cNvSpPr/>
            <p:nvPr/>
          </p:nvSpPr>
          <p:spPr>
            <a:xfrm>
              <a:off x="3886200" y="1524003"/>
              <a:ext cx="1085758" cy="1085871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4"/>
            <p:cNvSpPr/>
            <p:nvPr/>
          </p:nvSpPr>
          <p:spPr>
            <a:xfrm>
              <a:off x="4045206" y="1683025"/>
              <a:ext cx="767746" cy="7678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Career Ready 101</a:t>
              </a:r>
              <a:endParaRPr lang="en-US" sz="1200" kern="1200" dirty="0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7402" y="0"/>
            <a:ext cx="6629400" cy="590550"/>
          </a:xfrm>
        </p:spPr>
        <p:txBody>
          <a:bodyPr/>
          <a:lstStyle/>
          <a:p>
            <a:r>
              <a:rPr lang="en-US" sz="2800" dirty="0" err="1" smtClean="0"/>
              <a:t>WorkKeys</a:t>
            </a:r>
            <a:r>
              <a:rPr lang="en-US" sz="2800" dirty="0" smtClean="0"/>
              <a:t> NCRC Testing Process </a:t>
            </a:r>
            <a:br>
              <a:rPr lang="en-US" sz="2800" dirty="0" smtClean="0"/>
            </a:br>
            <a:r>
              <a:rPr lang="en-US" sz="2800" dirty="0" smtClean="0"/>
              <a:t>(Test Taker)</a:t>
            </a:r>
            <a:endParaRPr lang="en-US" sz="28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2082862" y="2000123"/>
            <a:ext cx="808731" cy="908717"/>
            <a:chOff x="-69159" y="1729697"/>
            <a:chExt cx="695214" cy="687410"/>
          </a:xfrm>
        </p:grpSpPr>
        <p:sp>
          <p:nvSpPr>
            <p:cNvPr id="23" name="Oval 22"/>
            <p:cNvSpPr/>
            <p:nvPr/>
          </p:nvSpPr>
          <p:spPr>
            <a:xfrm>
              <a:off x="-69159" y="1729697"/>
              <a:ext cx="695214" cy="687410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32653" y="1830366"/>
              <a:ext cx="491590" cy="486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kern="1200" dirty="0" err="1" smtClean="0"/>
                <a:t>WorkKeys</a:t>
              </a:r>
              <a:r>
                <a:rPr lang="en-US" sz="900" kern="1200" dirty="0" smtClean="0"/>
                <a:t> Internet Version (WKIV)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2983790"/>
            <a:ext cx="2209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Test taker prepares for </a:t>
            </a:r>
            <a:r>
              <a:rPr lang="en-US" sz="12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WorkKeys</a:t>
            </a:r>
            <a:r>
              <a:rPr lang="en-US" sz="1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by using Career Ready 101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Adult Basic Education sites, Career Centers and Community Colleges utilize this tool across Massachusetts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65787" y="3305732"/>
            <a:ext cx="1678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Test taker signs up for tests with Testing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84905" y="3234739"/>
            <a:ext cx="167899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Test Taker begins assessments (can be taken on separate days)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59278" y="2925592"/>
            <a:ext cx="1678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WorkKeys</a:t>
            </a:r>
            <a:r>
              <a:rPr lang="en-US" sz="1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 Test Scores are stored here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28761" y="3105150"/>
            <a:ext cx="19837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Test taker earns NCRC if they score above a 3 on all three </a:t>
            </a:r>
            <a:r>
              <a:rPr lang="en-US" sz="12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WorkKeys</a:t>
            </a:r>
            <a:r>
              <a:rPr lang="en-US" sz="1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 Tests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Test Taker receives Testing results from Testing site (</a:t>
            </a:r>
            <a:r>
              <a:rPr lang="en-US" sz="12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WorkKeys</a:t>
            </a:r>
            <a:r>
              <a:rPr lang="en-US" sz="1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 scores, NCRC, and Talent Assessment Profile)</a:t>
            </a:r>
            <a:endParaRPr lang="en-US" sz="12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593" y="1681890"/>
            <a:ext cx="5926137" cy="13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046" y="2349434"/>
            <a:ext cx="652463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19" y="2280700"/>
            <a:ext cx="956991" cy="43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117" y="2886442"/>
            <a:ext cx="643883" cy="64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66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0150"/>
            <a:ext cx="7848600" cy="3048000"/>
          </a:xfrm>
        </p:spPr>
        <p:txBody>
          <a:bodyPr/>
          <a:lstStyle/>
          <a:p>
            <a:pPr algn="ctr"/>
            <a:r>
              <a:rPr lang="en-US" sz="6000" dirty="0" smtClean="0"/>
              <a:t>Becoming a </a:t>
            </a:r>
            <a:r>
              <a:rPr lang="en-US" sz="6000" dirty="0" err="1" smtClean="0"/>
              <a:t>WorkKeys</a:t>
            </a:r>
            <a:r>
              <a:rPr lang="en-US" sz="6000" dirty="0" smtClean="0"/>
              <a:t>/NCRC</a:t>
            </a:r>
            <a:br>
              <a:rPr lang="en-US" sz="6000" dirty="0" smtClean="0"/>
            </a:br>
            <a:r>
              <a:rPr lang="en-US" sz="6000" dirty="0" smtClean="0"/>
              <a:t>Testing Site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5432D-4B91-4E48-B882-D5ED328E9BF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6248400" cy="685799"/>
          </a:xfrm>
        </p:spPr>
        <p:txBody>
          <a:bodyPr/>
          <a:lstStyle/>
          <a:p>
            <a:r>
              <a:rPr lang="en-US" sz="3000" dirty="0" smtClean="0"/>
              <a:t>Roles and Responsibilities of a Testing Site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52550"/>
            <a:ext cx="8763000" cy="3429000"/>
          </a:xfrm>
        </p:spPr>
        <p:txBody>
          <a:bodyPr numCol="2"/>
          <a:lstStyle/>
          <a:p>
            <a:pPr marL="342900" indent="-342900">
              <a:buFont typeface="+mj-lt"/>
              <a:buAutoNum type="arabicPeriod"/>
            </a:pPr>
            <a:r>
              <a:rPr lang="en-US" sz="1400" b="1" dirty="0" smtClean="0"/>
              <a:t>Identify </a:t>
            </a:r>
            <a:r>
              <a:rPr lang="en-US" sz="1400" b="1" dirty="0"/>
              <a:t>T</a:t>
            </a:r>
            <a:r>
              <a:rPr lang="en-US" sz="1400" b="1" dirty="0" smtClean="0"/>
              <a:t>esting Coordinator(s)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/>
              <a:t>Attend ACT trainings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/>
              <a:t>Over see/manage test taking operators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/>
              <a:t>Serve as testing point of contact for ACT and EOLWD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/>
              <a:t>Identify </a:t>
            </a:r>
            <a:r>
              <a:rPr lang="en-US" sz="1400" b="1" dirty="0" smtClean="0"/>
              <a:t>Proctors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/>
              <a:t>Establish pre test process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/>
              <a:t>Set-up Test takers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/>
              <a:t>Register Test Takers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/>
              <a:t>Provide pre-test information to Test Takers</a:t>
            </a:r>
          </a:p>
          <a:p>
            <a:pPr marL="342900" indent="-342900">
              <a:buFont typeface="+mj-lt"/>
              <a:buAutoNum type="arabicPeriod"/>
            </a:pPr>
            <a:endParaRPr lang="en-US" sz="1400" b="1" dirty="0" smtClean="0"/>
          </a:p>
          <a:p>
            <a:pPr marL="342900" indent="-342900">
              <a:buFont typeface="+mj-lt"/>
              <a:buAutoNum type="arabicPeriod"/>
            </a:pPr>
            <a:endParaRPr lang="en-US" sz="1400" b="1" dirty="0"/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/>
              <a:t>Administer </a:t>
            </a:r>
            <a:r>
              <a:rPr lang="en-US" sz="1400" b="1" dirty="0" err="1" smtClean="0"/>
              <a:t>WorkKeys</a:t>
            </a:r>
            <a:r>
              <a:rPr lang="en-US" sz="1400" b="1" dirty="0" smtClean="0"/>
              <a:t> Testing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/>
              <a:t>Ensure that </a:t>
            </a:r>
            <a:r>
              <a:rPr lang="en-US" sz="1400" dirty="0" smtClean="0">
                <a:hlinkClick r:id="rId2"/>
              </a:rPr>
              <a:t>site meets requirements </a:t>
            </a:r>
            <a:r>
              <a:rPr lang="en-US" sz="1400" dirty="0" smtClean="0"/>
              <a:t>for high stakes testing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/>
              <a:t>Provide materials for testing (e.g. blank scrap paper and calculators)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/>
              <a:t>Establish post-test process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/>
              <a:t>Distribute NCRC back to those who earn one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 smtClean="0"/>
              <a:t>Provide test takers </a:t>
            </a:r>
            <a:r>
              <a:rPr lang="en-US" sz="1400" dirty="0" err="1" smtClean="0"/>
              <a:t>informtion</a:t>
            </a:r>
            <a:r>
              <a:rPr lang="en-US" sz="1400" dirty="0" smtClean="0"/>
              <a:t> on how to access scores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/>
              <a:t>Track and manage testing vouchers</a:t>
            </a:r>
            <a:endParaRPr lang="en-US" sz="1400" b="1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5432D-4B91-4E48-B882-D5ED328E9BF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7556500" cy="608409"/>
          </a:xfrm>
        </p:spPr>
        <p:txBody>
          <a:bodyPr/>
          <a:lstStyle/>
          <a:p>
            <a:r>
              <a:rPr lang="en-US" sz="3000" dirty="0" smtClean="0"/>
              <a:t>Setting up a Testing Site the MA Process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5432D-4B91-4E48-B882-D5ED328E9BF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895350"/>
            <a:ext cx="7654925" cy="3851673"/>
          </a:xfrm>
        </p:spPr>
        <p:txBody>
          <a:bodyPr/>
          <a:lstStyle/>
          <a:p>
            <a:r>
              <a:rPr lang="en-US" sz="1500" dirty="0" smtClean="0"/>
              <a:t>Complete </a:t>
            </a:r>
            <a:r>
              <a:rPr lang="en-US" sz="1500" i="1" dirty="0" smtClean="0"/>
              <a:t>Voucher Survey </a:t>
            </a:r>
            <a:endParaRPr lang="en-US" sz="1500" dirty="0"/>
          </a:p>
          <a:p>
            <a:r>
              <a:rPr lang="en-US" sz="1500" dirty="0" smtClean="0"/>
              <a:t>Complete ACT user agreements</a:t>
            </a:r>
          </a:p>
          <a:p>
            <a:r>
              <a:rPr lang="en-US" sz="1500" dirty="0" smtClean="0"/>
              <a:t>Attend Required Trainings from EOLWD and ACT</a:t>
            </a:r>
          </a:p>
          <a:p>
            <a:pPr lvl="1"/>
            <a:r>
              <a:rPr lang="en-US" sz="1400" dirty="0" smtClean="0"/>
              <a:t>Understand ACT requirements to administer </a:t>
            </a:r>
            <a:r>
              <a:rPr lang="en-US" sz="1400" dirty="0" err="1" smtClean="0"/>
              <a:t>WorkKeys</a:t>
            </a:r>
            <a:r>
              <a:rPr lang="en-US" sz="1400" dirty="0" smtClean="0"/>
              <a:t> tests: </a:t>
            </a: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www.act.org/workkeys/tech/index.html</a:t>
            </a:r>
            <a:r>
              <a:rPr lang="en-US" sz="1400" dirty="0" smtClean="0"/>
              <a:t> </a:t>
            </a:r>
            <a:endParaRPr lang="en-US" sz="1400" dirty="0"/>
          </a:p>
          <a:p>
            <a:r>
              <a:rPr lang="en-US" sz="1500" dirty="0" smtClean="0"/>
              <a:t>The </a:t>
            </a:r>
            <a:r>
              <a:rPr lang="en-US" sz="1500" dirty="0"/>
              <a:t>Commonwealth will only grant access to the WKIV testing tools and </a:t>
            </a:r>
            <a:r>
              <a:rPr lang="en-US" sz="1500" dirty="0" err="1" smtClean="0"/>
              <a:t>RegiSTAR</a:t>
            </a:r>
            <a:r>
              <a:rPr lang="en-US" sz="1500" dirty="0" smtClean="0"/>
              <a:t> </a:t>
            </a:r>
            <a:r>
              <a:rPr lang="en-US" sz="1500" dirty="0"/>
              <a:t>database once a completed </a:t>
            </a:r>
            <a:r>
              <a:rPr lang="en-US" sz="1500" i="1" dirty="0" smtClean="0"/>
              <a:t>Voucher Survey </a:t>
            </a:r>
            <a:r>
              <a:rPr lang="en-US" sz="1500" dirty="0" smtClean="0"/>
              <a:t>is </a:t>
            </a:r>
            <a:r>
              <a:rPr lang="en-US" sz="1500" dirty="0"/>
              <a:t>submitted and approved </a:t>
            </a:r>
            <a:r>
              <a:rPr lang="en-US" sz="1500" dirty="0" smtClean="0"/>
              <a:t>by the </a:t>
            </a:r>
            <a:r>
              <a:rPr lang="en-US" sz="1500" dirty="0"/>
              <a:t>Executive Office of Labor and Workforce Development.</a:t>
            </a:r>
          </a:p>
          <a:p>
            <a:pPr marL="0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24910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-17859"/>
            <a:ext cx="7556500" cy="83700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dirty="0" smtClean="0"/>
              <a:t>Vouchers </a:t>
            </a:r>
            <a:endParaRPr lang="en" sz="4000" dirty="0"/>
          </a:p>
        </p:txBody>
      </p:sp>
      <p:sp>
        <p:nvSpPr>
          <p:cNvPr id="147" name="Shape 147"/>
          <p:cNvSpPr txBox="1">
            <a:spLocks noGrp="1"/>
          </p:cNvSpPr>
          <p:nvPr>
            <p:ph idx="1"/>
          </p:nvPr>
        </p:nvSpPr>
        <p:spPr>
          <a:xfrm>
            <a:off x="228600" y="742950"/>
            <a:ext cx="7772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Through the CRI, we have 2,035 </a:t>
            </a:r>
            <a:r>
              <a:rPr lang="e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vouchers </a:t>
            </a:r>
            <a:r>
              <a:rPr lang="en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each assesment. </a:t>
            </a:r>
          </a:p>
          <a:p>
            <a:pPr>
              <a:spcBef>
                <a:spcPts val="0"/>
              </a:spcBef>
            </a:pPr>
            <a:endParaRPr lang="en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</a:t>
            </a:r>
            <a:r>
              <a:rPr lang="e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allotting </a:t>
            </a:r>
            <a:r>
              <a:rPr lang="en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baseline of </a:t>
            </a:r>
            <a:r>
              <a:rPr lang="e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25 sets of vouchers </a:t>
            </a:r>
            <a:r>
              <a:rPr lang="e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 testing </a:t>
            </a:r>
            <a:r>
              <a:rPr lang="en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site to be distributed upon completion of the voucher survey and ACT User Agreements. </a:t>
            </a:r>
          </a:p>
          <a:p>
            <a:pPr>
              <a:spcBef>
                <a:spcPts val="0"/>
              </a:spcBef>
            </a:pPr>
            <a:endParaRPr lang="e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These </a:t>
            </a:r>
            <a:r>
              <a:rPr lang="e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vouchers can be used by the </a:t>
            </a:r>
            <a:r>
              <a:rPr lang="en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customers </a:t>
            </a:r>
            <a:r>
              <a:rPr lang="e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the testing </a:t>
            </a:r>
            <a:r>
              <a:rPr lang="en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site this includes:</a:t>
            </a:r>
          </a:p>
          <a:p>
            <a:pPr lvl="1">
              <a:spcBef>
                <a:spcPts val="0"/>
              </a:spcBef>
            </a:pPr>
            <a:r>
              <a:rPr lang="en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Students of ABE sites</a:t>
            </a:r>
          </a:p>
          <a:p>
            <a:pPr lvl="1">
              <a:spcBef>
                <a:spcPts val="0"/>
              </a:spcBef>
            </a:pPr>
            <a:r>
              <a:rPr lang="en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CRI Partners in the region	</a:t>
            </a:r>
          </a:p>
          <a:p>
            <a:pPr lvl="1">
              <a:spcBef>
                <a:spcPts val="0"/>
              </a:spcBef>
            </a:pPr>
            <a:endParaRPr lang="en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Vouchers allow </a:t>
            </a:r>
            <a:r>
              <a:rPr lang="en" sz="14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one person</a:t>
            </a:r>
            <a:r>
              <a:rPr lang="en" sz="1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test for four (4) WorkKeys Assesments</a:t>
            </a:r>
            <a:r>
              <a:rPr lang="e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514350" lvl="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Locating Information </a:t>
            </a:r>
          </a:p>
          <a:p>
            <a:pPr marL="514350" lvl="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Reading for Information</a:t>
            </a:r>
          </a:p>
          <a:p>
            <a:pPr marL="514350" lvl="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Math  </a:t>
            </a:r>
          </a:p>
          <a:p>
            <a:pPr marL="514350" lvl="0" indent="-285750"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e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Talent*</a:t>
            </a:r>
          </a:p>
          <a:p>
            <a:pPr marL="0" lvl="0" indent="0">
              <a:spcBef>
                <a:spcPts val="0"/>
              </a:spcBef>
              <a:buNone/>
            </a:pPr>
            <a:endParaRPr lang="en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CRI Primary and Secondary Liaison will receive a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Voucher Survey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complete. The survey will include questions about how many tests the site plans to administer through the CRI. This information will better help us in distributing a pool of reserve vouchers.</a:t>
            </a:r>
            <a:endParaRPr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Site Voucher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5432D-4B91-4E48-B882-D5ED328E9BF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06241"/>
              </p:ext>
            </p:extLst>
          </p:nvPr>
        </p:nvGraphicFramePr>
        <p:xfrm>
          <a:off x="381000" y="1428750"/>
          <a:ext cx="7772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5273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53" y="167833"/>
            <a:ext cx="7556500" cy="651318"/>
          </a:xfrm>
        </p:spPr>
        <p:txBody>
          <a:bodyPr/>
          <a:lstStyle/>
          <a:p>
            <a:r>
              <a:rPr lang="en-US" dirty="0" smtClean="0"/>
              <a:t>Voucher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5432D-4B91-4E48-B882-D5ED328E9BF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067933"/>
              </p:ext>
            </p:extLst>
          </p:nvPr>
        </p:nvGraphicFramePr>
        <p:xfrm>
          <a:off x="304800" y="3294518"/>
          <a:ext cx="6553200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Worksheet" r:id="rId3" imgW="6553200" imgH="1724037" progId="Excel.Sheet.12">
                  <p:embed/>
                </p:oleObj>
              </mc:Choice>
              <mc:Fallback>
                <p:oleObj name="Worksheet" r:id="rId3" imgW="6553200" imgH="172403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3294518"/>
                        <a:ext cx="6553200" cy="172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5742" y="832490"/>
            <a:ext cx="2743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+mn-lt"/>
              </a:rPr>
              <a:t>Voucher spreadsheet will have tabs for all 4 </a:t>
            </a:r>
            <a:r>
              <a:rPr lang="en-US" dirty="0" err="1" smtClean="0">
                <a:solidFill>
                  <a:schemeClr val="accent1"/>
                </a:solidFill>
                <a:latin typeface="+mn-lt"/>
              </a:rPr>
              <a:t>WorkKeys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+mn-lt"/>
              </a:rPr>
              <a:t>tests</a:t>
            </a:r>
          </a:p>
          <a:p>
            <a:r>
              <a:rPr lang="en-US" dirty="0" smtClean="0">
                <a:latin typeface="+mn-lt"/>
              </a:rPr>
              <a:t>Ex: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0001M= voucher for Math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0001L= voucher for Locating Information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0001R= voucher for Reading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</a:rPr>
              <a:t>0001T= voucher for Talent 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832305"/>
            <a:ext cx="4800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 smtClean="0">
                <a:latin typeface="+mn-lt"/>
              </a:rPr>
              <a:t>With Voucher spreadsheet, each </a:t>
            </a:r>
            <a:r>
              <a:rPr lang="en-US" dirty="0">
                <a:latin typeface="+mn-lt"/>
              </a:rPr>
              <a:t>s</a:t>
            </a:r>
            <a:r>
              <a:rPr lang="en-US" dirty="0" smtClean="0">
                <a:latin typeface="+mn-lt"/>
              </a:rPr>
              <a:t>ite will be given a set of unique Voucher codes for </a:t>
            </a:r>
            <a:r>
              <a:rPr lang="en-US" dirty="0" err="1" smtClean="0">
                <a:latin typeface="+mn-lt"/>
              </a:rPr>
              <a:t>WorkKeys</a:t>
            </a:r>
            <a:r>
              <a:rPr lang="en-US" dirty="0" smtClean="0">
                <a:latin typeface="+mn-lt"/>
              </a:rPr>
              <a:t> Testing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 smtClean="0">
                <a:latin typeface="+mn-lt"/>
              </a:rPr>
              <a:t>There will be a field in WKIV for a Voucher codes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 smtClean="0">
                <a:latin typeface="+mn-lt"/>
              </a:rPr>
              <a:t>This is a required field, without it you cannot test using CRI testing realms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 smtClean="0">
                <a:latin typeface="+mn-lt"/>
              </a:rPr>
              <a:t>Indicate usage of Voucher codes on Voucher spreadsheet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 smtClean="0">
                <a:latin typeface="+mn-lt"/>
              </a:rPr>
              <a:t>Submit updated Voucher spreadsheet to EOLWD monthly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 smtClean="0">
                <a:latin typeface="+mn-lt"/>
              </a:rPr>
              <a:t>Once you exhaust Voucher codes, notify EOLWD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2820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100" dirty="0"/>
              <a:t>This </a:t>
            </a:r>
            <a:r>
              <a:rPr lang="en-US" sz="2100" dirty="0" smtClean="0"/>
              <a:t>webinar will </a:t>
            </a:r>
            <a:r>
              <a:rPr lang="en-US" sz="2100" dirty="0"/>
              <a:t>be recorded!</a:t>
            </a:r>
          </a:p>
          <a:p>
            <a:r>
              <a:rPr lang="en-US" sz="1900" dirty="0"/>
              <a:t>On the right hand side of your screen, you will see a chat box. This chat box is visible to all </a:t>
            </a:r>
            <a:r>
              <a:rPr lang="en-US" sz="1900" dirty="0" smtClean="0"/>
              <a:t>participants</a:t>
            </a:r>
          </a:p>
          <a:p>
            <a:pPr lvl="1"/>
            <a:r>
              <a:rPr lang="en-US" sz="1900" dirty="0" smtClean="0"/>
              <a:t>Use the chat box to communicate (ask questions, commentary, etc.)</a:t>
            </a:r>
            <a:endParaRPr lang="en-US" sz="1900" dirty="0"/>
          </a:p>
          <a:p>
            <a:r>
              <a:rPr lang="en-US" sz="2100" dirty="0"/>
              <a:t>On the top of your screen, there is an image of a man holding his hand up, the drop down menu next to him allows you to raise your hand, request me to speak louder, slow down, applause, and other actions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209550"/>
            <a:ext cx="7200897" cy="977900"/>
          </a:xfrm>
        </p:spPr>
        <p:txBody>
          <a:bodyPr>
            <a:normAutofit/>
          </a:bodyPr>
          <a:lstStyle/>
          <a:p>
            <a:r>
              <a:rPr lang="en-US" sz="5000" dirty="0"/>
              <a:t>Adobe Connect</a:t>
            </a:r>
          </a:p>
        </p:txBody>
      </p:sp>
    </p:spTree>
    <p:extLst>
      <p:ext uri="{BB962C8B-B14F-4D97-AF65-F5344CB8AC3E}">
        <p14:creationId xmlns:p14="http://schemas.microsoft.com/office/powerpoint/2010/main" val="1235028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533400" y="285750"/>
            <a:ext cx="7556500" cy="83700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000" dirty="0" smtClean="0"/>
              <a:t>Guidelines for MA Vouchers</a:t>
            </a:r>
            <a:endParaRPr lang="en" sz="4000" dirty="0"/>
          </a:p>
        </p:txBody>
      </p:sp>
      <p:sp>
        <p:nvSpPr>
          <p:cNvPr id="154" name="Shape 154"/>
          <p:cNvSpPr txBox="1">
            <a:spLocks noGrp="1"/>
          </p:cNvSpPr>
          <p:nvPr>
            <p:ph idx="1"/>
          </p:nvPr>
        </p:nvSpPr>
        <p:spPr>
          <a:xfrm>
            <a:off x="381000" y="1276350"/>
            <a:ext cx="7924800" cy="350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indent="-285750">
              <a:spcBef>
                <a:spcPts val="0"/>
              </a:spcBef>
              <a:buClr>
                <a:schemeClr val="tx2">
                  <a:lumMod val="75000"/>
                  <a:lumOff val="25000"/>
                </a:schemeClr>
              </a:buClr>
              <a:buSzPct val="100000"/>
            </a:pPr>
            <a:r>
              <a:rPr lang="en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en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nce </a:t>
            </a:r>
            <a:r>
              <a:rPr lang="en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these vouchers are exhausted by a site, the site </a:t>
            </a:r>
            <a:r>
              <a:rPr lang="en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 </a:t>
            </a:r>
            <a:r>
              <a:rPr lang="en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find an alternate funding stream </a:t>
            </a:r>
            <a:r>
              <a:rPr lang="en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en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 students/customers. This requires </a:t>
            </a:r>
            <a:r>
              <a:rPr lang="en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setting </a:t>
            </a:r>
            <a:r>
              <a:rPr lang="en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 </a:t>
            </a:r>
            <a:r>
              <a:rPr lang="en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separate billing </a:t>
            </a:r>
            <a:r>
              <a:rPr lang="en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relationship with ACT</a:t>
            </a:r>
            <a:r>
              <a:rPr lang="en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continue testing. (*See separate slide</a:t>
            </a:r>
            <a:r>
              <a:rPr lang="en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indent="0">
              <a:spcBef>
                <a:spcPts val="0"/>
              </a:spcBef>
              <a:buClr>
                <a:schemeClr val="tx2">
                  <a:lumMod val="75000"/>
                  <a:lumOff val="25000"/>
                </a:schemeClr>
              </a:buClr>
              <a:buSzPct val="100000"/>
              <a:buNone/>
            </a:pPr>
            <a:endParaRPr lang="en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285750">
              <a:spcBef>
                <a:spcPts val="0"/>
              </a:spcBef>
              <a:buClr>
                <a:schemeClr val="tx2">
                  <a:lumMod val="75000"/>
                  <a:lumOff val="25000"/>
                </a:schemeClr>
              </a:buClr>
              <a:buSzPct val="100000"/>
            </a:pPr>
            <a:r>
              <a:rPr lang="en" sz="17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When completing the Voucher Survey </a:t>
            </a:r>
            <a:r>
              <a:rPr lang="en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setting up sites, consider regional partners in the process for use of these vouchers.</a:t>
            </a:r>
          </a:p>
          <a:p>
            <a:pPr marL="742950" lvl="1" indent="-285750">
              <a:spcBef>
                <a:spcPts val="0"/>
              </a:spcBef>
              <a:buClr>
                <a:schemeClr val="tx2">
                  <a:lumMod val="75000"/>
                  <a:lumOff val="2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ABE CRI partners</a:t>
            </a:r>
          </a:p>
          <a:p>
            <a:pPr marL="742950" lvl="1" indent="-285750">
              <a:spcBef>
                <a:spcPts val="0"/>
              </a:spcBef>
              <a:buClr>
                <a:schemeClr val="tx2">
                  <a:lumMod val="75000"/>
                  <a:lumOff val="2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Non-testing One Stop Career Centers and Community College Campuses</a:t>
            </a:r>
          </a:p>
          <a:p>
            <a:pPr marL="742950" lvl="1" indent="-285750">
              <a:spcBef>
                <a:spcPts val="0"/>
              </a:spcBef>
              <a:buClr>
                <a:schemeClr val="tx2">
                  <a:lumMod val="75000"/>
                  <a:lumOff val="25000"/>
                </a:schemeClr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 Regional partners</a:t>
            </a:r>
            <a:endParaRPr lang="en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20</a:t>
            </a:fld>
            <a:endParaRPr lang="en"/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ACT’s User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0"/>
            <a:ext cx="5715000" cy="3429000"/>
          </a:xfrm>
        </p:spPr>
        <p:txBody>
          <a:bodyPr/>
          <a:lstStyle/>
          <a:p>
            <a:r>
              <a:rPr lang="en-US" sz="1600" dirty="0" smtClean="0"/>
              <a:t>ACT will send each site a User Agreement </a:t>
            </a:r>
          </a:p>
          <a:p>
            <a:r>
              <a:rPr lang="en-US" sz="1600" dirty="0" smtClean="0"/>
              <a:t>This document covers the legal requirements and protocols regarding testing including, copyright, privacy safeguards, etc…</a:t>
            </a:r>
          </a:p>
          <a:p>
            <a:r>
              <a:rPr lang="en-US" sz="1600" dirty="0"/>
              <a:t>This agreement must be signed and returned directly to ACT: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Email ACT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Copy EOLWD at the email provided: </a:t>
            </a:r>
            <a:r>
              <a:rPr lang="en-US" sz="1600" dirty="0">
                <a:hlinkClick r:id="rId2"/>
              </a:rPr>
              <a:t>Careerreadiness@state.ma.us</a:t>
            </a:r>
            <a:r>
              <a:rPr lang="en-US" sz="1600" dirty="0"/>
              <a:t> </a:t>
            </a:r>
          </a:p>
          <a:p>
            <a:r>
              <a:rPr lang="en-US" sz="1600" dirty="0" smtClean="0"/>
              <a:t>Must submit User Agreement to receive WKIV and </a:t>
            </a:r>
            <a:r>
              <a:rPr lang="en-US" sz="1600" dirty="0" err="1" smtClean="0"/>
              <a:t>RegiSTAR</a:t>
            </a:r>
            <a:r>
              <a:rPr lang="en-US" sz="1600" dirty="0" smtClean="0"/>
              <a:t> login information from ACT, and voucher codes from EOLWD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900" dirty="0" smtClean="0"/>
          </a:p>
          <a:p>
            <a:pPr marL="0" indent="0">
              <a:buNone/>
            </a:pP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5432D-4B91-4E48-B882-D5ED328E9BF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71700"/>
            <a:ext cx="2451561" cy="273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882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a </a:t>
            </a:r>
            <a:r>
              <a:rPr lang="en-US" dirty="0" err="1" smtClean="0"/>
              <a:t>WorkKeys</a:t>
            </a:r>
            <a:r>
              <a:rPr lang="en-US" dirty="0" smtClean="0"/>
              <a:t> Test Taker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00150"/>
            <a:ext cx="7556500" cy="3352800"/>
          </a:xfrm>
        </p:spPr>
        <p:txBody>
          <a:bodyPr/>
          <a:lstStyle/>
          <a:p>
            <a:pPr marL="514350" lvl="0" indent="-285750">
              <a:spcBef>
                <a:spcPts val="0"/>
              </a:spcBef>
              <a:buClr>
                <a:srgbClr val="2B142D">
                  <a:lumMod val="75000"/>
                  <a:lumOff val="25000"/>
                </a:srgbClr>
              </a:buClr>
              <a:buSzPct val="100000"/>
            </a:pPr>
            <a:r>
              <a:rPr lang="en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recommend </a:t>
            </a:r>
            <a:r>
              <a:rPr lang="en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each person tested through this program be </a:t>
            </a:r>
            <a:r>
              <a:rPr lang="en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pre-tested </a:t>
            </a:r>
            <a:r>
              <a:rPr lang="en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the Career Ready 101 software in each section of Locating Information, Math and </a:t>
            </a:r>
            <a:r>
              <a:rPr lang="en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Reading</a:t>
            </a:r>
          </a:p>
          <a:p>
            <a:pPr lvl="0" indent="0">
              <a:spcBef>
                <a:spcPts val="0"/>
              </a:spcBef>
              <a:buClr>
                <a:srgbClr val="2B142D">
                  <a:lumMod val="75000"/>
                  <a:lumOff val="25000"/>
                </a:srgbClr>
              </a:buClr>
              <a:buSzPct val="100000"/>
              <a:buNone/>
            </a:pPr>
            <a:endParaRPr lang="en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lvl="0" indent="-285750">
              <a:spcBef>
                <a:spcPts val="0"/>
              </a:spcBef>
              <a:buClr>
                <a:srgbClr val="2B142D">
                  <a:lumMod val="75000"/>
                  <a:lumOff val="25000"/>
                </a:srgbClr>
              </a:buClr>
              <a:buSzPct val="100000"/>
            </a:pPr>
            <a:r>
              <a:rPr lang="en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recommend </a:t>
            </a:r>
            <a:r>
              <a:rPr lang="en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if someone pre-tests </a:t>
            </a:r>
            <a:r>
              <a:rPr lang="en" sz="17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below level 3 </a:t>
            </a:r>
            <a:r>
              <a:rPr lang="en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they </a:t>
            </a:r>
            <a:r>
              <a:rPr lang="en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should not be tested for an NCRC until they have spent </a:t>
            </a:r>
            <a:r>
              <a:rPr lang="en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sufficient time in Career Ready 101</a:t>
            </a:r>
            <a:r>
              <a:rPr lang="en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consistently score above their desired score (example: 40 hours within the Career Ready 101 tool.)</a:t>
            </a:r>
          </a:p>
          <a:p>
            <a:pPr marL="514350" lvl="0" indent="-285750">
              <a:spcBef>
                <a:spcPts val="0"/>
              </a:spcBef>
              <a:buClr>
                <a:srgbClr val="2B142D">
                  <a:lumMod val="75000"/>
                  <a:lumOff val="25000"/>
                </a:srgbClr>
              </a:buClr>
              <a:buSzPct val="100000"/>
            </a:pPr>
            <a:endParaRPr lang="en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lvl="0" indent="-285750">
              <a:spcBef>
                <a:spcPts val="0"/>
              </a:spcBef>
              <a:buClr>
                <a:srgbClr val="2B142D">
                  <a:lumMod val="75000"/>
                  <a:lumOff val="25000"/>
                </a:srgbClr>
              </a:buClr>
              <a:buSzPct val="100000"/>
            </a:pPr>
            <a:r>
              <a:rPr lang="en" sz="17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recommend </a:t>
            </a:r>
            <a:r>
              <a:rPr lang="en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sites should consider exisiting programs and populations best suited for testing to plan out use of the limited free vouchers.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5432D-4B91-4E48-B882-D5ED328E9BF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99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533400" y="285750"/>
            <a:ext cx="7556500" cy="83700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Re-Testing</a:t>
            </a:r>
            <a:endParaRPr lang="en" dirty="0"/>
          </a:p>
        </p:txBody>
      </p:sp>
      <p:sp>
        <p:nvSpPr>
          <p:cNvPr id="161" name="Shape 161"/>
          <p:cNvSpPr txBox="1">
            <a:spLocks noGrp="1"/>
          </p:cNvSpPr>
          <p:nvPr>
            <p:ph idx="1"/>
          </p:nvPr>
        </p:nvSpPr>
        <p:spPr>
          <a:xfrm>
            <a:off x="228600" y="1123950"/>
            <a:ext cx="4876800" cy="381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500" u="sng" dirty="0" smtClean="0"/>
              <a:t>Each testing site much establish site-specific policies regarding re-testing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" sz="1500" dirty="0"/>
              <a:t>I</a:t>
            </a:r>
            <a:r>
              <a:rPr lang="en" sz="1500" dirty="0" smtClean="0"/>
              <a:t>f re-tests are allowed using CRI vouchers this may cause un-even number of vouchers to be available for other test takers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" sz="1500" dirty="0" smtClean="0"/>
              <a:t>If re-tests are allowed through other funding steams (e.g. test taker pays) the testing site must establish a sep</a:t>
            </a:r>
            <a:r>
              <a:rPr lang="en-US" sz="1500" dirty="0" smtClean="0"/>
              <a:t>a</a:t>
            </a:r>
            <a:r>
              <a:rPr lang="en" sz="1500" dirty="0" smtClean="0"/>
              <a:t>rate WKIV/RegiSTAR with ACT.</a:t>
            </a:r>
          </a:p>
          <a:p>
            <a:pPr marL="228600" lvl="1" indent="0">
              <a:spcBef>
                <a:spcPts val="0"/>
              </a:spcBef>
              <a:buNone/>
            </a:pPr>
            <a:r>
              <a:rPr lang="en" sz="1500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" sz="1500" dirty="0"/>
              <a:t>As a testing site you will be able to administer the NCRC credential if </a:t>
            </a:r>
            <a:r>
              <a:rPr lang="en" sz="1500" u="sng" dirty="0"/>
              <a:t>students earn above a 3 </a:t>
            </a:r>
            <a:r>
              <a:rPr lang="en" sz="1500" dirty="0"/>
              <a:t>in all three parts that include:</a:t>
            </a:r>
          </a:p>
          <a:p>
            <a:pPr marL="514350" lvl="0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" sz="1500" dirty="0"/>
              <a:t>Locating </a:t>
            </a:r>
            <a:r>
              <a:rPr lang="en" sz="1500" dirty="0" smtClean="0"/>
              <a:t>Information</a:t>
            </a:r>
          </a:p>
          <a:p>
            <a:pPr marL="514350" lvl="0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" sz="1500" dirty="0" smtClean="0"/>
              <a:t>Reading </a:t>
            </a:r>
          </a:p>
          <a:p>
            <a:pPr marL="514350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" sz="1500" dirty="0" smtClean="0"/>
              <a:t>Math</a:t>
            </a:r>
          </a:p>
          <a:p>
            <a:pPr marL="514350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" sz="1500" dirty="0" smtClean="0"/>
              <a:t>Talent </a:t>
            </a:r>
            <a:r>
              <a:rPr lang="en" sz="1200" dirty="0" smtClean="0"/>
              <a:t>(cannot be used toward earning an NCRC)</a:t>
            </a:r>
          </a:p>
          <a:p>
            <a:pPr marL="514350" indent="-28575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" sz="1500" dirty="0"/>
          </a:p>
          <a:p>
            <a:pPr lvl="0" indent="0">
              <a:spcBef>
                <a:spcPts val="0"/>
              </a:spcBef>
              <a:buNone/>
            </a:pPr>
            <a:r>
              <a:rPr lang="en" sz="1500" dirty="0" smtClean="0"/>
              <a:t>  </a:t>
            </a:r>
            <a:endParaRPr lang="en" sz="1500" dirty="0"/>
          </a:p>
          <a:p>
            <a:pPr>
              <a:spcBef>
                <a:spcPts val="0"/>
              </a:spcBef>
              <a:buNone/>
            </a:pPr>
            <a:endParaRPr lang="en" sz="1500" dirty="0"/>
          </a:p>
        </p:txBody>
      </p:sp>
      <p:sp>
        <p:nvSpPr>
          <p:cNvPr id="162" name="Shape 16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23</a:t>
            </a:fld>
            <a:endParaRPr lang="en"/>
          </a:p>
        </p:txBody>
      </p:sp>
      <p:sp>
        <p:nvSpPr>
          <p:cNvPr id="2" name="TextBox 1"/>
          <p:cNvSpPr txBox="1"/>
          <p:nvPr/>
        </p:nvSpPr>
        <p:spPr>
          <a:xfrm>
            <a:off x="5029200" y="819150"/>
            <a:ext cx="2895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/>
            <a:r>
              <a:rPr lang="e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Testing Fees by WorkKeys Assesment:</a:t>
            </a:r>
          </a:p>
          <a:p>
            <a:pPr marL="228600"/>
            <a:endParaRPr lang="en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14350" indent="-285750">
              <a:buFont typeface="Wingdings" panose="05000000000000000000" pitchFamily="2" charset="2"/>
              <a:buChar char="ü"/>
            </a:pPr>
            <a:r>
              <a:rPr lang="e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Locating Information </a:t>
            </a:r>
            <a:r>
              <a:rPr lang="en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Cost</a:t>
            </a:r>
            <a:r>
              <a:rPr lang="en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 $</a:t>
            </a:r>
            <a:r>
              <a:rPr lang="en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7.25</a:t>
            </a:r>
            <a:r>
              <a:rPr lang="e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14350" indent="-285750">
              <a:buFont typeface="Wingdings" panose="05000000000000000000" pitchFamily="2" charset="2"/>
              <a:buChar char="ü"/>
            </a:pPr>
            <a:r>
              <a:rPr lang="e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Reading </a:t>
            </a:r>
            <a:r>
              <a:rPr lang="en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Cost</a:t>
            </a:r>
            <a:r>
              <a:rPr lang="en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 $</a:t>
            </a:r>
            <a:r>
              <a:rPr lang="en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7.25</a:t>
            </a:r>
            <a:endParaRPr lang="en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14350" lvl="0" indent="-285750">
              <a:buFont typeface="Wingdings" panose="05000000000000000000" pitchFamily="2" charset="2"/>
              <a:buChar char="ü"/>
            </a:pPr>
            <a:r>
              <a:rPr lang="e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Math </a:t>
            </a:r>
            <a:r>
              <a:rPr lang="en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Cost</a:t>
            </a:r>
            <a:r>
              <a:rPr lang="en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 $</a:t>
            </a:r>
            <a:r>
              <a:rPr lang="en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7.25</a:t>
            </a:r>
          </a:p>
          <a:p>
            <a:pPr marL="514350" indent="-285750">
              <a:buFont typeface="Wingdings" panose="05000000000000000000" pitchFamily="2" charset="2"/>
              <a:buChar char="ü"/>
            </a:pPr>
            <a:r>
              <a:rPr lang="en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Talent </a:t>
            </a:r>
            <a:r>
              <a:rPr lang="en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Cost: $</a:t>
            </a:r>
            <a:r>
              <a:rPr lang="en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11.00</a:t>
            </a:r>
          </a:p>
          <a:p>
            <a:pPr marL="514350" indent="-285750">
              <a:buFont typeface="Wingdings" panose="05000000000000000000" pitchFamily="2" charset="2"/>
              <a:buChar char="ü"/>
            </a:pPr>
            <a:endParaRPr lang="en" sz="1800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514350" indent="-285750">
              <a:buFont typeface="Wingdings" panose="05000000000000000000" pitchFamily="2" charset="2"/>
              <a:buChar char="ü"/>
            </a:pPr>
            <a:endParaRPr lang="en" sz="1800" i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28600" lvl="1" algn="r"/>
            <a:endParaRPr lang="en" sz="1200" i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28600" lvl="1" algn="r"/>
            <a:r>
              <a:rPr lang="en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*See </a:t>
            </a:r>
            <a:r>
              <a:rPr lang="en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Testing without Vouchers </a:t>
            </a:r>
            <a:r>
              <a:rPr lang="en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for more information on setting up a sep</a:t>
            </a:r>
            <a:r>
              <a:rPr lang="en-US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</a:t>
            </a:r>
            <a:r>
              <a:rPr lang="en" sz="1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rate testing process.</a:t>
            </a:r>
            <a:endParaRPr lang="en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mtClean="0"/>
              <a:t>Testing without </a:t>
            </a:r>
            <a:r>
              <a:rPr lang="en" dirty="0"/>
              <a:t>Vouchers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idx="1"/>
          </p:nvPr>
        </p:nvSpPr>
        <p:spPr>
          <a:xfrm>
            <a:off x="228600" y="1200150"/>
            <a:ext cx="4302125" cy="358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500" dirty="0" smtClean="0"/>
              <a:t>In order to test without a pre-paid voucher, a site must contact ACT in order to set-up a sep</a:t>
            </a:r>
            <a:r>
              <a:rPr lang="en-US" sz="1500" dirty="0" smtClean="0"/>
              <a:t>a</a:t>
            </a:r>
            <a:r>
              <a:rPr lang="en" sz="1500" dirty="0" smtClean="0"/>
              <a:t>rate WKIV and RegiSTAR. </a:t>
            </a:r>
          </a:p>
          <a:p>
            <a:pPr>
              <a:spcBef>
                <a:spcPts val="0"/>
              </a:spcBef>
              <a:buNone/>
            </a:pPr>
            <a:r>
              <a:rPr lang="en" sz="1500" dirty="0" smtClean="0"/>
              <a:t>Email: </a:t>
            </a:r>
            <a:r>
              <a:rPr lang="en" sz="1500" dirty="0" smtClean="0">
                <a:hlinkClick r:id="rId3"/>
              </a:rPr>
              <a:t>workkeys@act.org</a:t>
            </a:r>
            <a:r>
              <a:rPr lang="en" sz="1500" dirty="0" smtClean="0"/>
              <a:t> </a:t>
            </a:r>
          </a:p>
          <a:p>
            <a:pPr>
              <a:spcBef>
                <a:spcPts val="0"/>
              </a:spcBef>
              <a:buNone/>
            </a:pPr>
            <a:endParaRPr lang="en" sz="1500" dirty="0"/>
          </a:p>
          <a:p>
            <a:pPr>
              <a:spcBef>
                <a:spcPts val="0"/>
              </a:spcBef>
            </a:pPr>
            <a:r>
              <a:rPr lang="en" sz="1500" i="1" dirty="0" smtClean="0"/>
              <a:t>There is </a:t>
            </a:r>
            <a:r>
              <a:rPr lang="en" sz="1500" b="1" i="1" dirty="0" smtClean="0"/>
              <a:t>no cost </a:t>
            </a:r>
            <a:r>
              <a:rPr lang="en" sz="1500" i="1" dirty="0" smtClean="0"/>
              <a:t>to setting up WKIV and RegiSTAR</a:t>
            </a:r>
          </a:p>
          <a:p>
            <a:pPr>
              <a:spcBef>
                <a:spcPts val="0"/>
              </a:spcBef>
            </a:pPr>
            <a:r>
              <a:rPr lang="en" sz="1500" dirty="0" smtClean="0"/>
              <a:t>The tests will have to be paid by a sep</a:t>
            </a:r>
            <a:r>
              <a:rPr lang="en-US" sz="1500" dirty="0" smtClean="0"/>
              <a:t>a</a:t>
            </a:r>
            <a:r>
              <a:rPr lang="en" sz="1500" dirty="0" smtClean="0"/>
              <a:t>rate funding stream provided by the site/individual. </a:t>
            </a:r>
          </a:p>
          <a:p>
            <a:pPr>
              <a:spcBef>
                <a:spcPts val="0"/>
              </a:spcBef>
            </a:pPr>
            <a:r>
              <a:rPr lang="en" sz="1500" dirty="0" smtClean="0"/>
              <a:t>Sites will need to complete sep</a:t>
            </a:r>
            <a:r>
              <a:rPr lang="en-US" sz="1500" dirty="0" smtClean="0"/>
              <a:t>a</a:t>
            </a:r>
            <a:r>
              <a:rPr lang="en" sz="1500" dirty="0" smtClean="0"/>
              <a:t>rate contracts, paperwork and bill directly with ACT.</a:t>
            </a:r>
          </a:p>
          <a:p>
            <a:pPr>
              <a:spcBef>
                <a:spcPts val="0"/>
              </a:spcBef>
            </a:pPr>
            <a:r>
              <a:rPr lang="en" sz="1500" dirty="0" smtClean="0"/>
              <a:t>This can be done at anytime</a:t>
            </a:r>
            <a:endParaRPr lang="en" sz="1500" dirty="0"/>
          </a:p>
        </p:txBody>
      </p:sp>
      <p:sp>
        <p:nvSpPr>
          <p:cNvPr id="169" name="Shape 16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24</a:t>
            </a:fld>
            <a:endParaRPr lang="en"/>
          </a:p>
        </p:txBody>
      </p:sp>
      <p:sp>
        <p:nvSpPr>
          <p:cNvPr id="5" name="Shape 168"/>
          <p:cNvSpPr txBox="1">
            <a:spLocks/>
          </p:cNvSpPr>
          <p:nvPr/>
        </p:nvSpPr>
        <p:spPr bwMode="auto">
          <a:xfrm>
            <a:off x="4572000" y="1885950"/>
            <a:ext cx="411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870B8"/>
              </a:buClr>
              <a:buSzPct val="75000"/>
              <a:buFont typeface="Wingdings" charset="2"/>
              <a:buChar char="n"/>
              <a:defRPr sz="2800" kern="1200">
                <a:solidFill>
                  <a:srgbClr val="595959"/>
                </a:solidFill>
                <a:latin typeface="+mn-lt"/>
                <a:ea typeface="ＭＳ Ｐゴシック" charset="-128"/>
                <a:cs typeface="+mn-cs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n"/>
              <a:defRPr sz="2400" kern="1200">
                <a:solidFill>
                  <a:srgbClr val="595959"/>
                </a:solidFill>
                <a:latin typeface="+mn-lt"/>
                <a:ea typeface="ＭＳ Ｐゴシック" charset="-128"/>
                <a:cs typeface="+mn-cs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870B8"/>
              </a:buClr>
              <a:buSzPct val="75000"/>
              <a:buFont typeface="Wingdings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ＭＳ Ｐゴシック" charset="-128"/>
                <a:cs typeface="+mn-cs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charset="2"/>
              <a:buNone/>
            </a:pPr>
            <a:r>
              <a:rPr lang="en" dirty="0" smtClean="0"/>
              <a:t>Reasons to Test without Vouchers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" sz="1700" dirty="0" smtClean="0"/>
              <a:t>Vouchers are exhausted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" sz="1700" dirty="0" smtClean="0"/>
              <a:t>Testing through sep</a:t>
            </a:r>
            <a:r>
              <a:rPr lang="en-US" sz="1700" dirty="0" smtClean="0"/>
              <a:t>a</a:t>
            </a:r>
            <a:r>
              <a:rPr lang="en" sz="1700" dirty="0" smtClean="0"/>
              <a:t>rate programs or grants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" sz="1700" dirty="0" smtClean="0"/>
              <a:t>CRI ended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" sz="1700" dirty="0" smtClean="0"/>
              <a:t>Re-tests</a:t>
            </a:r>
            <a:endParaRPr lang="en" sz="1700" dirty="0"/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533400" y="285750"/>
            <a:ext cx="7556500" cy="83700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Training</a:t>
            </a:r>
            <a:endParaRPr lang="en" dirty="0"/>
          </a:p>
        </p:txBody>
      </p:sp>
      <p:sp>
        <p:nvSpPr>
          <p:cNvPr id="175" name="Shape 175"/>
          <p:cNvSpPr txBox="1">
            <a:spLocks noGrp="1"/>
          </p:cNvSpPr>
          <p:nvPr>
            <p:ph idx="1"/>
          </p:nvPr>
        </p:nvSpPr>
        <p:spPr>
          <a:xfrm>
            <a:off x="228600" y="1123950"/>
            <a:ext cx="7785100" cy="341352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0" rtl="0">
              <a:spcBef>
                <a:spcPts val="0"/>
              </a:spcBef>
              <a:buSzPct val="100000"/>
              <a:buNone/>
            </a:pPr>
            <a:r>
              <a:rPr lang="en" b="1" dirty="0" smtClean="0"/>
              <a:t>Required Training for Testing Sites:</a:t>
            </a:r>
          </a:p>
          <a:p>
            <a:pPr lvl="0" indent="0" rtl="0">
              <a:spcBef>
                <a:spcPts val="0"/>
              </a:spcBef>
              <a:buSzPct val="100000"/>
              <a:buNone/>
            </a:pPr>
            <a:endParaRPr lang="en" i="1" dirty="0" smtClean="0"/>
          </a:p>
          <a:p>
            <a:pPr marL="742950" lvl="1" indent="-285750">
              <a:spcBef>
                <a:spcPts val="0"/>
              </a:spcBef>
              <a:buSzPct val="100000"/>
            </a:pPr>
            <a:r>
              <a:rPr lang="en-US" sz="2000" b="1" dirty="0"/>
              <a:t>ACT </a:t>
            </a:r>
            <a:r>
              <a:rPr lang="en-US" sz="2000" b="1" dirty="0" err="1"/>
              <a:t>WorkKeys</a:t>
            </a:r>
            <a:r>
              <a:rPr lang="en-US" sz="2000" b="1" dirty="0"/>
              <a:t> Test Administration Training for Online Testing </a:t>
            </a:r>
            <a:r>
              <a:rPr lang="en-US" sz="2000" b="1" dirty="0" smtClean="0"/>
              <a:t>Webinar</a:t>
            </a:r>
          </a:p>
          <a:p>
            <a:pPr marL="971550" lvl="2" indent="-285750">
              <a:spcBef>
                <a:spcPts val="0"/>
              </a:spcBef>
              <a:buSzPct val="100000"/>
            </a:pPr>
            <a:r>
              <a:rPr lang="en-US" sz="2000" i="1" dirty="0" smtClean="0"/>
              <a:t>Overview of testing process and protocols (proctoring, registering test takers, etc.)</a:t>
            </a:r>
          </a:p>
          <a:p>
            <a:pPr marL="971550" lvl="2" indent="-285750">
              <a:spcBef>
                <a:spcPts val="0"/>
              </a:spcBef>
              <a:buSzPct val="100000"/>
            </a:pPr>
            <a:r>
              <a:rPr lang="en-US" sz="2000" i="1" dirty="0" smtClean="0"/>
              <a:t>Free, online webinar held by ACT</a:t>
            </a:r>
          </a:p>
          <a:p>
            <a:pPr lvl="2" indent="0">
              <a:spcBef>
                <a:spcPts val="0"/>
              </a:spcBef>
              <a:buSzPct val="100000"/>
              <a:buNone/>
            </a:pPr>
            <a:endParaRPr lang="en-US" sz="2000" i="1" dirty="0" smtClean="0"/>
          </a:p>
          <a:p>
            <a:pPr marL="742950" lvl="1" indent="-285750">
              <a:spcBef>
                <a:spcPts val="0"/>
              </a:spcBef>
              <a:buSzPct val="100000"/>
            </a:pPr>
            <a:r>
              <a:rPr lang="en-US" sz="2000" b="1" dirty="0" err="1" smtClean="0"/>
              <a:t>WorkKeys</a:t>
            </a:r>
            <a:r>
              <a:rPr lang="en-US" sz="2000" b="1" dirty="0" smtClean="0"/>
              <a:t> training module</a:t>
            </a:r>
          </a:p>
          <a:p>
            <a:pPr marL="971550" lvl="2" indent="-285750">
              <a:spcBef>
                <a:spcPts val="0"/>
              </a:spcBef>
              <a:buSzPct val="100000"/>
            </a:pPr>
            <a:r>
              <a:rPr lang="en-US" sz="2000" i="1" dirty="0" smtClean="0"/>
              <a:t>On-demand training provided within the WKIV (need license in order to complete training)</a:t>
            </a:r>
          </a:p>
          <a:p>
            <a:pPr lvl="2" indent="0">
              <a:spcBef>
                <a:spcPts val="0"/>
              </a:spcBef>
              <a:buSzPct val="100000"/>
              <a:buNone/>
            </a:pPr>
            <a:endParaRPr lang="en-US" sz="1600" i="1" dirty="0" smtClean="0"/>
          </a:p>
          <a:p>
            <a:pPr lvl="1" indent="0">
              <a:spcBef>
                <a:spcPts val="0"/>
              </a:spcBef>
              <a:buSzPct val="100000"/>
              <a:buNone/>
            </a:pPr>
            <a:r>
              <a:rPr lang="en-US" sz="1600" i="1" dirty="0" smtClean="0"/>
              <a:t>*Experienced ACT </a:t>
            </a:r>
            <a:r>
              <a:rPr lang="en-US" sz="1600" i="1" dirty="0" err="1" smtClean="0"/>
              <a:t>WorkKeys</a:t>
            </a:r>
            <a:r>
              <a:rPr lang="en-US" sz="1600" i="1" dirty="0" smtClean="0"/>
              <a:t> testing sites can be exempt from this training</a:t>
            </a:r>
          </a:p>
          <a:p>
            <a:pPr marL="742950" lvl="1" indent="-285750">
              <a:spcBef>
                <a:spcPts val="0"/>
              </a:spcBef>
              <a:buSzPct val="100000"/>
            </a:pPr>
            <a:endParaRPr lang="en" b="1" dirty="0"/>
          </a:p>
          <a:p>
            <a:pPr marL="742950" lvl="1" indent="-285750">
              <a:spcBef>
                <a:spcPts val="0"/>
              </a:spcBef>
              <a:buSzPct val="100000"/>
            </a:pPr>
            <a:endParaRPr lang="en" sz="2000" b="1" baseline="30000" dirty="0" smtClean="0"/>
          </a:p>
        </p:txBody>
      </p:sp>
      <p:sp>
        <p:nvSpPr>
          <p:cNvPr id="176" name="Shape 17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25</a:t>
            </a:fld>
            <a:endParaRPr lang="en"/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Site Process Recap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216864"/>
              </p:ext>
            </p:extLst>
          </p:nvPr>
        </p:nvGraphicFramePr>
        <p:xfrm>
          <a:off x="498475" y="1485900"/>
          <a:ext cx="7556500" cy="310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5432D-4B91-4E48-B882-D5ED328E9BF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04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533400" y="209550"/>
            <a:ext cx="7556500" cy="83700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Orientation Agenda</a:t>
            </a:r>
            <a:endParaRPr lang="en" dirty="0"/>
          </a:p>
        </p:txBody>
      </p:sp>
      <p:sp>
        <p:nvSpPr>
          <p:cNvPr id="112" name="Shape 112"/>
          <p:cNvSpPr txBox="1">
            <a:spLocks noGrp="1"/>
          </p:cNvSpPr>
          <p:nvPr>
            <p:ph idx="1"/>
          </p:nvPr>
        </p:nvSpPr>
        <p:spPr>
          <a:xfrm>
            <a:off x="762000" y="1428750"/>
            <a:ext cx="7556500" cy="182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46100" indent="-4572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sz="2200" dirty="0" smtClean="0"/>
              <a:t>WorkKeys/NCRC Overview </a:t>
            </a:r>
          </a:p>
          <a:p>
            <a:pPr marL="546100" indent="-4572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sz="2200" dirty="0" smtClean="0"/>
              <a:t>Setting up testing sites</a:t>
            </a:r>
          </a:p>
          <a:p>
            <a:pPr marL="546100" indent="-4572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sz="2200" dirty="0" smtClean="0"/>
              <a:t>Vouchers</a:t>
            </a:r>
            <a:endParaRPr lang="en" sz="2200" dirty="0"/>
          </a:p>
          <a:p>
            <a:pPr marL="546100" indent="-4572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sz="2200" dirty="0" smtClean="0"/>
              <a:t>Next Steps</a:t>
            </a:r>
            <a:endParaRPr lang="en" sz="22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endParaRPr sz="2200" dirty="0"/>
          </a:p>
        </p:txBody>
      </p:sp>
      <p:sp>
        <p:nvSpPr>
          <p:cNvPr id="113" name="Shape 1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133350"/>
            <a:ext cx="7556500" cy="83700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dirty="0"/>
              <a:t>Who should attend? 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idx="1"/>
          </p:nvPr>
        </p:nvSpPr>
        <p:spPr>
          <a:xfrm>
            <a:off x="381000" y="1047750"/>
            <a:ext cx="7708900" cy="373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" sz="1800" b="1" dirty="0" smtClean="0"/>
              <a:t>Primary Liaison</a:t>
            </a:r>
            <a:r>
              <a:rPr lang="en" sz="1800" dirty="0" smtClean="0"/>
              <a:t>:</a:t>
            </a:r>
          </a:p>
          <a:p>
            <a:pPr lvl="1" indent="0">
              <a:spcBef>
                <a:spcPts val="0"/>
              </a:spcBef>
              <a:buNone/>
            </a:pPr>
            <a:r>
              <a:rPr lang="en" sz="1800" dirty="0" smtClean="0"/>
              <a:t>	Main contact person for the Career Readiness Initiative</a:t>
            </a:r>
          </a:p>
          <a:p>
            <a:pPr lvl="1" indent="0">
              <a:spcBef>
                <a:spcPts val="0"/>
              </a:spcBef>
              <a:buNone/>
            </a:pPr>
            <a:endParaRPr lang="en" sz="1800" dirty="0" smtClean="0"/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" sz="1800" b="1" dirty="0" smtClean="0"/>
              <a:t>Secondary Liaison </a:t>
            </a:r>
            <a:r>
              <a:rPr lang="en" sz="1800" dirty="0" smtClean="0"/>
              <a:t>:</a:t>
            </a:r>
          </a:p>
          <a:p>
            <a:pPr lvl="1" indent="0">
              <a:spcBef>
                <a:spcPts val="0"/>
              </a:spcBef>
              <a:buNone/>
            </a:pPr>
            <a:r>
              <a:rPr lang="en" sz="1800" dirty="0"/>
              <a:t>	</a:t>
            </a:r>
            <a:r>
              <a:rPr lang="en" sz="1800" dirty="0" smtClean="0"/>
              <a:t>Supporting contact person for the Career Readiness Initiative</a:t>
            </a:r>
          </a:p>
          <a:p>
            <a:pPr lvl="1" indent="0">
              <a:spcBef>
                <a:spcPts val="0"/>
              </a:spcBef>
              <a:buNone/>
            </a:pPr>
            <a:endParaRPr lang="en" sz="1800" dirty="0" smtClean="0"/>
          </a:p>
          <a:p>
            <a:pPr marL="514350" lvl="0" indent="-285750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" sz="1800" b="1" dirty="0" smtClean="0"/>
              <a:t>Test Coordinator</a:t>
            </a:r>
            <a:r>
              <a:rPr lang="en" sz="1800" dirty="0" smtClean="0"/>
              <a:t>:</a:t>
            </a:r>
          </a:p>
          <a:p>
            <a:pPr lvl="1" indent="0">
              <a:spcBef>
                <a:spcPts val="0"/>
              </a:spcBef>
              <a:buNone/>
            </a:pPr>
            <a:r>
              <a:rPr lang="en" sz="1800" dirty="0" smtClean="0"/>
              <a:t>	Main Contact person for WorkKeys/NCRC testing</a:t>
            </a:r>
          </a:p>
          <a:p>
            <a:pPr lvl="1" indent="0">
              <a:spcBef>
                <a:spcPts val="0"/>
              </a:spcBef>
              <a:buNone/>
            </a:pPr>
            <a:endParaRPr lang="en" sz="1800" dirty="0" smtClean="0"/>
          </a:p>
          <a:p>
            <a:pPr marL="514350" lvl="0" indent="-2857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" sz="1800" b="1" dirty="0"/>
              <a:t>Career Ready 101 Instructor Account Holders</a:t>
            </a:r>
            <a:r>
              <a:rPr lang="en" sz="1800" dirty="0"/>
              <a:t>:	</a:t>
            </a:r>
          </a:p>
          <a:p>
            <a:pPr lvl="1" indent="0">
              <a:spcBef>
                <a:spcPts val="0"/>
              </a:spcBef>
              <a:buNone/>
            </a:pPr>
            <a:r>
              <a:rPr lang="en" sz="1800" dirty="0"/>
              <a:t>	Any person at your organization who uses CR101 as an instructor</a:t>
            </a:r>
          </a:p>
          <a:p>
            <a:pPr lvl="1" indent="0">
              <a:spcBef>
                <a:spcPts val="0"/>
              </a:spcBef>
              <a:buNone/>
            </a:pPr>
            <a:endParaRPr lang="en" sz="1800" dirty="0" smtClean="0"/>
          </a:p>
        </p:txBody>
      </p:sp>
      <p:sp>
        <p:nvSpPr>
          <p:cNvPr id="106" name="Shape 10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53266"/>
            <a:ext cx="7556500" cy="83700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/>
              <a:t>Massachusetts Model</a:t>
            </a:r>
          </a:p>
        </p:txBody>
      </p:sp>
      <p:sp>
        <p:nvSpPr>
          <p:cNvPr id="3993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BD0EEE-20B4-4F3D-8B70-A2C889F43E51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smtClean="0">
              <a:solidFill>
                <a:prstClr val="white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49620278"/>
              </p:ext>
            </p:extLst>
          </p:nvPr>
        </p:nvGraphicFramePr>
        <p:xfrm>
          <a:off x="192882" y="1143000"/>
          <a:ext cx="8570118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8305800" y="228600"/>
            <a:ext cx="554038" cy="2738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Calibri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Arial" charset="0"/>
              </a:defRPr>
            </a:lvl9pPr>
          </a:lstStyle>
          <a:p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317469" y="4557143"/>
            <a:ext cx="7988331" cy="586087"/>
          </a:xfrm>
          <a:prstGeom prst="leftRightArrow">
            <a:avLst/>
          </a:prstGeom>
          <a:gradFill>
            <a:gsLst>
              <a:gs pos="0">
                <a:schemeClr val="accent1">
                  <a:shade val="40000"/>
                  <a:satMod val="150000"/>
                  <a:lumMod val="100000"/>
                  <a:alpha val="36000"/>
                </a:schemeClr>
              </a:gs>
              <a:gs pos="100000">
                <a:schemeClr val="accent1">
                  <a:tint val="70000"/>
                  <a:shade val="100000"/>
                  <a:alpha val="100000"/>
                  <a:satMod val="200000"/>
                  <a:lumMod val="10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4652508"/>
            <a:ext cx="491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charset="0"/>
                <a:ea typeface="+mn-ea"/>
                <a:cs typeface="Arial" charset="0"/>
              </a:rPr>
              <a:t>CAPACITY BUILDING (World Education, Inc.)</a:t>
            </a:r>
            <a:endParaRPr lang="en-US" sz="1800" b="1" kern="1200" dirty="0">
              <a:solidFill>
                <a:prstClr val="black">
                  <a:lumMod val="75000"/>
                  <a:lumOff val="25000"/>
                </a:prstClr>
              </a:solidFill>
              <a:latin typeface="Calibri" charset="0"/>
              <a:ea typeface="+mn-e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629" y="742950"/>
            <a:ext cx="19907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200" dirty="0" smtClean="0">
                <a:ln w="12700">
                  <a:solidFill>
                    <a:srgbClr val="2B142D">
                      <a:satMod val="155000"/>
                    </a:srgbClr>
                  </a:solidFill>
                  <a:prstDash val="solid"/>
                </a:ln>
                <a:solidFill>
                  <a:srgbClr val="C3AF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charset="0"/>
                <a:ea typeface="+mn-ea"/>
                <a:cs typeface="Arial" charset="0"/>
              </a:rPr>
              <a:t>Phase 1</a:t>
            </a:r>
            <a:endParaRPr lang="en-US" sz="4000" b="1" kern="1200" dirty="0">
              <a:ln w="12700">
                <a:solidFill>
                  <a:srgbClr val="2B142D">
                    <a:satMod val="155000"/>
                  </a:srgbClr>
                </a:solidFill>
                <a:prstDash val="solid"/>
              </a:ln>
              <a:solidFill>
                <a:srgbClr val="C3AFCC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charset="0"/>
              <a:ea typeface="+mn-ea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3790950"/>
            <a:ext cx="2514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200" dirty="0" smtClean="0">
                <a:ln w="12700">
                  <a:solidFill>
                    <a:srgbClr val="2B142D">
                      <a:satMod val="155000"/>
                    </a:srgbClr>
                  </a:solidFill>
                  <a:prstDash val="solid"/>
                </a:ln>
                <a:solidFill>
                  <a:srgbClr val="C3AF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charset="0"/>
                <a:ea typeface="+mn-ea"/>
                <a:cs typeface="Arial" charset="0"/>
              </a:rPr>
              <a:t>Phase 2</a:t>
            </a:r>
            <a:endParaRPr lang="en-US" sz="4000" b="1" kern="1200" dirty="0">
              <a:ln w="12700">
                <a:solidFill>
                  <a:srgbClr val="2B142D">
                    <a:satMod val="155000"/>
                  </a:srgbClr>
                </a:solidFill>
                <a:prstDash val="solid"/>
              </a:ln>
              <a:solidFill>
                <a:srgbClr val="C3AFCC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charset="0"/>
              <a:ea typeface="+mn-ea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0" y="1210330"/>
            <a:ext cx="2819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200" dirty="0" smtClean="0">
                <a:ln w="12700">
                  <a:solidFill>
                    <a:srgbClr val="2B142D">
                      <a:satMod val="155000"/>
                    </a:srgbClr>
                  </a:solidFill>
                  <a:prstDash val="solid"/>
                </a:ln>
                <a:solidFill>
                  <a:srgbClr val="C3AFCC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charset="0"/>
                <a:ea typeface="+mn-ea"/>
                <a:cs typeface="Arial" charset="0"/>
              </a:rPr>
              <a:t>Phase 3</a:t>
            </a:r>
            <a:endParaRPr lang="en-US" sz="4000" b="1" kern="1200" dirty="0">
              <a:ln w="12700">
                <a:solidFill>
                  <a:srgbClr val="2B142D">
                    <a:satMod val="155000"/>
                  </a:srgbClr>
                </a:solidFill>
                <a:prstDash val="solid"/>
              </a:ln>
              <a:solidFill>
                <a:srgbClr val="C3AFCC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charset="0"/>
              <a:ea typeface="+mn-ea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35081" y="666750"/>
            <a:ext cx="149431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Workkeys</a:t>
            </a:r>
            <a:r>
              <a:rPr lang="en-US" sz="1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1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Testing</a:t>
            </a:r>
            <a:endParaRPr lang="en-US" sz="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79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533400" y="209550"/>
            <a:ext cx="7556500" cy="83700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SzPct val="100000"/>
            </a:pPr>
            <a:r>
              <a:rPr lang="en" sz="3200" dirty="0" smtClean="0"/>
              <a:t>WorkKeys/NCRC CRI Testing Overview</a:t>
            </a:r>
            <a:endParaRPr lang="en" sz="3200" dirty="0"/>
          </a:p>
        </p:txBody>
      </p:sp>
      <p:sp>
        <p:nvSpPr>
          <p:cNvPr id="119" name="Shape 119"/>
          <p:cNvSpPr txBox="1">
            <a:spLocks noGrp="1"/>
          </p:cNvSpPr>
          <p:nvPr>
            <p:ph idx="1"/>
          </p:nvPr>
        </p:nvSpPr>
        <p:spPr>
          <a:xfrm>
            <a:off x="228600" y="1276350"/>
            <a:ext cx="8229600" cy="365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200" dirty="0" smtClean="0"/>
              <a:t>CRI Phase II: Deploying WorkKeys Testing System Statewide</a:t>
            </a:r>
          </a:p>
          <a:p>
            <a:pPr>
              <a:spcBef>
                <a:spcPts val="0"/>
              </a:spcBef>
            </a:pPr>
            <a:r>
              <a:rPr lang="en" sz="2200" dirty="0" smtClean="0"/>
              <a:t>42 Testing Sites throughout the Commonwealth</a:t>
            </a:r>
          </a:p>
          <a:p>
            <a:pPr>
              <a:spcBef>
                <a:spcPts val="0"/>
              </a:spcBef>
            </a:pPr>
            <a:r>
              <a:rPr lang="en" sz="2200" dirty="0" smtClean="0"/>
              <a:t>Testing Sites: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" sz="2200" dirty="0" smtClean="0"/>
              <a:t>Community Colleges (15)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" sz="2200" dirty="0" smtClean="0"/>
              <a:t>Career Centers (27)</a:t>
            </a:r>
            <a:endParaRPr lang="en" sz="2200" dirty="0"/>
          </a:p>
          <a:p>
            <a:pPr marL="228600" lvl="1" indent="0">
              <a:spcBef>
                <a:spcPts val="0"/>
              </a:spcBef>
              <a:buNone/>
            </a:pPr>
            <a:endParaRPr lang="en" sz="2200" i="1" dirty="0"/>
          </a:p>
          <a:p>
            <a:pPr lvl="1" algn="r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i="1" dirty="0" smtClean="0"/>
          </a:p>
          <a:p>
            <a:pPr lvl="1" algn="r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i="1" dirty="0"/>
          </a:p>
          <a:p>
            <a:pPr lvl="1" algn="r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i="1" dirty="0" smtClean="0"/>
              <a:t>Only </a:t>
            </a:r>
            <a:r>
              <a:rPr lang="en-US" sz="2000" i="1" dirty="0"/>
              <a:t>O</a:t>
            </a:r>
            <a:r>
              <a:rPr lang="en-US" sz="2000" i="1" dirty="0" smtClean="0"/>
              <a:t>ne </a:t>
            </a:r>
            <a:r>
              <a:rPr lang="en-US" sz="2000" i="1" dirty="0"/>
              <a:t>S</a:t>
            </a:r>
            <a:r>
              <a:rPr lang="en-US" sz="2000" i="1" dirty="0" smtClean="0"/>
              <a:t>top </a:t>
            </a:r>
            <a:r>
              <a:rPr lang="en-US" sz="2000" i="1" dirty="0"/>
              <a:t>C</a:t>
            </a:r>
            <a:r>
              <a:rPr lang="en-US" sz="2000" i="1" dirty="0" smtClean="0"/>
              <a:t>areer </a:t>
            </a:r>
            <a:r>
              <a:rPr lang="en-US" sz="2000" i="1" dirty="0"/>
              <a:t>C</a:t>
            </a:r>
            <a:r>
              <a:rPr lang="en-US" sz="2000" i="1" dirty="0" smtClean="0"/>
              <a:t>enters </a:t>
            </a:r>
            <a:r>
              <a:rPr lang="en-US" sz="2000" i="1" dirty="0"/>
              <a:t>and </a:t>
            </a:r>
            <a:r>
              <a:rPr lang="en-US" sz="2000" i="1" dirty="0" smtClean="0"/>
              <a:t>Community </a:t>
            </a:r>
            <a:r>
              <a:rPr lang="en-US" sz="2000" i="1" dirty="0"/>
              <a:t>C</a:t>
            </a:r>
            <a:r>
              <a:rPr lang="en-US" sz="2000" i="1" dirty="0" smtClean="0"/>
              <a:t>olleges </a:t>
            </a:r>
            <a:r>
              <a:rPr lang="en-US" sz="2000" i="1" dirty="0"/>
              <a:t>have the ability to become NCRC testing locations. </a:t>
            </a:r>
            <a:endParaRPr lang="en-US" sz="2000" dirty="0"/>
          </a:p>
          <a:p>
            <a:pPr marL="228600" lvl="1" indent="0">
              <a:spcBef>
                <a:spcPts val="0"/>
              </a:spcBef>
              <a:buNone/>
            </a:pPr>
            <a:endParaRPr lang="en" sz="2200" dirty="0" smtClean="0"/>
          </a:p>
        </p:txBody>
      </p:sp>
      <p:sp>
        <p:nvSpPr>
          <p:cNvPr id="120" name="Shape 12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3351"/>
            <a:ext cx="7556500" cy="533400"/>
          </a:xfrm>
        </p:spPr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5432D-4B91-4E48-B882-D5ED328E9BF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742950"/>
            <a:ext cx="8534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500" b="1" dirty="0" err="1" smtClean="0"/>
              <a:t>WorkKeys</a:t>
            </a:r>
            <a:r>
              <a:rPr lang="en-US" sz="1500" b="1" dirty="0" smtClean="0"/>
              <a:t>:</a:t>
            </a:r>
            <a:r>
              <a:rPr lang="en-US" sz="1500" dirty="0" smtClean="0"/>
              <a:t> Online </a:t>
            </a:r>
            <a:r>
              <a:rPr lang="en-US" sz="1600" dirty="0" smtClean="0"/>
              <a:t>computer-based</a:t>
            </a:r>
            <a:r>
              <a:rPr lang="en-US" sz="1600" dirty="0"/>
              <a:t>, high-stakes </a:t>
            </a:r>
            <a:r>
              <a:rPr lang="en-US" sz="1600" dirty="0" smtClean="0"/>
              <a:t>test that assesses skill level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b="1" dirty="0"/>
              <a:t>WKIV:</a:t>
            </a:r>
            <a:r>
              <a:rPr lang="en-US" sz="1600" dirty="0"/>
              <a:t> </a:t>
            </a:r>
            <a:r>
              <a:rPr lang="en-US" sz="1600" dirty="0" err="1"/>
              <a:t>WorkKeys</a:t>
            </a:r>
            <a:r>
              <a:rPr lang="en-US" sz="1600" dirty="0"/>
              <a:t> Internet </a:t>
            </a:r>
            <a:r>
              <a:rPr lang="en-US" sz="1600" dirty="0" smtClean="0"/>
              <a:t>Version; </a:t>
            </a:r>
            <a:r>
              <a:rPr lang="en-US" sz="1600" dirty="0"/>
              <a:t>software to administer </a:t>
            </a:r>
            <a:r>
              <a:rPr lang="en-US" sz="1600" dirty="0" err="1" smtClean="0"/>
              <a:t>WorkKeys</a:t>
            </a:r>
            <a:endParaRPr lang="en-US" sz="16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1600" b="1" dirty="0" err="1"/>
              <a:t>WorkKeys</a:t>
            </a:r>
            <a:r>
              <a:rPr lang="en-US" sz="1600" b="1" dirty="0"/>
              <a:t> Tests/Assessments: </a:t>
            </a:r>
            <a:r>
              <a:rPr lang="en-US" sz="1600" dirty="0"/>
              <a:t>ACT has many </a:t>
            </a:r>
            <a:r>
              <a:rPr lang="en-US" sz="1600" dirty="0" err="1"/>
              <a:t>WorkKeys</a:t>
            </a:r>
            <a:r>
              <a:rPr lang="en-US" sz="1600" dirty="0"/>
              <a:t> assessments, for this initiative we are promoting </a:t>
            </a:r>
            <a:r>
              <a:rPr lang="en-US" sz="1600" i="1" dirty="0"/>
              <a:t>Reading for Information, Applied Math, Locating Information, and Talent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b="1" dirty="0" smtClean="0"/>
              <a:t>Talent</a:t>
            </a:r>
            <a:r>
              <a:rPr lang="en-US" sz="1600" b="1" dirty="0"/>
              <a:t>: </a:t>
            </a:r>
            <a:r>
              <a:rPr lang="en-US" sz="1600" dirty="0"/>
              <a:t>A personality survey that assesses workplace </a:t>
            </a:r>
            <a:r>
              <a:rPr lang="en-US" sz="1600" dirty="0" smtClean="0"/>
              <a:t>behavior</a:t>
            </a:r>
            <a:endParaRPr lang="en-US" sz="16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1500" b="1" dirty="0" err="1" smtClean="0"/>
              <a:t>RegiSTAR</a:t>
            </a:r>
            <a:r>
              <a:rPr lang="en-US" sz="1500" b="1" dirty="0" smtClean="0"/>
              <a:t>:</a:t>
            </a:r>
            <a:r>
              <a:rPr lang="en-US" sz="1500" dirty="0" smtClean="0"/>
              <a:t> Database that stores </a:t>
            </a:r>
            <a:r>
              <a:rPr lang="en-US" sz="1500" dirty="0" err="1" smtClean="0"/>
              <a:t>WorkKeys</a:t>
            </a:r>
            <a:r>
              <a:rPr lang="en-US" sz="1500" dirty="0" smtClean="0"/>
              <a:t> testing results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500" b="1" dirty="0"/>
              <a:t>NCRC: </a:t>
            </a:r>
            <a:r>
              <a:rPr lang="en-US" sz="1500" dirty="0"/>
              <a:t>National Career Readiness Certificate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500" b="1" dirty="0" smtClean="0"/>
              <a:t>Voucher: </a:t>
            </a:r>
            <a:r>
              <a:rPr lang="en-US" sz="1500" dirty="0" smtClean="0"/>
              <a:t>A virtual “ticket” that allows a test taker to take a </a:t>
            </a:r>
            <a:r>
              <a:rPr lang="en-US" sz="1500" dirty="0" err="1" smtClean="0"/>
              <a:t>WorkKeys</a:t>
            </a:r>
            <a:r>
              <a:rPr lang="en-US" sz="1500" dirty="0" smtClean="0"/>
              <a:t> test paid through CRI</a:t>
            </a:r>
            <a:endParaRPr lang="en-US" sz="15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1500" b="1" dirty="0" smtClean="0"/>
              <a:t>Career </a:t>
            </a:r>
            <a:r>
              <a:rPr lang="en-US" sz="1500" b="1" dirty="0"/>
              <a:t>Ready 101: </a:t>
            </a:r>
            <a:r>
              <a:rPr lang="en-US" sz="1500" dirty="0"/>
              <a:t>Computer based, self paced remediation tool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170249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556500" cy="837009"/>
          </a:xfrm>
        </p:spPr>
        <p:txBody>
          <a:bodyPr/>
          <a:lstStyle/>
          <a:p>
            <a:r>
              <a:rPr lang="en-US" dirty="0" err="1" smtClean="0"/>
              <a:t>WorkKeys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19150"/>
            <a:ext cx="8153400" cy="3962400"/>
          </a:xfrm>
        </p:spPr>
        <p:txBody>
          <a:bodyPr/>
          <a:lstStyle/>
          <a:p>
            <a:r>
              <a:rPr lang="en-US" sz="1800" b="1" dirty="0" err="1" smtClean="0"/>
              <a:t>WorkKeys</a:t>
            </a:r>
            <a:r>
              <a:rPr lang="en-US" sz="1800" b="1" dirty="0" smtClean="0"/>
              <a:t> Assesses skill level in workplace competencies:</a:t>
            </a:r>
          </a:p>
          <a:p>
            <a:pPr lvl="1"/>
            <a:r>
              <a:rPr lang="en-US" sz="1600" i="1" dirty="0" smtClean="0"/>
              <a:t>Applied Mathematics: </a:t>
            </a:r>
          </a:p>
          <a:p>
            <a:pPr lvl="1"/>
            <a:r>
              <a:rPr lang="en-US" sz="1600" i="1" dirty="0" smtClean="0"/>
              <a:t>Reading for </a:t>
            </a:r>
            <a:r>
              <a:rPr lang="en-US" sz="1600" i="1" dirty="0" smtClean="0"/>
              <a:t>Information</a:t>
            </a:r>
          </a:p>
          <a:p>
            <a:pPr lvl="1"/>
            <a:r>
              <a:rPr lang="en-US" sz="1600" i="1" dirty="0" smtClean="0"/>
              <a:t>Locating Information</a:t>
            </a:r>
            <a:endParaRPr lang="en-US" sz="1600" i="1" dirty="0" smtClean="0"/>
          </a:p>
          <a:p>
            <a:pPr lvl="1"/>
            <a:r>
              <a:rPr lang="en-US" sz="1600" i="1" dirty="0" smtClean="0"/>
              <a:t>Talent</a:t>
            </a:r>
          </a:p>
          <a:p>
            <a:pPr lvl="1"/>
            <a:r>
              <a:rPr lang="en-US" sz="1600" i="1" dirty="0" smtClean="0"/>
              <a:t>Others tests are not covered under CRI</a:t>
            </a:r>
          </a:p>
          <a:p>
            <a:r>
              <a:rPr lang="en-US" sz="1800" b="1" dirty="0" smtClean="0"/>
              <a:t>High-stakes test</a:t>
            </a:r>
          </a:p>
          <a:p>
            <a:pPr lvl="1"/>
            <a:r>
              <a:rPr lang="en-US" sz="1800" i="1" dirty="0" smtClean="0"/>
              <a:t>ID required, timed, no outside materials</a:t>
            </a:r>
          </a:p>
          <a:p>
            <a:r>
              <a:rPr lang="en-US" sz="1800" b="1" dirty="0" smtClean="0"/>
              <a:t>Test Preparation is required:</a:t>
            </a:r>
          </a:p>
          <a:p>
            <a:pPr lvl="1"/>
            <a:r>
              <a:rPr lang="en-US" sz="1800" i="1" dirty="0" smtClean="0"/>
              <a:t>CR101</a:t>
            </a:r>
          </a:p>
          <a:p>
            <a:pPr lvl="1"/>
            <a:r>
              <a:rPr lang="en-US" sz="1800" i="1" dirty="0" smtClean="0"/>
              <a:t>Test taking skills</a:t>
            </a:r>
          </a:p>
          <a:p>
            <a:endParaRPr lang="en-US" sz="13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5432D-4B91-4E48-B882-D5ED328E9BF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25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NCRC Overview</a:t>
            </a:r>
            <a:endParaRPr lang="en" dirty="0"/>
          </a:p>
        </p:txBody>
      </p:sp>
      <p:sp>
        <p:nvSpPr>
          <p:cNvPr id="133" name="Shape 133"/>
          <p:cNvSpPr txBox="1">
            <a:spLocks noGrp="1"/>
          </p:cNvSpPr>
          <p:nvPr>
            <p:ph idx="1"/>
          </p:nvPr>
        </p:nvSpPr>
        <p:spPr>
          <a:xfrm>
            <a:off x="228600" y="1352550"/>
            <a:ext cx="5257800" cy="354687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700"/>
              </a:spcBef>
              <a:buClr>
                <a:schemeClr val="tx2">
                  <a:lumMod val="75000"/>
                  <a:lumOff val="25000"/>
                </a:schemeClr>
              </a:buClr>
              <a:buSzPct val="55000"/>
            </a:pPr>
            <a:r>
              <a:rPr lang="e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Documents </a:t>
            </a:r>
            <a:r>
              <a:rPr lang="e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foundational skills related to </a:t>
            </a:r>
            <a:r>
              <a:rPr lang="e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work-related capacities</a:t>
            </a:r>
            <a:endParaRPr lang="en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700"/>
              </a:spcBef>
              <a:buClr>
                <a:schemeClr val="tx2">
                  <a:lumMod val="75000"/>
                  <a:lumOff val="25000"/>
                </a:schemeClr>
              </a:buClr>
              <a:buSzPct val="55000"/>
            </a:pPr>
            <a:r>
              <a:rPr lang="e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Measured </a:t>
            </a:r>
            <a:r>
              <a:rPr lang="e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 ACT™ WorkKeys® assessments</a:t>
            </a:r>
          </a:p>
          <a:p>
            <a:pPr>
              <a:spcBef>
                <a:spcPts val="700"/>
              </a:spcBef>
              <a:buClr>
                <a:schemeClr val="tx2">
                  <a:lumMod val="75000"/>
                  <a:lumOff val="25000"/>
                </a:schemeClr>
              </a:buClr>
              <a:buSzPct val="55000"/>
            </a:pPr>
            <a:r>
              <a:rPr lang="e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Many </a:t>
            </a:r>
            <a:r>
              <a:rPr lang="e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states have NCRC systems</a:t>
            </a:r>
          </a:p>
          <a:p>
            <a:pPr>
              <a:spcBef>
                <a:spcPts val="700"/>
              </a:spcBef>
              <a:buClr>
                <a:schemeClr val="tx2">
                  <a:lumMod val="75000"/>
                  <a:lumOff val="25000"/>
                </a:schemeClr>
              </a:buClr>
              <a:buSzPct val="55000"/>
            </a:pPr>
            <a:r>
              <a:rPr lang="e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Nation-wide, portable </a:t>
            </a:r>
            <a:r>
              <a:rPr lang="e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credential for work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e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eadiness</a:t>
            </a:r>
          </a:p>
          <a:p>
            <a:pPr>
              <a:spcBef>
                <a:spcPts val="700"/>
              </a:spcBef>
              <a:buClr>
                <a:schemeClr val="tx2">
                  <a:lumMod val="75000"/>
                  <a:lumOff val="25000"/>
                </a:schemeClr>
              </a:buClr>
              <a:buSzPct val="55000"/>
            </a:pPr>
            <a:r>
              <a:rPr lang="en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Career </a:t>
            </a:r>
            <a:r>
              <a:rPr lang="e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Ready 101 helps prepare students to earn an NCRC</a:t>
            </a:r>
          </a:p>
          <a:p>
            <a:pPr marL="0" indent="0">
              <a:spcBef>
                <a:spcPts val="700"/>
              </a:spcBef>
              <a:buClr>
                <a:schemeClr val="tx2">
                  <a:lumMod val="75000"/>
                  <a:lumOff val="25000"/>
                </a:schemeClr>
              </a:buClr>
              <a:buSzPct val="55000"/>
              <a:buNone/>
            </a:pPr>
            <a:endParaRPr lang="en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r">
              <a:spcBef>
                <a:spcPts val="800"/>
              </a:spcBef>
              <a:buClr>
                <a:schemeClr val="tx2">
                  <a:lumMod val="75000"/>
                  <a:lumOff val="25000"/>
                </a:schemeClr>
              </a:buClr>
              <a:buSzPct val="110000"/>
              <a:buNone/>
            </a:pPr>
            <a:r>
              <a:rPr lang="en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en" sz="17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r">
              <a:spcBef>
                <a:spcPts val="800"/>
              </a:spcBef>
              <a:buClr>
                <a:schemeClr val="tx2">
                  <a:lumMod val="75000"/>
                  <a:lumOff val="25000"/>
                </a:schemeClr>
              </a:buClr>
              <a:buSzPct val="110000"/>
              <a:buNone/>
            </a:pPr>
            <a:endParaRPr lang="en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  <a:buClr>
                <a:schemeClr val="tx2">
                  <a:lumMod val="75000"/>
                  <a:lumOff val="25000"/>
                </a:schemeClr>
              </a:buClr>
            </a:pPr>
            <a:endParaRPr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9650"/>
            <a:ext cx="3768389" cy="254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3073</TotalTime>
  <Words>1960</Words>
  <Application>Microsoft Office PowerPoint</Application>
  <PresentationFormat>On-screen Show (16:9)</PresentationFormat>
  <Paragraphs>304</Paragraphs>
  <Slides>26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Advantage</vt:lpstr>
      <vt:lpstr>Worksheet</vt:lpstr>
      <vt:lpstr>WorkKeys/ NCRC Testing Site Orientation</vt:lpstr>
      <vt:lpstr>Adobe Connect</vt:lpstr>
      <vt:lpstr>Orientation Agenda</vt:lpstr>
      <vt:lpstr>Who should attend? </vt:lpstr>
      <vt:lpstr>Massachusetts Model</vt:lpstr>
      <vt:lpstr>WorkKeys/NCRC CRI Testing Overview</vt:lpstr>
      <vt:lpstr>Key Terms</vt:lpstr>
      <vt:lpstr>WorkKeys Overview</vt:lpstr>
      <vt:lpstr>NCRC Overview</vt:lpstr>
      <vt:lpstr>NCRC Scoring System</vt:lpstr>
      <vt:lpstr>Talent </vt:lpstr>
      <vt:lpstr>WorkKeys NCRC Testing Process (Testing Site)</vt:lpstr>
      <vt:lpstr>WorkKeys NCRC Testing Process  (Test Taker)</vt:lpstr>
      <vt:lpstr>Becoming a WorkKeys/NCRC Testing Site</vt:lpstr>
      <vt:lpstr>Roles and Responsibilities of a Testing Site</vt:lpstr>
      <vt:lpstr>Setting up a Testing Site the MA Process</vt:lpstr>
      <vt:lpstr>Vouchers </vt:lpstr>
      <vt:lpstr>Testing Site Voucher Process</vt:lpstr>
      <vt:lpstr>Voucher Information</vt:lpstr>
      <vt:lpstr>Guidelines for MA Vouchers</vt:lpstr>
      <vt:lpstr>ACT’s User Agreement</vt:lpstr>
      <vt:lpstr>Preparing a WorkKeys Test Taker </vt:lpstr>
      <vt:lpstr>Re-Testing</vt:lpstr>
      <vt:lpstr>Testing without Vouchers</vt:lpstr>
      <vt:lpstr>Training</vt:lpstr>
      <vt:lpstr>Testing Site Process Recap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:creator>Bellemsieh, Yasmen (EOLWD)</dc:creator>
  <lastModifiedBy>Bellemsieh, Yasmen (EOLWD)</lastModifiedBy>
  <lastPrinted>2016-02-01T19:26:46Z</lastPrinted>
  <dcterms:modified xsi:type="dcterms:W3CDTF">2016-02-02T19:20:20Z</dcterms:modified>
  <revision>120</revision>
  <dc:title>Orientation for becoming a Testing Site</dc:title>
</coreProperties>
</file>