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5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64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65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75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82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87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88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89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90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91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  <p:sldMasterId id="2147484265" r:id="rId2"/>
  </p:sldMasterIdLst>
  <p:notesMasterIdLst>
    <p:notesMasterId r:id="rId95"/>
  </p:notesMasterIdLst>
  <p:handoutMasterIdLst>
    <p:handoutMasterId r:id="rId96"/>
  </p:handoutMasterIdLst>
  <p:sldIdLst>
    <p:sldId id="707" r:id="rId3"/>
    <p:sldId id="509" r:id="rId4"/>
    <p:sldId id="710" r:id="rId5"/>
    <p:sldId id="660" r:id="rId6"/>
    <p:sldId id="724" r:id="rId7"/>
    <p:sldId id="725" r:id="rId8"/>
    <p:sldId id="726" r:id="rId9"/>
    <p:sldId id="727" r:id="rId10"/>
    <p:sldId id="728" r:id="rId11"/>
    <p:sldId id="730" r:id="rId12"/>
    <p:sldId id="754" r:id="rId13"/>
    <p:sldId id="731" r:id="rId14"/>
    <p:sldId id="729" r:id="rId15"/>
    <p:sldId id="732" r:id="rId16"/>
    <p:sldId id="733" r:id="rId17"/>
    <p:sldId id="734" r:id="rId18"/>
    <p:sldId id="735" r:id="rId19"/>
    <p:sldId id="736" r:id="rId20"/>
    <p:sldId id="631" r:id="rId21"/>
    <p:sldId id="874" r:id="rId22"/>
    <p:sldId id="867" r:id="rId23"/>
    <p:sldId id="873" r:id="rId24"/>
    <p:sldId id="875" r:id="rId25"/>
    <p:sldId id="738" r:id="rId26"/>
    <p:sldId id="739" r:id="rId27"/>
    <p:sldId id="740" r:id="rId28"/>
    <p:sldId id="704" r:id="rId29"/>
    <p:sldId id="756" r:id="rId30"/>
    <p:sldId id="757" r:id="rId31"/>
    <p:sldId id="758" r:id="rId32"/>
    <p:sldId id="759" r:id="rId33"/>
    <p:sldId id="864" r:id="rId34"/>
    <p:sldId id="878" r:id="rId35"/>
    <p:sldId id="879" r:id="rId36"/>
    <p:sldId id="880" r:id="rId37"/>
    <p:sldId id="881" r:id="rId38"/>
    <p:sldId id="882" r:id="rId39"/>
    <p:sldId id="883" r:id="rId40"/>
    <p:sldId id="884" r:id="rId41"/>
    <p:sldId id="885" r:id="rId42"/>
    <p:sldId id="886" r:id="rId43"/>
    <p:sldId id="887" r:id="rId44"/>
    <p:sldId id="888" r:id="rId45"/>
    <p:sldId id="889" r:id="rId46"/>
    <p:sldId id="890" r:id="rId47"/>
    <p:sldId id="891" r:id="rId48"/>
    <p:sldId id="892" r:id="rId49"/>
    <p:sldId id="893" r:id="rId50"/>
    <p:sldId id="895" r:id="rId51"/>
    <p:sldId id="896" r:id="rId52"/>
    <p:sldId id="897" r:id="rId53"/>
    <p:sldId id="898" r:id="rId54"/>
    <p:sldId id="711" r:id="rId55"/>
    <p:sldId id="712" r:id="rId56"/>
    <p:sldId id="713" r:id="rId57"/>
    <p:sldId id="714" r:id="rId58"/>
    <p:sldId id="718" r:id="rId59"/>
    <p:sldId id="717" r:id="rId60"/>
    <p:sldId id="716" r:id="rId61"/>
    <p:sldId id="719" r:id="rId62"/>
    <p:sldId id="703" r:id="rId63"/>
    <p:sldId id="741" r:id="rId64"/>
    <p:sldId id="742" r:id="rId65"/>
    <p:sldId id="743" r:id="rId66"/>
    <p:sldId id="744" r:id="rId67"/>
    <p:sldId id="745" r:id="rId68"/>
    <p:sldId id="746" r:id="rId69"/>
    <p:sldId id="747" r:id="rId70"/>
    <p:sldId id="748" r:id="rId71"/>
    <p:sldId id="749" r:id="rId72"/>
    <p:sldId id="546" r:id="rId73"/>
    <p:sldId id="720" r:id="rId74"/>
    <p:sldId id="257" r:id="rId75"/>
    <p:sldId id="570" r:id="rId76"/>
    <p:sldId id="721" r:id="rId77"/>
    <p:sldId id="848" r:id="rId78"/>
    <p:sldId id="723" r:id="rId79"/>
    <p:sldId id="628" r:id="rId80"/>
    <p:sldId id="847" r:id="rId81"/>
    <p:sldId id="760" r:id="rId82"/>
    <p:sldId id="761" r:id="rId83"/>
    <p:sldId id="762" r:id="rId84"/>
    <p:sldId id="872" r:id="rId85"/>
    <p:sldId id="764" r:id="rId86"/>
    <p:sldId id="866" r:id="rId87"/>
    <p:sldId id="765" r:id="rId88"/>
    <p:sldId id="865" r:id="rId89"/>
    <p:sldId id="303" r:id="rId90"/>
    <p:sldId id="301" r:id="rId91"/>
    <p:sldId id="871" r:id="rId92"/>
    <p:sldId id="549" r:id="rId93"/>
    <p:sldId id="877" r:id="rId94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ie Tickle" initials="LT" lastIdx="10" clrIdx="0">
    <p:extLst>
      <p:ext uri="{19B8F6BF-5375-455C-9EA6-DF929625EA0E}">
        <p15:presenceInfo xmlns:p15="http://schemas.microsoft.com/office/powerpoint/2012/main" userId="f4f01f44d5ea6a2f" providerId="Windows Live"/>
      </p:ext>
    </p:extLst>
  </p:cmAuthor>
  <p:cmAuthor id="2" name="Elaine Nickerson" initials="EN" lastIdx="11" clrIdx="1">
    <p:extLst>
      <p:ext uri="{19B8F6BF-5375-455C-9EA6-DF929625EA0E}">
        <p15:presenceInfo xmlns:p15="http://schemas.microsoft.com/office/powerpoint/2012/main" userId="8454ef4a350992d9" providerId="Windows Live"/>
      </p:ext>
    </p:extLst>
  </p:cmAuthor>
  <p:cmAuthor id="3" name="laurietickle" initials="l" lastIdx="1" clrIdx="2">
    <p:extLst>
      <p:ext uri="{19B8F6BF-5375-455C-9EA6-DF929625EA0E}">
        <p15:presenceInfo xmlns:p15="http://schemas.microsoft.com/office/powerpoint/2012/main" userId="laurietick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00"/>
    <a:srgbClr val="00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8" autoAdjust="0"/>
    <p:restoredTop sz="57778" autoAdjust="0"/>
  </p:normalViewPr>
  <p:slideViewPr>
    <p:cSldViewPr>
      <p:cViewPr varScale="1">
        <p:scale>
          <a:sx n="47" d="100"/>
          <a:sy n="47" d="100"/>
        </p:scale>
        <p:origin x="18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89"/>
    </p:cViewPr>
  </p:sorterViewPr>
  <p:notesViewPr>
    <p:cSldViewPr>
      <p:cViewPr varScale="1">
        <p:scale>
          <a:sx n="60" d="100"/>
          <a:sy n="60" d="100"/>
        </p:scale>
        <p:origin x="2970" y="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50.svg"/><Relationship Id="rId1" Type="http://schemas.openxmlformats.org/officeDocument/2006/relationships/image" Target="../media/image32.png"/><Relationship Id="rId6" Type="http://schemas.openxmlformats.org/officeDocument/2006/relationships/image" Target="../media/image54.svg"/><Relationship Id="rId5" Type="http://schemas.openxmlformats.org/officeDocument/2006/relationships/image" Target="../media/image34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36.png"/></Relationships>
</file>

<file path=ppt/diagrams/_rels/data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60.svg"/><Relationship Id="rId1" Type="http://schemas.openxmlformats.org/officeDocument/2006/relationships/image" Target="../media/image37.png"/><Relationship Id="rId6" Type="http://schemas.openxmlformats.org/officeDocument/2006/relationships/image" Target="../media/image50.svg"/><Relationship Id="rId5" Type="http://schemas.openxmlformats.org/officeDocument/2006/relationships/image" Target="../media/image32.png"/><Relationship Id="rId4" Type="http://schemas.openxmlformats.org/officeDocument/2006/relationships/image" Target="../media/image62.svg"/></Relationships>
</file>

<file path=ppt/diagrams/_rels/data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0.svg"/><Relationship Id="rId7" Type="http://schemas.openxmlformats.org/officeDocument/2006/relationships/image" Target="../media/image73.svg"/><Relationship Id="rId2" Type="http://schemas.openxmlformats.org/officeDocument/2006/relationships/image" Target="../media/image42.png"/><Relationship Id="rId1" Type="http://schemas.openxmlformats.org/officeDocument/2006/relationships/hyperlink" Target="http://www.hudexchange.info/resources.documents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71.svg"/><Relationship Id="rId4" Type="http://schemas.openxmlformats.org/officeDocument/2006/relationships/image" Target="../media/image32.png"/><Relationship Id="rId9" Type="http://schemas.openxmlformats.org/officeDocument/2006/relationships/image" Target="../media/image75.svg"/></Relationships>
</file>

<file path=ppt/diagrams/_rels/data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7.svg"/><Relationship Id="rId1" Type="http://schemas.openxmlformats.org/officeDocument/2006/relationships/image" Target="../media/image51.png"/><Relationship Id="rId6" Type="http://schemas.openxmlformats.org/officeDocument/2006/relationships/image" Target="../media/image91.svg"/><Relationship Id="rId5" Type="http://schemas.openxmlformats.org/officeDocument/2006/relationships/image" Target="../media/image53.png"/><Relationship Id="rId4" Type="http://schemas.openxmlformats.org/officeDocument/2006/relationships/image" Target="../media/image89.svg"/></Relationships>
</file>

<file path=ppt/diagrams/_rels/data36.xml.rels><?xml version="1.0" encoding="UTF-8" standalone="yes"?>
<Relationships xmlns="http://schemas.openxmlformats.org/package/2006/relationships"><Relationship Id="rId2" Type="http://schemas.openxmlformats.org/officeDocument/2006/relationships/hyperlink" Target="mailto:AHR@finepointassociates.com" TargetMode="External"/><Relationship Id="rId1" Type="http://schemas.openxmlformats.org/officeDocument/2006/relationships/hyperlink" Target="http://www.finepontassociates.com/" TargetMode="External"/></Relationships>
</file>

<file path=ppt/diagrams/_rels/data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s.gov/hed/economic/eohed/dhcd" TargetMode="External"/><Relationship Id="rId1" Type="http://schemas.openxmlformats.org/officeDocument/2006/relationships/hyperlink" Target="https://www.hudexchange.info/programs/home/" TargetMode="External"/></Relationships>
</file>

<file path=ppt/diagrams/_rels/data42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cole2@mass.gov" TargetMode="External"/><Relationship Id="rId2" Type="http://schemas.openxmlformats.org/officeDocument/2006/relationships/hyperlink" Target="mailto:Rebecca.Frawley@mass.gov" TargetMode="External"/><Relationship Id="rId1" Type="http://schemas.openxmlformats.org/officeDocument/2006/relationships/hyperlink" Target="mailto:Alana.murphy@mass.gov" TargetMode="External"/><Relationship Id="rId4" Type="http://schemas.openxmlformats.org/officeDocument/2006/relationships/hyperlink" Target="mailto:Bronia.Clifton@mass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0A493-7434-4B0B-B93A-4C9C58925AB9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0EB716-F1E1-4E5D-92FC-B4FF06DEDB53}">
      <dgm:prSet custT="1"/>
      <dgm:spPr/>
      <dgm:t>
        <a:bodyPr/>
        <a:lstStyle/>
        <a:p>
          <a:r>
            <a:rPr lang="en-US" sz="1400" dirty="0"/>
            <a:t>HOME</a:t>
          </a:r>
        </a:p>
      </dgm:t>
    </dgm:pt>
    <dgm:pt modelId="{86209E23-11C2-4C55-B1F9-C69F2F1D05C7}" type="parTrans" cxnId="{55020C4E-8A23-4EFF-B2EB-339572F53310}">
      <dgm:prSet/>
      <dgm:spPr/>
      <dgm:t>
        <a:bodyPr/>
        <a:lstStyle/>
        <a:p>
          <a:endParaRPr lang="en-US"/>
        </a:p>
      </dgm:t>
    </dgm:pt>
    <dgm:pt modelId="{BD599B69-1ED4-4ACF-AFE6-B7F630856F30}" type="sibTrans" cxnId="{55020C4E-8A23-4EFF-B2EB-339572F53310}">
      <dgm:prSet/>
      <dgm:spPr/>
      <dgm:t>
        <a:bodyPr/>
        <a:lstStyle/>
        <a:p>
          <a:endParaRPr lang="en-US"/>
        </a:p>
      </dgm:t>
    </dgm:pt>
    <dgm:pt modelId="{1B1FC881-A790-4743-8387-7A0E8DB1CFFB}">
      <dgm:prSet custT="1"/>
      <dgm:spPr/>
      <dgm:t>
        <a:bodyPr/>
        <a:lstStyle/>
        <a:p>
          <a:r>
            <a:rPr lang="en-US" sz="1000" dirty="0"/>
            <a:t>Housing Stabilization Fund </a:t>
          </a:r>
          <a:r>
            <a:rPr lang="en-US" sz="1400" dirty="0"/>
            <a:t>(HSF)</a:t>
          </a:r>
        </a:p>
      </dgm:t>
    </dgm:pt>
    <dgm:pt modelId="{7D53D993-8940-40F8-9463-E07F3DC8569F}" type="parTrans" cxnId="{63E04AFF-7867-4C9A-99FA-6245BF12599A}">
      <dgm:prSet/>
      <dgm:spPr/>
      <dgm:t>
        <a:bodyPr/>
        <a:lstStyle/>
        <a:p>
          <a:endParaRPr lang="en-US"/>
        </a:p>
      </dgm:t>
    </dgm:pt>
    <dgm:pt modelId="{91096B87-987C-44F0-9389-031424E606BC}" type="sibTrans" cxnId="{63E04AFF-7867-4C9A-99FA-6245BF12599A}">
      <dgm:prSet/>
      <dgm:spPr/>
      <dgm:t>
        <a:bodyPr/>
        <a:lstStyle/>
        <a:p>
          <a:endParaRPr lang="en-US"/>
        </a:p>
      </dgm:t>
    </dgm:pt>
    <dgm:pt modelId="{F7CE1E85-18B9-4106-81C1-3A973BED6D88}">
      <dgm:prSet custT="1"/>
      <dgm:spPr/>
      <dgm:t>
        <a:bodyPr/>
        <a:lstStyle/>
        <a:p>
          <a:r>
            <a:rPr lang="en-US" sz="1000" dirty="0"/>
            <a:t>Capital Improvement and Preservation Fund </a:t>
          </a:r>
          <a:r>
            <a:rPr lang="en-US" sz="1400" dirty="0"/>
            <a:t>(CIPF)</a:t>
          </a:r>
        </a:p>
      </dgm:t>
    </dgm:pt>
    <dgm:pt modelId="{1BB18E3F-915C-45DC-A574-38780EA31298}" type="parTrans" cxnId="{19FE6A54-4FB9-4920-B9F0-5F93F69EC406}">
      <dgm:prSet/>
      <dgm:spPr/>
      <dgm:t>
        <a:bodyPr/>
        <a:lstStyle/>
        <a:p>
          <a:endParaRPr lang="en-US"/>
        </a:p>
      </dgm:t>
    </dgm:pt>
    <dgm:pt modelId="{FDAA6872-4340-4946-9D66-0C949924BA5B}" type="sibTrans" cxnId="{19FE6A54-4FB9-4920-B9F0-5F93F69EC406}">
      <dgm:prSet/>
      <dgm:spPr/>
      <dgm:t>
        <a:bodyPr/>
        <a:lstStyle/>
        <a:p>
          <a:endParaRPr lang="en-US"/>
        </a:p>
      </dgm:t>
    </dgm:pt>
    <dgm:pt modelId="{1633B6E5-1C53-4540-87FC-B26093367427}">
      <dgm:prSet custT="1"/>
      <dgm:spPr/>
      <dgm:t>
        <a:bodyPr/>
        <a:lstStyle/>
        <a:p>
          <a:r>
            <a:rPr lang="en-US" sz="1000" dirty="0"/>
            <a:t>Housing Innovations Fund </a:t>
          </a:r>
          <a:r>
            <a:rPr lang="en-US" sz="1400" dirty="0"/>
            <a:t>(HIF)</a:t>
          </a:r>
        </a:p>
      </dgm:t>
    </dgm:pt>
    <dgm:pt modelId="{A98043F7-104A-44ED-A27E-F35E8ED7205D}" type="parTrans" cxnId="{774315B7-C41A-41B4-87B6-4B9B5A4B4349}">
      <dgm:prSet/>
      <dgm:spPr/>
      <dgm:t>
        <a:bodyPr/>
        <a:lstStyle/>
        <a:p>
          <a:endParaRPr lang="en-US"/>
        </a:p>
      </dgm:t>
    </dgm:pt>
    <dgm:pt modelId="{4748B4E1-BF28-4253-936C-8BDF9A38D7D5}" type="sibTrans" cxnId="{774315B7-C41A-41B4-87B6-4B9B5A4B4349}">
      <dgm:prSet/>
      <dgm:spPr/>
      <dgm:t>
        <a:bodyPr/>
        <a:lstStyle/>
        <a:p>
          <a:endParaRPr lang="en-US"/>
        </a:p>
      </dgm:t>
    </dgm:pt>
    <dgm:pt modelId="{A8B31DB8-1660-4F89-9A73-9AC4CEDA7E02}">
      <dgm:prSet custT="1"/>
      <dgm:spPr/>
      <dgm:t>
        <a:bodyPr/>
        <a:lstStyle/>
        <a:p>
          <a:r>
            <a:rPr lang="en-US" sz="1000" dirty="0"/>
            <a:t>Community Based Housing </a:t>
          </a:r>
          <a:r>
            <a:rPr lang="en-US" sz="1400" dirty="0"/>
            <a:t>(CBH)</a:t>
          </a:r>
        </a:p>
      </dgm:t>
    </dgm:pt>
    <dgm:pt modelId="{E20F6AA0-26A1-4638-957D-124C8DB17542}" type="parTrans" cxnId="{CC19AF63-4849-4892-BD8C-3121BA829FCC}">
      <dgm:prSet/>
      <dgm:spPr/>
      <dgm:t>
        <a:bodyPr/>
        <a:lstStyle/>
        <a:p>
          <a:endParaRPr lang="en-US"/>
        </a:p>
      </dgm:t>
    </dgm:pt>
    <dgm:pt modelId="{7D11513D-023E-41B5-8BB6-467228D2B83D}" type="sibTrans" cxnId="{CC19AF63-4849-4892-BD8C-3121BA829FCC}">
      <dgm:prSet/>
      <dgm:spPr/>
      <dgm:t>
        <a:bodyPr/>
        <a:lstStyle/>
        <a:p>
          <a:endParaRPr lang="en-US"/>
        </a:p>
      </dgm:t>
    </dgm:pt>
    <dgm:pt modelId="{E52F5E6A-6130-45EE-8AC3-67FCEDCB3E24}">
      <dgm:prSet custT="1"/>
      <dgm:spPr/>
      <dgm:t>
        <a:bodyPr/>
        <a:lstStyle/>
        <a:p>
          <a:r>
            <a:rPr lang="en-US" sz="1000" dirty="0"/>
            <a:t>Facilities Consolidation Fund </a:t>
          </a:r>
        </a:p>
        <a:p>
          <a:r>
            <a:rPr lang="en-US" sz="1400" dirty="0"/>
            <a:t>(FCF)</a:t>
          </a:r>
        </a:p>
      </dgm:t>
    </dgm:pt>
    <dgm:pt modelId="{520CB9A3-B400-40E0-B735-1CC321C89A3C}" type="parTrans" cxnId="{15308A11-E72E-4C19-B90B-4A24F8FB7A21}">
      <dgm:prSet/>
      <dgm:spPr/>
      <dgm:t>
        <a:bodyPr/>
        <a:lstStyle/>
        <a:p>
          <a:endParaRPr lang="en-US"/>
        </a:p>
      </dgm:t>
    </dgm:pt>
    <dgm:pt modelId="{6C4B424B-22EA-47CE-9917-84C435C1BB77}" type="sibTrans" cxnId="{15308A11-E72E-4C19-B90B-4A24F8FB7A21}">
      <dgm:prSet/>
      <dgm:spPr/>
      <dgm:t>
        <a:bodyPr/>
        <a:lstStyle/>
        <a:p>
          <a:endParaRPr lang="en-US"/>
        </a:p>
      </dgm:t>
    </dgm:pt>
    <dgm:pt modelId="{22381292-B13B-42CE-B0A3-E3F3B3707A21}">
      <dgm:prSet custT="1"/>
      <dgm:spPr/>
      <dgm:t>
        <a:bodyPr/>
        <a:lstStyle/>
        <a:p>
          <a:r>
            <a:rPr lang="en-US" sz="1100" dirty="0"/>
            <a:t>Affordable Housing Trust Fund</a:t>
          </a:r>
        </a:p>
        <a:p>
          <a:r>
            <a:rPr lang="en-US" sz="1400" dirty="0"/>
            <a:t>(AHTF)</a:t>
          </a:r>
        </a:p>
      </dgm:t>
    </dgm:pt>
    <dgm:pt modelId="{7EEA93DC-100D-4F05-A0B9-4AC585059773}" type="parTrans" cxnId="{05AE4947-F62C-425E-AC17-486FF7D3C164}">
      <dgm:prSet/>
      <dgm:spPr/>
      <dgm:t>
        <a:bodyPr/>
        <a:lstStyle/>
        <a:p>
          <a:endParaRPr lang="en-US"/>
        </a:p>
      </dgm:t>
    </dgm:pt>
    <dgm:pt modelId="{0014BA8D-BB9B-48E4-B8DF-03DA3991945A}" type="sibTrans" cxnId="{05AE4947-F62C-425E-AC17-486FF7D3C164}">
      <dgm:prSet/>
      <dgm:spPr/>
      <dgm:t>
        <a:bodyPr/>
        <a:lstStyle/>
        <a:p>
          <a:endParaRPr lang="en-US"/>
        </a:p>
      </dgm:t>
    </dgm:pt>
    <dgm:pt modelId="{3D0F1E20-F347-40F5-9640-0FD24B902132}">
      <dgm:prSet custT="1"/>
      <dgm:spPr/>
      <dgm:t>
        <a:bodyPr/>
        <a:lstStyle/>
        <a:p>
          <a:r>
            <a:rPr lang="en-US" sz="1000" dirty="0"/>
            <a:t>Commercial Area Transit Node Housing Program </a:t>
          </a:r>
          <a:r>
            <a:rPr lang="en-US" sz="1400" dirty="0"/>
            <a:t>(CATNHP)/</a:t>
          </a:r>
          <a:r>
            <a:rPr lang="en-US" sz="1000" dirty="0"/>
            <a:t>Transit Oriented Development </a:t>
          </a:r>
          <a:r>
            <a:rPr lang="en-US" sz="1400" dirty="0"/>
            <a:t>(TOD)</a:t>
          </a:r>
        </a:p>
      </dgm:t>
    </dgm:pt>
    <dgm:pt modelId="{F209E822-5EAB-4958-A2AE-896D45CD9AE0}" type="parTrans" cxnId="{F3A87298-0375-4468-9525-DFB48A28D2C4}">
      <dgm:prSet/>
      <dgm:spPr/>
      <dgm:t>
        <a:bodyPr/>
        <a:lstStyle/>
        <a:p>
          <a:endParaRPr lang="en-US"/>
        </a:p>
      </dgm:t>
    </dgm:pt>
    <dgm:pt modelId="{2CE52777-60C2-4144-BBD2-38C37AADA38F}" type="sibTrans" cxnId="{F3A87298-0375-4468-9525-DFB48A28D2C4}">
      <dgm:prSet/>
      <dgm:spPr/>
      <dgm:t>
        <a:bodyPr/>
        <a:lstStyle/>
        <a:p>
          <a:endParaRPr lang="en-US"/>
        </a:p>
      </dgm:t>
    </dgm:pt>
    <dgm:pt modelId="{C6375C30-83AF-4CFC-AAB2-56E45A703AF5}">
      <dgm:prSet custT="1"/>
      <dgm:spPr/>
      <dgm:t>
        <a:bodyPr/>
        <a:lstStyle/>
        <a:p>
          <a:r>
            <a:rPr lang="en-US" sz="1050" dirty="0"/>
            <a:t>Federal Housing Trust Fund </a:t>
          </a:r>
          <a:r>
            <a:rPr lang="en-US" sz="1400" dirty="0"/>
            <a:t>(HTF) </a:t>
          </a:r>
        </a:p>
      </dgm:t>
    </dgm:pt>
    <dgm:pt modelId="{C7A3F431-B7BF-4678-A033-89271E8D0ACB}" type="parTrans" cxnId="{5EE9C2B9-6D00-4AD9-AA97-FD12C5BFFE88}">
      <dgm:prSet/>
      <dgm:spPr/>
      <dgm:t>
        <a:bodyPr/>
        <a:lstStyle/>
        <a:p>
          <a:endParaRPr lang="en-US"/>
        </a:p>
      </dgm:t>
    </dgm:pt>
    <dgm:pt modelId="{73F38E8E-C429-48AD-BBEA-941030A04A3B}" type="sibTrans" cxnId="{5EE9C2B9-6D00-4AD9-AA97-FD12C5BFFE88}">
      <dgm:prSet/>
      <dgm:spPr/>
      <dgm:t>
        <a:bodyPr/>
        <a:lstStyle/>
        <a:p>
          <a:endParaRPr lang="en-US"/>
        </a:p>
      </dgm:t>
    </dgm:pt>
    <dgm:pt modelId="{E13275ED-4497-44DE-AB2C-FBC4E1255F0B}" type="pres">
      <dgm:prSet presAssocID="{9700A493-7434-4B0B-B93A-4C9C58925A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74E226-6C9E-4933-AFBA-D871C54087F6}" type="pres">
      <dgm:prSet presAssocID="{0D0EB716-F1E1-4E5D-92FC-B4FF06DEDB53}" presName="node" presStyleLbl="node1" presStyleIdx="0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7AA4ED3-FBBD-49B3-A441-42D6BBE0C6BB}" type="pres">
      <dgm:prSet presAssocID="{BD599B69-1ED4-4ACF-AFE6-B7F630856F30}" presName="sibTrans" presStyleCnt="0"/>
      <dgm:spPr/>
    </dgm:pt>
    <dgm:pt modelId="{32B45AFD-B1A9-4547-A7F6-012B5209FD0E}" type="pres">
      <dgm:prSet presAssocID="{1B1FC881-A790-4743-8387-7A0E8DB1CFFB}" presName="node" presStyleLbl="node1" presStyleIdx="1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C464676-FF2F-4D2E-A2FB-A381EA6D822F}" type="pres">
      <dgm:prSet presAssocID="{91096B87-987C-44F0-9389-031424E606BC}" presName="sibTrans" presStyleCnt="0"/>
      <dgm:spPr/>
    </dgm:pt>
    <dgm:pt modelId="{AA4D60BE-051C-450B-BA15-CFEA58B983E2}" type="pres">
      <dgm:prSet presAssocID="{F7CE1E85-18B9-4106-81C1-3A973BED6D88}" presName="node" presStyleLbl="node1" presStyleIdx="2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31F200D-946A-46FB-8B61-2846C7962AF6}" type="pres">
      <dgm:prSet presAssocID="{FDAA6872-4340-4946-9D66-0C949924BA5B}" presName="sibTrans" presStyleCnt="0"/>
      <dgm:spPr/>
    </dgm:pt>
    <dgm:pt modelId="{DA508A71-3407-4303-B506-8FE1E02C2D3E}" type="pres">
      <dgm:prSet presAssocID="{1633B6E5-1C53-4540-87FC-B26093367427}" presName="node" presStyleLbl="node1" presStyleIdx="3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ECE5372-9FC7-4797-9DA0-FB02D969093E}" type="pres">
      <dgm:prSet presAssocID="{4748B4E1-BF28-4253-936C-8BDF9A38D7D5}" presName="sibTrans" presStyleCnt="0"/>
      <dgm:spPr/>
    </dgm:pt>
    <dgm:pt modelId="{54592E0E-1AD5-4739-8434-AC173F071E8D}" type="pres">
      <dgm:prSet presAssocID="{A8B31DB8-1660-4F89-9A73-9AC4CEDA7E02}" presName="node" presStyleLbl="node1" presStyleIdx="4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3DEF2C9-356D-4EAC-9781-342DB93A6EA5}" type="pres">
      <dgm:prSet presAssocID="{7D11513D-023E-41B5-8BB6-467228D2B83D}" presName="sibTrans" presStyleCnt="0"/>
      <dgm:spPr/>
    </dgm:pt>
    <dgm:pt modelId="{CFB75015-3E5B-430B-8F74-F587A4E6A8CC}" type="pres">
      <dgm:prSet presAssocID="{E52F5E6A-6130-45EE-8AC3-67FCEDCB3E24}" presName="node" presStyleLbl="node1" presStyleIdx="5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AE06D79-DFB1-4259-B8AE-910DC6BF513C}" type="pres">
      <dgm:prSet presAssocID="{6C4B424B-22EA-47CE-9917-84C435C1BB77}" presName="sibTrans" presStyleCnt="0"/>
      <dgm:spPr/>
    </dgm:pt>
    <dgm:pt modelId="{33C75892-24B0-421F-A918-C6BDFA9709C8}" type="pres">
      <dgm:prSet presAssocID="{22381292-B13B-42CE-B0A3-E3F3B3707A21}" presName="node" presStyleLbl="node1" presStyleIdx="6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A6C1F5-40EF-42C2-982D-06E40AF61525}" type="pres">
      <dgm:prSet presAssocID="{0014BA8D-BB9B-48E4-B8DF-03DA3991945A}" presName="sibTrans" presStyleCnt="0"/>
      <dgm:spPr/>
    </dgm:pt>
    <dgm:pt modelId="{48330A87-3FEA-4487-B310-164BA6F7F1F9}" type="pres">
      <dgm:prSet presAssocID="{3D0F1E20-F347-40F5-9640-0FD24B902132}" presName="node" presStyleLbl="node1" presStyleIdx="7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CE99C0F-0379-4558-9F89-CD1B65341AA5}" type="pres">
      <dgm:prSet presAssocID="{2CE52777-60C2-4144-BBD2-38C37AADA38F}" presName="sibTrans" presStyleCnt="0"/>
      <dgm:spPr/>
    </dgm:pt>
    <dgm:pt modelId="{CFCC0474-C0FE-47FF-B3FC-CE35258D5BCB}" type="pres">
      <dgm:prSet presAssocID="{C6375C30-83AF-4CFC-AAB2-56E45A703AF5}" presName="node" presStyleLbl="node1" presStyleIdx="8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BA79E6C-03F0-4224-95F8-11AD9A66EEF0}" type="presOf" srcId="{0D0EB716-F1E1-4E5D-92FC-B4FF06DEDB53}" destId="{3974E226-6C9E-4933-AFBA-D871C54087F6}" srcOrd="0" destOrd="0" presId="urn:microsoft.com/office/officeart/2005/8/layout/default"/>
    <dgm:cxn modelId="{19FE6A54-4FB9-4920-B9F0-5F93F69EC406}" srcId="{9700A493-7434-4B0B-B93A-4C9C58925AB9}" destId="{F7CE1E85-18B9-4106-81C1-3A973BED6D88}" srcOrd="2" destOrd="0" parTransId="{1BB18E3F-915C-45DC-A574-38780EA31298}" sibTransId="{FDAA6872-4340-4946-9D66-0C949924BA5B}"/>
    <dgm:cxn modelId="{05222643-BF4A-4541-B732-7F99D863F6D5}" type="presOf" srcId="{3D0F1E20-F347-40F5-9640-0FD24B902132}" destId="{48330A87-3FEA-4487-B310-164BA6F7F1F9}" srcOrd="0" destOrd="0" presId="urn:microsoft.com/office/officeart/2005/8/layout/default"/>
    <dgm:cxn modelId="{0CDA883D-7F5E-4F59-89C0-89EB9D1CB288}" type="presOf" srcId="{1633B6E5-1C53-4540-87FC-B26093367427}" destId="{DA508A71-3407-4303-B506-8FE1E02C2D3E}" srcOrd="0" destOrd="0" presId="urn:microsoft.com/office/officeart/2005/8/layout/default"/>
    <dgm:cxn modelId="{E3C3A020-F126-428B-B390-450FC17CF1B9}" type="presOf" srcId="{9700A493-7434-4B0B-B93A-4C9C58925AB9}" destId="{E13275ED-4497-44DE-AB2C-FBC4E1255F0B}" srcOrd="0" destOrd="0" presId="urn:microsoft.com/office/officeart/2005/8/layout/default"/>
    <dgm:cxn modelId="{6D063163-52E1-499E-92ED-112E61E48DEF}" type="presOf" srcId="{22381292-B13B-42CE-B0A3-E3F3B3707A21}" destId="{33C75892-24B0-421F-A918-C6BDFA9709C8}" srcOrd="0" destOrd="0" presId="urn:microsoft.com/office/officeart/2005/8/layout/default"/>
    <dgm:cxn modelId="{B06914E3-4A61-4E55-8294-8084C6FDD0AE}" type="presOf" srcId="{C6375C30-83AF-4CFC-AAB2-56E45A703AF5}" destId="{CFCC0474-C0FE-47FF-B3FC-CE35258D5BCB}" srcOrd="0" destOrd="0" presId="urn:microsoft.com/office/officeart/2005/8/layout/default"/>
    <dgm:cxn modelId="{774315B7-C41A-41B4-87B6-4B9B5A4B4349}" srcId="{9700A493-7434-4B0B-B93A-4C9C58925AB9}" destId="{1633B6E5-1C53-4540-87FC-B26093367427}" srcOrd="3" destOrd="0" parTransId="{A98043F7-104A-44ED-A27E-F35E8ED7205D}" sibTransId="{4748B4E1-BF28-4253-936C-8BDF9A38D7D5}"/>
    <dgm:cxn modelId="{BAF10752-32D0-40F8-8E96-BA32805719A4}" type="presOf" srcId="{A8B31DB8-1660-4F89-9A73-9AC4CEDA7E02}" destId="{54592E0E-1AD5-4739-8434-AC173F071E8D}" srcOrd="0" destOrd="0" presId="urn:microsoft.com/office/officeart/2005/8/layout/default"/>
    <dgm:cxn modelId="{CBBC3CEC-5C54-4FDF-AEFC-08DAEB3BAC10}" type="presOf" srcId="{1B1FC881-A790-4743-8387-7A0E8DB1CFFB}" destId="{32B45AFD-B1A9-4547-A7F6-012B5209FD0E}" srcOrd="0" destOrd="0" presId="urn:microsoft.com/office/officeart/2005/8/layout/default"/>
    <dgm:cxn modelId="{5EE9C2B9-6D00-4AD9-AA97-FD12C5BFFE88}" srcId="{9700A493-7434-4B0B-B93A-4C9C58925AB9}" destId="{C6375C30-83AF-4CFC-AAB2-56E45A703AF5}" srcOrd="8" destOrd="0" parTransId="{C7A3F431-B7BF-4678-A033-89271E8D0ACB}" sibTransId="{73F38E8E-C429-48AD-BBEA-941030A04A3B}"/>
    <dgm:cxn modelId="{05AE4947-F62C-425E-AC17-486FF7D3C164}" srcId="{9700A493-7434-4B0B-B93A-4C9C58925AB9}" destId="{22381292-B13B-42CE-B0A3-E3F3B3707A21}" srcOrd="6" destOrd="0" parTransId="{7EEA93DC-100D-4F05-A0B9-4AC585059773}" sibTransId="{0014BA8D-BB9B-48E4-B8DF-03DA3991945A}"/>
    <dgm:cxn modelId="{CC19AF63-4849-4892-BD8C-3121BA829FCC}" srcId="{9700A493-7434-4B0B-B93A-4C9C58925AB9}" destId="{A8B31DB8-1660-4F89-9A73-9AC4CEDA7E02}" srcOrd="4" destOrd="0" parTransId="{E20F6AA0-26A1-4638-957D-124C8DB17542}" sibTransId="{7D11513D-023E-41B5-8BB6-467228D2B83D}"/>
    <dgm:cxn modelId="{15308A11-E72E-4C19-B90B-4A24F8FB7A21}" srcId="{9700A493-7434-4B0B-B93A-4C9C58925AB9}" destId="{E52F5E6A-6130-45EE-8AC3-67FCEDCB3E24}" srcOrd="5" destOrd="0" parTransId="{520CB9A3-B400-40E0-B735-1CC321C89A3C}" sibTransId="{6C4B424B-22EA-47CE-9917-84C435C1BB77}"/>
    <dgm:cxn modelId="{18E1A852-CB34-4EC5-83AE-97855193A3BD}" type="presOf" srcId="{F7CE1E85-18B9-4106-81C1-3A973BED6D88}" destId="{AA4D60BE-051C-450B-BA15-CFEA58B983E2}" srcOrd="0" destOrd="0" presId="urn:microsoft.com/office/officeart/2005/8/layout/default"/>
    <dgm:cxn modelId="{55020C4E-8A23-4EFF-B2EB-339572F53310}" srcId="{9700A493-7434-4B0B-B93A-4C9C58925AB9}" destId="{0D0EB716-F1E1-4E5D-92FC-B4FF06DEDB53}" srcOrd="0" destOrd="0" parTransId="{86209E23-11C2-4C55-B1F9-C69F2F1D05C7}" sibTransId="{BD599B69-1ED4-4ACF-AFE6-B7F630856F30}"/>
    <dgm:cxn modelId="{F3A87298-0375-4468-9525-DFB48A28D2C4}" srcId="{9700A493-7434-4B0B-B93A-4C9C58925AB9}" destId="{3D0F1E20-F347-40F5-9640-0FD24B902132}" srcOrd="7" destOrd="0" parTransId="{F209E822-5EAB-4958-A2AE-896D45CD9AE0}" sibTransId="{2CE52777-60C2-4144-BBD2-38C37AADA38F}"/>
    <dgm:cxn modelId="{FC236A0D-B22D-49BF-8C29-5898EB8E1E06}" type="presOf" srcId="{E52F5E6A-6130-45EE-8AC3-67FCEDCB3E24}" destId="{CFB75015-3E5B-430B-8F74-F587A4E6A8CC}" srcOrd="0" destOrd="0" presId="urn:microsoft.com/office/officeart/2005/8/layout/default"/>
    <dgm:cxn modelId="{63E04AFF-7867-4C9A-99FA-6245BF12599A}" srcId="{9700A493-7434-4B0B-B93A-4C9C58925AB9}" destId="{1B1FC881-A790-4743-8387-7A0E8DB1CFFB}" srcOrd="1" destOrd="0" parTransId="{7D53D993-8940-40F8-9463-E07F3DC8569F}" sibTransId="{91096B87-987C-44F0-9389-031424E606BC}"/>
    <dgm:cxn modelId="{DB0BB258-A839-4FBB-9BF3-2F6DAC0E6828}" type="presParOf" srcId="{E13275ED-4497-44DE-AB2C-FBC4E1255F0B}" destId="{3974E226-6C9E-4933-AFBA-D871C54087F6}" srcOrd="0" destOrd="0" presId="urn:microsoft.com/office/officeart/2005/8/layout/default"/>
    <dgm:cxn modelId="{379EDC52-9861-45DF-9380-FF31BD5A1B37}" type="presParOf" srcId="{E13275ED-4497-44DE-AB2C-FBC4E1255F0B}" destId="{37AA4ED3-FBBD-49B3-A441-42D6BBE0C6BB}" srcOrd="1" destOrd="0" presId="urn:microsoft.com/office/officeart/2005/8/layout/default"/>
    <dgm:cxn modelId="{F16B2F23-3008-4E26-9C30-8359E4E2C663}" type="presParOf" srcId="{E13275ED-4497-44DE-AB2C-FBC4E1255F0B}" destId="{32B45AFD-B1A9-4547-A7F6-012B5209FD0E}" srcOrd="2" destOrd="0" presId="urn:microsoft.com/office/officeart/2005/8/layout/default"/>
    <dgm:cxn modelId="{D4DF34E3-3B50-404F-BB93-7C2C63E8522B}" type="presParOf" srcId="{E13275ED-4497-44DE-AB2C-FBC4E1255F0B}" destId="{CC464676-FF2F-4D2E-A2FB-A381EA6D822F}" srcOrd="3" destOrd="0" presId="urn:microsoft.com/office/officeart/2005/8/layout/default"/>
    <dgm:cxn modelId="{2AE45BE0-434A-45D2-AE3D-6BFDC8A3FD76}" type="presParOf" srcId="{E13275ED-4497-44DE-AB2C-FBC4E1255F0B}" destId="{AA4D60BE-051C-450B-BA15-CFEA58B983E2}" srcOrd="4" destOrd="0" presId="urn:microsoft.com/office/officeart/2005/8/layout/default"/>
    <dgm:cxn modelId="{97AF7BB3-230D-4350-A6F8-FE3A0400405B}" type="presParOf" srcId="{E13275ED-4497-44DE-AB2C-FBC4E1255F0B}" destId="{331F200D-946A-46FB-8B61-2846C7962AF6}" srcOrd="5" destOrd="0" presId="urn:microsoft.com/office/officeart/2005/8/layout/default"/>
    <dgm:cxn modelId="{0C326823-729D-4B0C-B427-4E87114EC156}" type="presParOf" srcId="{E13275ED-4497-44DE-AB2C-FBC4E1255F0B}" destId="{DA508A71-3407-4303-B506-8FE1E02C2D3E}" srcOrd="6" destOrd="0" presId="urn:microsoft.com/office/officeart/2005/8/layout/default"/>
    <dgm:cxn modelId="{CEFF173B-7C26-407E-B75B-8C6A73F17739}" type="presParOf" srcId="{E13275ED-4497-44DE-AB2C-FBC4E1255F0B}" destId="{6ECE5372-9FC7-4797-9DA0-FB02D969093E}" srcOrd="7" destOrd="0" presId="urn:microsoft.com/office/officeart/2005/8/layout/default"/>
    <dgm:cxn modelId="{B1660404-B976-46F7-8F50-BE6FFD528573}" type="presParOf" srcId="{E13275ED-4497-44DE-AB2C-FBC4E1255F0B}" destId="{54592E0E-1AD5-4739-8434-AC173F071E8D}" srcOrd="8" destOrd="0" presId="urn:microsoft.com/office/officeart/2005/8/layout/default"/>
    <dgm:cxn modelId="{90EE46EB-AEE5-45C2-A2D2-84DBC36EC4C5}" type="presParOf" srcId="{E13275ED-4497-44DE-AB2C-FBC4E1255F0B}" destId="{33DEF2C9-356D-4EAC-9781-342DB93A6EA5}" srcOrd="9" destOrd="0" presId="urn:microsoft.com/office/officeart/2005/8/layout/default"/>
    <dgm:cxn modelId="{9799675F-D6B6-46DE-8A38-91365A622D69}" type="presParOf" srcId="{E13275ED-4497-44DE-AB2C-FBC4E1255F0B}" destId="{CFB75015-3E5B-430B-8F74-F587A4E6A8CC}" srcOrd="10" destOrd="0" presId="urn:microsoft.com/office/officeart/2005/8/layout/default"/>
    <dgm:cxn modelId="{AE02E42C-9A75-4C24-89EF-87026FCF0774}" type="presParOf" srcId="{E13275ED-4497-44DE-AB2C-FBC4E1255F0B}" destId="{8AE06D79-DFB1-4259-B8AE-910DC6BF513C}" srcOrd="11" destOrd="0" presId="urn:microsoft.com/office/officeart/2005/8/layout/default"/>
    <dgm:cxn modelId="{5D12EB1A-C6EF-406C-8F68-EE67D4F9483B}" type="presParOf" srcId="{E13275ED-4497-44DE-AB2C-FBC4E1255F0B}" destId="{33C75892-24B0-421F-A918-C6BDFA9709C8}" srcOrd="12" destOrd="0" presId="urn:microsoft.com/office/officeart/2005/8/layout/default"/>
    <dgm:cxn modelId="{6A454688-BF41-44EE-A83D-C1C4C43A83A6}" type="presParOf" srcId="{E13275ED-4497-44DE-AB2C-FBC4E1255F0B}" destId="{58A6C1F5-40EF-42C2-982D-06E40AF61525}" srcOrd="13" destOrd="0" presId="urn:microsoft.com/office/officeart/2005/8/layout/default"/>
    <dgm:cxn modelId="{3983EE0A-AD02-497A-89DF-34E20B40C2F8}" type="presParOf" srcId="{E13275ED-4497-44DE-AB2C-FBC4E1255F0B}" destId="{48330A87-3FEA-4487-B310-164BA6F7F1F9}" srcOrd="14" destOrd="0" presId="urn:microsoft.com/office/officeart/2005/8/layout/default"/>
    <dgm:cxn modelId="{7B28FFEF-609D-469F-9633-2D8F27F4863D}" type="presParOf" srcId="{E13275ED-4497-44DE-AB2C-FBC4E1255F0B}" destId="{DCE99C0F-0379-4558-9F89-CD1B65341AA5}" srcOrd="15" destOrd="0" presId="urn:microsoft.com/office/officeart/2005/8/layout/default"/>
    <dgm:cxn modelId="{0BDC3519-6B0B-4BCE-949B-BFF192CEC131}" type="presParOf" srcId="{E13275ED-4497-44DE-AB2C-FBC4E1255F0B}" destId="{CFCC0474-C0FE-47FF-B3FC-CE35258D5BC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0A1C3E-A37A-4940-AF28-2DC52FAEC683}" type="doc">
      <dgm:prSet loTypeId="urn:microsoft.com/office/officeart/2016/7/layout/Basic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97EA9B-A2EC-4C08-8CB6-76C5D83013E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must be referred as a client of DMH or DDS</a:t>
          </a:r>
        </a:p>
      </dgm:t>
    </dgm:pt>
    <dgm:pt modelId="{35036678-7A2E-4821-9CC1-B5D845E7F450}" type="parTrans" cxnId="{F5495513-EFDC-4FDB-B821-14F7D123ACEA}">
      <dgm:prSet/>
      <dgm:spPr/>
      <dgm:t>
        <a:bodyPr/>
        <a:lstStyle/>
        <a:p>
          <a:endParaRPr lang="en-US"/>
        </a:p>
      </dgm:t>
    </dgm:pt>
    <dgm:pt modelId="{0794BD5A-4981-4D7F-8FBE-53EA3AE1D12C}" type="sibTrans" cxnId="{F5495513-EFDC-4FDB-B821-14F7D123ACEA}">
      <dgm:prSet/>
      <dgm:spPr/>
      <dgm:t>
        <a:bodyPr/>
        <a:lstStyle/>
        <a:p>
          <a:endParaRPr lang="en-US"/>
        </a:p>
      </dgm:t>
    </dgm:pt>
    <dgm:pt modelId="{255C4110-7372-40B2-8532-CF6A74B3FDC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Referral letter must be in the tenant file</a:t>
          </a:r>
        </a:p>
      </dgm:t>
    </dgm:pt>
    <dgm:pt modelId="{8D8269F7-DAD1-41F1-AFC7-A8ABC55A56B8}" type="parTrans" cxnId="{E3A045D8-7810-4A5A-9314-90775764990C}">
      <dgm:prSet/>
      <dgm:spPr/>
      <dgm:t>
        <a:bodyPr/>
        <a:lstStyle/>
        <a:p>
          <a:endParaRPr lang="en-US"/>
        </a:p>
      </dgm:t>
    </dgm:pt>
    <dgm:pt modelId="{5E744317-77BD-47A3-A7A1-D4D3B07142C4}" type="sibTrans" cxnId="{E3A045D8-7810-4A5A-9314-90775764990C}">
      <dgm:prSet/>
      <dgm:spPr/>
      <dgm:t>
        <a:bodyPr/>
        <a:lstStyle/>
        <a:p>
          <a:endParaRPr lang="en-US"/>
        </a:p>
      </dgm:t>
    </dgm:pt>
    <dgm:pt modelId="{C6C0A6B0-2AA8-417E-B85B-757B748A4829}" type="pres">
      <dgm:prSet presAssocID="{7F0A1C3E-A37A-4940-AF28-2DC52FAEC6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CD538-33B3-4FB4-9162-C783C40BA139}" type="pres">
      <dgm:prSet presAssocID="{3097EA9B-A2EC-4C08-8CB6-76C5D83013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E6FE1-1CD5-43C4-BAE6-18E0731079D0}" type="pres">
      <dgm:prSet presAssocID="{0794BD5A-4981-4D7F-8FBE-53EA3AE1D12C}" presName="sibTransSpacerBeforeConnector" presStyleCnt="0"/>
      <dgm:spPr/>
    </dgm:pt>
    <dgm:pt modelId="{09EE332A-0DA2-4813-9670-91568FAA86CC}" type="pres">
      <dgm:prSet presAssocID="{0794BD5A-4981-4D7F-8FBE-53EA3AE1D12C}" presName="sibTrans" presStyleLbl="node1" presStyleIdx="1" presStyleCnt="3"/>
      <dgm:spPr/>
      <dgm:t>
        <a:bodyPr/>
        <a:lstStyle/>
        <a:p>
          <a:endParaRPr lang="en-US"/>
        </a:p>
      </dgm:t>
    </dgm:pt>
    <dgm:pt modelId="{A3541ECA-83D4-4B98-A853-D6061E0AAD07}" type="pres">
      <dgm:prSet presAssocID="{0794BD5A-4981-4D7F-8FBE-53EA3AE1D12C}" presName="sibTransSpacerAfterConnector" presStyleCnt="0"/>
      <dgm:spPr/>
    </dgm:pt>
    <dgm:pt modelId="{9C2DE896-A4C1-472B-B336-36BB39EF8DF5}" type="pres">
      <dgm:prSet presAssocID="{255C4110-7372-40B2-8532-CF6A74B3FD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CA280-41D2-4C31-A329-2802BFF570E2}" type="presOf" srcId="{0794BD5A-4981-4D7F-8FBE-53EA3AE1D12C}" destId="{09EE332A-0DA2-4813-9670-91568FAA86CC}" srcOrd="0" destOrd="0" presId="urn:microsoft.com/office/officeart/2016/7/layout/BasicProcessNew"/>
    <dgm:cxn modelId="{F5495513-EFDC-4FDB-B821-14F7D123ACEA}" srcId="{7F0A1C3E-A37A-4940-AF28-2DC52FAEC683}" destId="{3097EA9B-A2EC-4C08-8CB6-76C5D83013E7}" srcOrd="0" destOrd="0" parTransId="{35036678-7A2E-4821-9CC1-B5D845E7F450}" sibTransId="{0794BD5A-4981-4D7F-8FBE-53EA3AE1D12C}"/>
    <dgm:cxn modelId="{04E637EA-8611-4888-B3A8-AF004AE41608}" type="presOf" srcId="{7F0A1C3E-A37A-4940-AF28-2DC52FAEC683}" destId="{C6C0A6B0-2AA8-417E-B85B-757B748A4829}" srcOrd="0" destOrd="0" presId="urn:microsoft.com/office/officeart/2016/7/layout/BasicProcessNew"/>
    <dgm:cxn modelId="{E3A045D8-7810-4A5A-9314-90775764990C}" srcId="{7F0A1C3E-A37A-4940-AF28-2DC52FAEC683}" destId="{255C4110-7372-40B2-8532-CF6A74B3FDCB}" srcOrd="1" destOrd="0" parTransId="{8D8269F7-DAD1-41F1-AFC7-A8ABC55A56B8}" sibTransId="{5E744317-77BD-47A3-A7A1-D4D3B07142C4}"/>
    <dgm:cxn modelId="{9B10031E-98C5-4AC2-AC49-BA2D3A1B3A76}" type="presOf" srcId="{3097EA9B-A2EC-4C08-8CB6-76C5D83013E7}" destId="{A7FCD538-33B3-4FB4-9162-C783C40BA139}" srcOrd="0" destOrd="0" presId="urn:microsoft.com/office/officeart/2016/7/layout/BasicProcessNew"/>
    <dgm:cxn modelId="{A6A25A65-24AE-458C-8F92-CF60B1A2AA2A}" type="presOf" srcId="{255C4110-7372-40B2-8532-CF6A74B3FDCB}" destId="{9C2DE896-A4C1-472B-B336-36BB39EF8DF5}" srcOrd="0" destOrd="0" presId="urn:microsoft.com/office/officeart/2016/7/layout/BasicProcessNew"/>
    <dgm:cxn modelId="{02E60DD5-C3A4-4AD7-ABC5-8FFEF561B5A1}" type="presParOf" srcId="{C6C0A6B0-2AA8-417E-B85B-757B748A4829}" destId="{A7FCD538-33B3-4FB4-9162-C783C40BA139}" srcOrd="0" destOrd="0" presId="urn:microsoft.com/office/officeart/2016/7/layout/BasicProcessNew"/>
    <dgm:cxn modelId="{75AA94CE-A375-45E5-9006-5EC32FD5BD31}" type="presParOf" srcId="{C6C0A6B0-2AA8-417E-B85B-757B748A4829}" destId="{991E6FE1-1CD5-43C4-BAE6-18E0731079D0}" srcOrd="1" destOrd="0" presId="urn:microsoft.com/office/officeart/2016/7/layout/BasicProcessNew"/>
    <dgm:cxn modelId="{87365477-7003-4980-86FB-333D630C8D5A}" type="presParOf" srcId="{C6C0A6B0-2AA8-417E-B85B-757B748A4829}" destId="{09EE332A-0DA2-4813-9670-91568FAA86CC}" srcOrd="2" destOrd="0" presId="urn:microsoft.com/office/officeart/2016/7/layout/BasicProcessNew"/>
    <dgm:cxn modelId="{3D7BD3B9-6B14-4AEF-A71F-6864B79EFBED}" type="presParOf" srcId="{C6C0A6B0-2AA8-417E-B85B-757B748A4829}" destId="{A3541ECA-83D4-4B98-A853-D6061E0AAD07}" srcOrd="3" destOrd="0" presId="urn:microsoft.com/office/officeart/2016/7/layout/BasicProcessNew"/>
    <dgm:cxn modelId="{BE9ADE74-59AD-449A-86F1-9C3AEB88D58F}" type="presParOf" srcId="{C6C0A6B0-2AA8-417E-B85B-757B748A4829}" destId="{9C2DE896-A4C1-472B-B336-36BB39EF8DF5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E0FA32-5AB4-4FC5-97CF-426F6D8B1B4D}" type="doc">
      <dgm:prSet loTypeId="urn:microsoft.com/office/officeart/2005/8/layout/process2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E90F62-6703-4DF2-B8C1-10533EFDE5D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Recertification, income </a:t>
          </a:r>
          <a:r>
            <a:rPr lang="en-US" u="sng" dirty="0">
              <a:solidFill>
                <a:schemeClr val="bg1"/>
              </a:solidFill>
            </a:rPr>
            <a:t>exceeds 80% </a:t>
          </a:r>
          <a:r>
            <a:rPr lang="en-US" dirty="0">
              <a:solidFill>
                <a:schemeClr val="bg1"/>
              </a:solidFill>
            </a:rPr>
            <a:t>of AMI</a:t>
          </a:r>
        </a:p>
      </dgm:t>
    </dgm:pt>
    <dgm:pt modelId="{AA533DF2-0275-4302-8164-8ACC68894E5D}" type="parTrans" cxnId="{359AA144-0E2D-4BE8-AC37-FECBAF8C805A}">
      <dgm:prSet/>
      <dgm:spPr/>
      <dgm:t>
        <a:bodyPr/>
        <a:lstStyle/>
        <a:p>
          <a:endParaRPr lang="en-US"/>
        </a:p>
      </dgm:t>
    </dgm:pt>
    <dgm:pt modelId="{A46E2D71-8FD6-4304-9929-77C387998387}" type="sibTrans" cxnId="{359AA144-0E2D-4BE8-AC37-FECBAF8C805A}">
      <dgm:prSet/>
      <dgm:spPr/>
      <dgm:t>
        <a:bodyPr/>
        <a:lstStyle/>
        <a:p>
          <a:endParaRPr lang="en-US"/>
        </a:p>
      </dgm:t>
    </dgm:pt>
    <dgm:pt modelId="{C570A5A4-B5C0-445D-ACF2-4B1FA73F7FE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is considered over-income</a:t>
          </a:r>
        </a:p>
      </dgm:t>
    </dgm:pt>
    <dgm:pt modelId="{377951A8-9D87-4FFC-BC63-9A1A849E9866}" type="parTrans" cxnId="{B1856F4A-8E52-4F20-875C-407A8AD74DAE}">
      <dgm:prSet/>
      <dgm:spPr/>
      <dgm:t>
        <a:bodyPr/>
        <a:lstStyle/>
        <a:p>
          <a:endParaRPr lang="en-US"/>
        </a:p>
      </dgm:t>
    </dgm:pt>
    <dgm:pt modelId="{CE537077-8E4E-4F1F-9A06-40C67DCFA2BB}" type="sibTrans" cxnId="{B1856F4A-8E52-4F20-875C-407A8AD74DAE}">
      <dgm:prSet/>
      <dgm:spPr/>
      <dgm:t>
        <a:bodyPr/>
        <a:lstStyle/>
        <a:p>
          <a:endParaRPr lang="en-US"/>
        </a:p>
      </dgm:t>
    </dgm:pt>
    <dgm:pt modelId="{15B0B274-A684-4FAB-94F9-DCFBE2DE6F6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Rent must be increase to the “over-income rent” </a:t>
          </a:r>
        </a:p>
      </dgm:t>
    </dgm:pt>
    <dgm:pt modelId="{E2142CAB-78C6-4934-B83E-91DB198924AB}" type="parTrans" cxnId="{2C3646C8-33FF-4810-97BE-FDC3AE4816EB}">
      <dgm:prSet/>
      <dgm:spPr/>
      <dgm:t>
        <a:bodyPr/>
        <a:lstStyle/>
        <a:p>
          <a:endParaRPr lang="en-US"/>
        </a:p>
      </dgm:t>
    </dgm:pt>
    <dgm:pt modelId="{26463B01-B2D9-4601-BB5F-F1E2356B9114}" type="sibTrans" cxnId="{2C3646C8-33FF-4810-97BE-FDC3AE4816EB}">
      <dgm:prSet/>
      <dgm:spPr/>
      <dgm:t>
        <a:bodyPr/>
        <a:lstStyle/>
        <a:p>
          <a:endParaRPr lang="en-US"/>
        </a:p>
      </dgm:t>
    </dgm:pt>
    <dgm:pt modelId="{4DC339BA-F36F-4D3C-A5B5-E6D246B9399E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Fixed HAU: </a:t>
          </a:r>
          <a:r>
            <a:rPr lang="en-US">
              <a:solidFill>
                <a:srgbClr val="002060"/>
              </a:solidFill>
            </a:rPr>
            <a:t>Household must pay rent equal to 30% of adjusted monthly income</a:t>
          </a:r>
          <a:endParaRPr lang="en-US" dirty="0">
            <a:solidFill>
              <a:srgbClr val="002060"/>
            </a:solidFill>
          </a:endParaRPr>
        </a:p>
      </dgm:t>
    </dgm:pt>
    <dgm:pt modelId="{B8378DA5-04FD-4EDA-B60E-D255D2303E30}" type="parTrans" cxnId="{EFDA6838-CE78-42ED-A75B-730E6889C54E}">
      <dgm:prSet/>
      <dgm:spPr/>
      <dgm:t>
        <a:bodyPr/>
        <a:lstStyle/>
        <a:p>
          <a:endParaRPr lang="en-US"/>
        </a:p>
      </dgm:t>
    </dgm:pt>
    <dgm:pt modelId="{027B6C22-C86F-4C61-8E36-3C12EEB7751A}" type="sibTrans" cxnId="{EFDA6838-CE78-42ED-A75B-730E6889C54E}">
      <dgm:prSet/>
      <dgm:spPr/>
      <dgm:t>
        <a:bodyPr/>
        <a:lstStyle/>
        <a:p>
          <a:endParaRPr lang="en-US"/>
        </a:p>
      </dgm:t>
    </dgm:pt>
    <dgm:pt modelId="{60CD53AA-6BCE-4989-A0DE-9D9DC0F3C939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Floating HAU:  </a:t>
          </a:r>
          <a:r>
            <a:rPr lang="en-US">
              <a:solidFill>
                <a:srgbClr val="002060"/>
              </a:solidFill>
            </a:rPr>
            <a:t>Household must pay rent equal to 30% of adjusted monthly income </a:t>
          </a:r>
          <a:r>
            <a:rPr lang="en-US" u="sng">
              <a:solidFill>
                <a:srgbClr val="002060"/>
              </a:solidFill>
            </a:rPr>
            <a:t>up to </a:t>
          </a:r>
          <a:r>
            <a:rPr lang="en-US">
              <a:solidFill>
                <a:srgbClr val="002060"/>
              </a:solidFill>
            </a:rPr>
            <a:t>the comparable ‘street’ or market rent level and “next available” unit rule applies</a:t>
          </a:r>
          <a:endParaRPr lang="en-US" dirty="0">
            <a:solidFill>
              <a:srgbClr val="002060"/>
            </a:solidFill>
          </a:endParaRPr>
        </a:p>
      </dgm:t>
    </dgm:pt>
    <dgm:pt modelId="{6FEB8559-5F8B-4F3B-AC49-1FD144AC65BA}" type="parTrans" cxnId="{C6C9EC0E-C753-470E-A586-00A7CCA71A5D}">
      <dgm:prSet/>
      <dgm:spPr/>
      <dgm:t>
        <a:bodyPr/>
        <a:lstStyle/>
        <a:p>
          <a:endParaRPr lang="en-US"/>
        </a:p>
      </dgm:t>
    </dgm:pt>
    <dgm:pt modelId="{0D942546-82A4-488D-8097-C3750EA36862}" type="sibTrans" cxnId="{C6C9EC0E-C753-470E-A586-00A7CCA71A5D}">
      <dgm:prSet/>
      <dgm:spPr/>
      <dgm:t>
        <a:bodyPr/>
        <a:lstStyle/>
        <a:p>
          <a:endParaRPr lang="en-US"/>
        </a:p>
      </dgm:t>
    </dgm:pt>
    <dgm:pt modelId="{8D4F55ED-5102-4110-8F69-2C87E87DDF74}" type="pres">
      <dgm:prSet presAssocID="{93E0FA32-5AB4-4FC5-97CF-426F6D8B1B4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C6C460-3140-46DE-89E1-8FE1E66FAE8E}" type="pres">
      <dgm:prSet presAssocID="{4AE90F62-6703-4DF2-B8C1-10533EFDE5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2F62C-0AB3-4E07-A6C2-499E21620893}" type="pres">
      <dgm:prSet presAssocID="{A46E2D71-8FD6-4304-9929-77C38799838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7018542-1D77-4D7C-A140-4AEB06449B67}" type="pres">
      <dgm:prSet presAssocID="{A46E2D71-8FD6-4304-9929-77C38799838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3E9853A-E407-4D83-ACF0-D0F7EC325283}" type="pres">
      <dgm:prSet presAssocID="{4DC339BA-F36F-4D3C-A5B5-E6D246B939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36703-2F98-4227-BA0C-47CFCBE69D3B}" type="pres">
      <dgm:prSet presAssocID="{027B6C22-C86F-4C61-8E36-3C12EEB7751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0B3271B-4B77-4104-A614-4FAFBBDFB6B6}" type="pres">
      <dgm:prSet presAssocID="{027B6C22-C86F-4C61-8E36-3C12EEB7751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C2306C3-7CB7-47F9-8C3A-2A4DDBF103BB}" type="pres">
      <dgm:prSet presAssocID="{60CD53AA-6BCE-4989-A0DE-9D9DC0F3C9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56F4A-8E52-4F20-875C-407A8AD74DAE}" srcId="{4AE90F62-6703-4DF2-B8C1-10533EFDE5DF}" destId="{C570A5A4-B5C0-445D-ACF2-4B1FA73F7FEF}" srcOrd="0" destOrd="0" parTransId="{377951A8-9D87-4FFC-BC63-9A1A849E9866}" sibTransId="{CE537077-8E4E-4F1F-9A06-40C67DCFA2BB}"/>
    <dgm:cxn modelId="{57E08267-A53F-42C7-A9F0-62F445886295}" type="presOf" srcId="{A46E2D71-8FD6-4304-9929-77C387998387}" destId="{30C2F62C-0AB3-4E07-A6C2-499E21620893}" srcOrd="0" destOrd="0" presId="urn:microsoft.com/office/officeart/2005/8/layout/process2"/>
    <dgm:cxn modelId="{FF418620-A6B0-429F-A50E-F467AB4582B3}" type="presOf" srcId="{93E0FA32-5AB4-4FC5-97CF-426F6D8B1B4D}" destId="{8D4F55ED-5102-4110-8F69-2C87E87DDF74}" srcOrd="0" destOrd="0" presId="urn:microsoft.com/office/officeart/2005/8/layout/process2"/>
    <dgm:cxn modelId="{C6C9EC0E-C753-470E-A586-00A7CCA71A5D}" srcId="{93E0FA32-5AB4-4FC5-97CF-426F6D8B1B4D}" destId="{60CD53AA-6BCE-4989-A0DE-9D9DC0F3C939}" srcOrd="2" destOrd="0" parTransId="{6FEB8559-5F8B-4F3B-AC49-1FD144AC65BA}" sibTransId="{0D942546-82A4-488D-8097-C3750EA36862}"/>
    <dgm:cxn modelId="{2C3646C8-33FF-4810-97BE-FDC3AE4816EB}" srcId="{4AE90F62-6703-4DF2-B8C1-10533EFDE5DF}" destId="{15B0B274-A684-4FAB-94F9-DCFBE2DE6F6F}" srcOrd="1" destOrd="0" parTransId="{E2142CAB-78C6-4934-B83E-91DB198924AB}" sibTransId="{26463B01-B2D9-4601-BB5F-F1E2356B9114}"/>
    <dgm:cxn modelId="{B9A39F7D-B6DA-4BB6-B6BB-82A3061C67E5}" type="presOf" srcId="{C570A5A4-B5C0-445D-ACF2-4B1FA73F7FEF}" destId="{C0C6C460-3140-46DE-89E1-8FE1E66FAE8E}" srcOrd="0" destOrd="1" presId="urn:microsoft.com/office/officeart/2005/8/layout/process2"/>
    <dgm:cxn modelId="{EFDA6838-CE78-42ED-A75B-730E6889C54E}" srcId="{93E0FA32-5AB4-4FC5-97CF-426F6D8B1B4D}" destId="{4DC339BA-F36F-4D3C-A5B5-E6D246B9399E}" srcOrd="1" destOrd="0" parTransId="{B8378DA5-04FD-4EDA-B60E-D255D2303E30}" sibTransId="{027B6C22-C86F-4C61-8E36-3C12EEB7751A}"/>
    <dgm:cxn modelId="{32BE11F9-E9DF-4967-A96D-364344D2A763}" type="presOf" srcId="{15B0B274-A684-4FAB-94F9-DCFBE2DE6F6F}" destId="{C0C6C460-3140-46DE-89E1-8FE1E66FAE8E}" srcOrd="0" destOrd="2" presId="urn:microsoft.com/office/officeart/2005/8/layout/process2"/>
    <dgm:cxn modelId="{418F3951-7355-436C-A07E-C74E0CE8F8F8}" type="presOf" srcId="{4AE90F62-6703-4DF2-B8C1-10533EFDE5DF}" destId="{C0C6C460-3140-46DE-89E1-8FE1E66FAE8E}" srcOrd="0" destOrd="0" presId="urn:microsoft.com/office/officeart/2005/8/layout/process2"/>
    <dgm:cxn modelId="{5ED41764-1E81-4E47-B1C3-6F005E412893}" type="presOf" srcId="{027B6C22-C86F-4C61-8E36-3C12EEB7751A}" destId="{C0B3271B-4B77-4104-A614-4FAFBBDFB6B6}" srcOrd="1" destOrd="0" presId="urn:microsoft.com/office/officeart/2005/8/layout/process2"/>
    <dgm:cxn modelId="{212D79DB-2B68-4420-88E2-749C6AABD0BF}" type="presOf" srcId="{027B6C22-C86F-4C61-8E36-3C12EEB7751A}" destId="{18B36703-2F98-4227-BA0C-47CFCBE69D3B}" srcOrd="0" destOrd="0" presId="urn:microsoft.com/office/officeart/2005/8/layout/process2"/>
    <dgm:cxn modelId="{359AA144-0E2D-4BE8-AC37-FECBAF8C805A}" srcId="{93E0FA32-5AB4-4FC5-97CF-426F6D8B1B4D}" destId="{4AE90F62-6703-4DF2-B8C1-10533EFDE5DF}" srcOrd="0" destOrd="0" parTransId="{AA533DF2-0275-4302-8164-8ACC68894E5D}" sibTransId="{A46E2D71-8FD6-4304-9929-77C387998387}"/>
    <dgm:cxn modelId="{B4F92677-7BCC-4133-9C08-F635800D8493}" type="presOf" srcId="{A46E2D71-8FD6-4304-9929-77C387998387}" destId="{B7018542-1D77-4D7C-A140-4AEB06449B67}" srcOrd="1" destOrd="0" presId="urn:microsoft.com/office/officeart/2005/8/layout/process2"/>
    <dgm:cxn modelId="{A165FADA-3BB3-4FC7-BBA8-6801F67AA3A4}" type="presOf" srcId="{4DC339BA-F36F-4D3C-A5B5-E6D246B9399E}" destId="{03E9853A-E407-4D83-ACF0-D0F7EC325283}" srcOrd="0" destOrd="0" presId="urn:microsoft.com/office/officeart/2005/8/layout/process2"/>
    <dgm:cxn modelId="{2DB87EAF-EE26-41C3-8BD2-FBE54CD4E75D}" type="presOf" srcId="{60CD53AA-6BCE-4989-A0DE-9D9DC0F3C939}" destId="{FC2306C3-7CB7-47F9-8C3A-2A4DDBF103BB}" srcOrd="0" destOrd="0" presId="urn:microsoft.com/office/officeart/2005/8/layout/process2"/>
    <dgm:cxn modelId="{E3EA336A-3E68-41B4-B3D8-90B67F289CC1}" type="presParOf" srcId="{8D4F55ED-5102-4110-8F69-2C87E87DDF74}" destId="{C0C6C460-3140-46DE-89E1-8FE1E66FAE8E}" srcOrd="0" destOrd="0" presId="urn:microsoft.com/office/officeart/2005/8/layout/process2"/>
    <dgm:cxn modelId="{F9C8016F-184E-4D65-BA84-7372816A6604}" type="presParOf" srcId="{8D4F55ED-5102-4110-8F69-2C87E87DDF74}" destId="{30C2F62C-0AB3-4E07-A6C2-499E21620893}" srcOrd="1" destOrd="0" presId="urn:microsoft.com/office/officeart/2005/8/layout/process2"/>
    <dgm:cxn modelId="{EE8385F5-6C1B-46C6-8DB3-758EAE3EF910}" type="presParOf" srcId="{30C2F62C-0AB3-4E07-A6C2-499E21620893}" destId="{B7018542-1D77-4D7C-A140-4AEB06449B67}" srcOrd="0" destOrd="0" presId="urn:microsoft.com/office/officeart/2005/8/layout/process2"/>
    <dgm:cxn modelId="{0DFE65F3-7DF5-4C47-9A4E-EA73E1586FA1}" type="presParOf" srcId="{8D4F55ED-5102-4110-8F69-2C87E87DDF74}" destId="{03E9853A-E407-4D83-ACF0-D0F7EC325283}" srcOrd="2" destOrd="0" presId="urn:microsoft.com/office/officeart/2005/8/layout/process2"/>
    <dgm:cxn modelId="{B7425332-41DB-4AA3-B862-CC9D731C1070}" type="presParOf" srcId="{8D4F55ED-5102-4110-8F69-2C87E87DDF74}" destId="{18B36703-2F98-4227-BA0C-47CFCBE69D3B}" srcOrd="3" destOrd="0" presId="urn:microsoft.com/office/officeart/2005/8/layout/process2"/>
    <dgm:cxn modelId="{3000E272-14AC-4473-8FBD-CE978F9B4576}" type="presParOf" srcId="{18B36703-2F98-4227-BA0C-47CFCBE69D3B}" destId="{C0B3271B-4B77-4104-A614-4FAFBBDFB6B6}" srcOrd="0" destOrd="0" presId="urn:microsoft.com/office/officeart/2005/8/layout/process2"/>
    <dgm:cxn modelId="{CD86047F-D72C-44A2-BC32-6995F82A03B7}" type="presParOf" srcId="{8D4F55ED-5102-4110-8F69-2C87E87DDF74}" destId="{FC2306C3-7CB7-47F9-8C3A-2A4DDBF103B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14D1BD-7F32-4EEF-B829-B9ACAC727CE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E4B62F-C1A7-4A83-B86B-27B10EC33A5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HOME with LIHTC: “over-income rent” is capped at LIHTC rent limit</a:t>
          </a:r>
        </a:p>
      </dgm:t>
    </dgm:pt>
    <dgm:pt modelId="{7FE1547E-7FED-48F4-8417-43BFB626669C}" type="parTrans" cxnId="{F090568A-9E25-4C75-8E7D-4CCE4BC0394B}">
      <dgm:prSet/>
      <dgm:spPr/>
      <dgm:t>
        <a:bodyPr/>
        <a:lstStyle/>
        <a:p>
          <a:endParaRPr lang="en-US"/>
        </a:p>
      </dgm:t>
    </dgm:pt>
    <dgm:pt modelId="{DABF493E-5C09-4EDF-A050-9B09235ED106}" type="sibTrans" cxnId="{F090568A-9E25-4C75-8E7D-4CCE4BC0394B}">
      <dgm:prSet/>
      <dgm:spPr/>
      <dgm:t>
        <a:bodyPr/>
        <a:lstStyle/>
        <a:p>
          <a:endParaRPr lang="en-US"/>
        </a:p>
      </dgm:t>
    </dgm:pt>
    <dgm:pt modelId="{496A1A05-82EE-4AC7-8D5E-94E9B9CEEEB7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At no time can tenancy be terminated due to household becoming “over income”</a:t>
          </a:r>
        </a:p>
      </dgm:t>
    </dgm:pt>
    <dgm:pt modelId="{8B997064-A04F-4E8B-81F1-7DD4398EEA62}" type="parTrans" cxnId="{65CFFD7F-8A20-4715-9B43-78CE214E627F}">
      <dgm:prSet/>
      <dgm:spPr/>
      <dgm:t>
        <a:bodyPr/>
        <a:lstStyle/>
        <a:p>
          <a:endParaRPr lang="en-US"/>
        </a:p>
      </dgm:t>
    </dgm:pt>
    <dgm:pt modelId="{D6A69795-520B-4ADE-86B6-ACE30AD5BC57}" type="sibTrans" cxnId="{65CFFD7F-8A20-4715-9B43-78CE214E627F}">
      <dgm:prSet/>
      <dgm:spPr/>
      <dgm:t>
        <a:bodyPr/>
        <a:lstStyle/>
        <a:p>
          <a:endParaRPr lang="en-US"/>
        </a:p>
      </dgm:t>
    </dgm:pt>
    <dgm:pt modelId="{528455AD-E19C-4CB9-9290-63F475BF139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 all cases of combined funding sources; the most restrictive rent rules apply</a:t>
          </a:r>
        </a:p>
      </dgm:t>
    </dgm:pt>
    <dgm:pt modelId="{7B2EB1F1-8FBA-4DB0-8E20-3E66E58C78B6}" type="parTrans" cxnId="{3E1F92AF-CC8E-4886-B8F4-261CF1F1F8C0}">
      <dgm:prSet/>
      <dgm:spPr/>
      <dgm:t>
        <a:bodyPr/>
        <a:lstStyle/>
        <a:p>
          <a:endParaRPr lang="en-US"/>
        </a:p>
      </dgm:t>
    </dgm:pt>
    <dgm:pt modelId="{C81603EF-2A1B-4988-A65E-A91BC6840EA1}" type="sibTrans" cxnId="{3E1F92AF-CC8E-4886-B8F4-261CF1F1F8C0}">
      <dgm:prSet/>
      <dgm:spPr/>
      <dgm:t>
        <a:bodyPr/>
        <a:lstStyle/>
        <a:p>
          <a:endParaRPr lang="en-US"/>
        </a:p>
      </dgm:t>
    </dgm:pt>
    <dgm:pt modelId="{63AA3767-718A-4876-8D24-4933182C487F}" type="pres">
      <dgm:prSet presAssocID="{A714D1BD-7F32-4EEF-B829-B9ACAC727CE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44254-41B4-45B8-9BB2-788E55D341E5}" type="pres">
      <dgm:prSet presAssocID="{D0E4B62F-C1A7-4A83-B86B-27B10EC33A53}" presName="compNode" presStyleCnt="0"/>
      <dgm:spPr/>
    </dgm:pt>
    <dgm:pt modelId="{0754B8F6-8F4B-4204-9F3C-D77AE5C8A7F9}" type="pres">
      <dgm:prSet presAssocID="{D0E4B62F-C1A7-4A83-B86B-27B10EC33A53}" presName="bgRect" presStyleLbl="bgShp" presStyleIdx="0" presStyleCnt="3"/>
      <dgm:spPr/>
    </dgm:pt>
    <dgm:pt modelId="{208F47F8-4596-42DE-B707-2B6AD16DD869}" type="pres">
      <dgm:prSet presAssocID="{D0E4B62F-C1A7-4A83-B86B-27B10EC33A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E8022550-2BC0-409F-B90A-5281333AA3EA}" type="pres">
      <dgm:prSet presAssocID="{D0E4B62F-C1A7-4A83-B86B-27B10EC33A53}" presName="spaceRect" presStyleCnt="0"/>
      <dgm:spPr/>
    </dgm:pt>
    <dgm:pt modelId="{1D759E79-93FF-4556-B3EB-FA064DCCCC01}" type="pres">
      <dgm:prSet presAssocID="{D0E4B62F-C1A7-4A83-B86B-27B10EC33A5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E6B97B-7769-4C5F-ABC6-80931E92B119}" type="pres">
      <dgm:prSet presAssocID="{DABF493E-5C09-4EDF-A050-9B09235ED106}" presName="sibTrans" presStyleCnt="0"/>
      <dgm:spPr/>
    </dgm:pt>
    <dgm:pt modelId="{6D5F7147-D05D-47B2-8352-0E1C472A99BA}" type="pres">
      <dgm:prSet presAssocID="{496A1A05-82EE-4AC7-8D5E-94E9B9CEEEB7}" presName="compNode" presStyleCnt="0"/>
      <dgm:spPr/>
    </dgm:pt>
    <dgm:pt modelId="{468125B1-7733-46B6-88D8-C231CCA760E6}" type="pres">
      <dgm:prSet presAssocID="{496A1A05-82EE-4AC7-8D5E-94E9B9CEEEB7}" presName="bgRect" presStyleLbl="bgShp" presStyleIdx="1" presStyleCnt="3"/>
      <dgm:spPr/>
    </dgm:pt>
    <dgm:pt modelId="{F3830FC7-CBC7-4D2C-A3FB-77E235E129B2}" type="pres">
      <dgm:prSet presAssocID="{496A1A05-82EE-4AC7-8D5E-94E9B9CEEEB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CCA1BF7B-0E6B-4D13-9EC0-5AB0C86FF56E}" type="pres">
      <dgm:prSet presAssocID="{496A1A05-82EE-4AC7-8D5E-94E9B9CEEEB7}" presName="spaceRect" presStyleCnt="0"/>
      <dgm:spPr/>
    </dgm:pt>
    <dgm:pt modelId="{7601DF7C-582A-4821-AB8E-9B872FBE1FE7}" type="pres">
      <dgm:prSet presAssocID="{496A1A05-82EE-4AC7-8D5E-94E9B9CEEEB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CFABAF-04E1-4118-9DBB-3DE740BFF266}" type="pres">
      <dgm:prSet presAssocID="{D6A69795-520B-4ADE-86B6-ACE30AD5BC57}" presName="sibTrans" presStyleCnt="0"/>
      <dgm:spPr/>
    </dgm:pt>
    <dgm:pt modelId="{2D1C7DDB-E73E-4373-91C3-51B3EE74925C}" type="pres">
      <dgm:prSet presAssocID="{528455AD-E19C-4CB9-9290-63F475BF1390}" presName="compNode" presStyleCnt="0"/>
      <dgm:spPr/>
    </dgm:pt>
    <dgm:pt modelId="{7824894E-9990-4829-8A6D-4A91B9AF6322}" type="pres">
      <dgm:prSet presAssocID="{528455AD-E19C-4CB9-9290-63F475BF1390}" presName="bgRect" presStyleLbl="bgShp" presStyleIdx="2" presStyleCnt="3"/>
      <dgm:spPr/>
    </dgm:pt>
    <dgm:pt modelId="{C8290FB2-1F35-444D-8000-225E54344CD3}" type="pres">
      <dgm:prSet presAssocID="{528455AD-E19C-4CB9-9290-63F475BF139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E3EC6C6-FDF0-439F-A4DB-6C90776442F8}" type="pres">
      <dgm:prSet presAssocID="{528455AD-E19C-4CB9-9290-63F475BF1390}" presName="spaceRect" presStyleCnt="0"/>
      <dgm:spPr/>
    </dgm:pt>
    <dgm:pt modelId="{448901E6-4F1B-4FED-AD39-493B6D979254}" type="pres">
      <dgm:prSet presAssocID="{528455AD-E19C-4CB9-9290-63F475BF1390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9C371-5C28-4885-97A7-6D5D855486F7}" type="presOf" srcId="{D0E4B62F-C1A7-4A83-B86B-27B10EC33A53}" destId="{1D759E79-93FF-4556-B3EB-FA064DCCCC01}" srcOrd="0" destOrd="0" presId="urn:microsoft.com/office/officeart/2018/2/layout/IconVerticalSolidList"/>
    <dgm:cxn modelId="{59871D1A-C3A5-4FCE-AB36-2DF88E5D9C5F}" type="presOf" srcId="{528455AD-E19C-4CB9-9290-63F475BF1390}" destId="{448901E6-4F1B-4FED-AD39-493B6D979254}" srcOrd="0" destOrd="0" presId="urn:microsoft.com/office/officeart/2018/2/layout/IconVerticalSolidList"/>
    <dgm:cxn modelId="{902E2CAF-C142-4B8B-82C5-A38233228465}" type="presOf" srcId="{A714D1BD-7F32-4EEF-B829-B9ACAC727CEB}" destId="{63AA3767-718A-4876-8D24-4933182C487F}" srcOrd="0" destOrd="0" presId="urn:microsoft.com/office/officeart/2018/2/layout/IconVerticalSolidList"/>
    <dgm:cxn modelId="{3E1F92AF-CC8E-4886-B8F4-261CF1F1F8C0}" srcId="{A714D1BD-7F32-4EEF-B829-B9ACAC727CEB}" destId="{528455AD-E19C-4CB9-9290-63F475BF1390}" srcOrd="2" destOrd="0" parTransId="{7B2EB1F1-8FBA-4DB0-8E20-3E66E58C78B6}" sibTransId="{C81603EF-2A1B-4988-A65E-A91BC6840EA1}"/>
    <dgm:cxn modelId="{65CFFD7F-8A20-4715-9B43-78CE214E627F}" srcId="{A714D1BD-7F32-4EEF-B829-B9ACAC727CEB}" destId="{496A1A05-82EE-4AC7-8D5E-94E9B9CEEEB7}" srcOrd="1" destOrd="0" parTransId="{8B997064-A04F-4E8B-81F1-7DD4398EEA62}" sibTransId="{D6A69795-520B-4ADE-86B6-ACE30AD5BC57}"/>
    <dgm:cxn modelId="{D6958E16-3DCE-409B-B7A7-B5BC282349AB}" type="presOf" srcId="{496A1A05-82EE-4AC7-8D5E-94E9B9CEEEB7}" destId="{7601DF7C-582A-4821-AB8E-9B872FBE1FE7}" srcOrd="0" destOrd="0" presId="urn:microsoft.com/office/officeart/2018/2/layout/IconVerticalSolidList"/>
    <dgm:cxn modelId="{F090568A-9E25-4C75-8E7D-4CCE4BC0394B}" srcId="{A714D1BD-7F32-4EEF-B829-B9ACAC727CEB}" destId="{D0E4B62F-C1A7-4A83-B86B-27B10EC33A53}" srcOrd="0" destOrd="0" parTransId="{7FE1547E-7FED-48F4-8417-43BFB626669C}" sibTransId="{DABF493E-5C09-4EDF-A050-9B09235ED106}"/>
    <dgm:cxn modelId="{3452DD11-9798-41B3-BC0B-F0E8F4BBB4C7}" type="presParOf" srcId="{63AA3767-718A-4876-8D24-4933182C487F}" destId="{62244254-41B4-45B8-9BB2-788E55D341E5}" srcOrd="0" destOrd="0" presId="urn:microsoft.com/office/officeart/2018/2/layout/IconVerticalSolidList"/>
    <dgm:cxn modelId="{74C3D319-C877-4A67-B285-4C023B87A9A3}" type="presParOf" srcId="{62244254-41B4-45B8-9BB2-788E55D341E5}" destId="{0754B8F6-8F4B-4204-9F3C-D77AE5C8A7F9}" srcOrd="0" destOrd="0" presId="urn:microsoft.com/office/officeart/2018/2/layout/IconVerticalSolidList"/>
    <dgm:cxn modelId="{64137B74-2984-4B8A-ACD7-9603463770B2}" type="presParOf" srcId="{62244254-41B4-45B8-9BB2-788E55D341E5}" destId="{208F47F8-4596-42DE-B707-2B6AD16DD869}" srcOrd="1" destOrd="0" presId="urn:microsoft.com/office/officeart/2018/2/layout/IconVerticalSolidList"/>
    <dgm:cxn modelId="{D8E8CB25-826C-42BA-BCA8-143D4F4BCA74}" type="presParOf" srcId="{62244254-41B4-45B8-9BB2-788E55D341E5}" destId="{E8022550-2BC0-409F-B90A-5281333AA3EA}" srcOrd="2" destOrd="0" presId="urn:microsoft.com/office/officeart/2018/2/layout/IconVerticalSolidList"/>
    <dgm:cxn modelId="{298F9A84-48D1-4299-85A9-1A72ACC01146}" type="presParOf" srcId="{62244254-41B4-45B8-9BB2-788E55D341E5}" destId="{1D759E79-93FF-4556-B3EB-FA064DCCCC01}" srcOrd="3" destOrd="0" presId="urn:microsoft.com/office/officeart/2018/2/layout/IconVerticalSolidList"/>
    <dgm:cxn modelId="{62678ABA-3E1B-4091-A75B-A76A6E52609F}" type="presParOf" srcId="{63AA3767-718A-4876-8D24-4933182C487F}" destId="{D0E6B97B-7769-4C5F-ABC6-80931E92B119}" srcOrd="1" destOrd="0" presId="urn:microsoft.com/office/officeart/2018/2/layout/IconVerticalSolidList"/>
    <dgm:cxn modelId="{1551EA7C-50D5-4196-A360-926C29DE1DA7}" type="presParOf" srcId="{63AA3767-718A-4876-8D24-4933182C487F}" destId="{6D5F7147-D05D-47B2-8352-0E1C472A99BA}" srcOrd="2" destOrd="0" presId="urn:microsoft.com/office/officeart/2018/2/layout/IconVerticalSolidList"/>
    <dgm:cxn modelId="{D0FCF667-714D-46AB-909F-FF84853810D1}" type="presParOf" srcId="{6D5F7147-D05D-47B2-8352-0E1C472A99BA}" destId="{468125B1-7733-46B6-88D8-C231CCA760E6}" srcOrd="0" destOrd="0" presId="urn:microsoft.com/office/officeart/2018/2/layout/IconVerticalSolidList"/>
    <dgm:cxn modelId="{B99B2158-E1C2-4FC2-B70F-92CEDE62E14B}" type="presParOf" srcId="{6D5F7147-D05D-47B2-8352-0E1C472A99BA}" destId="{F3830FC7-CBC7-4D2C-A3FB-77E235E129B2}" srcOrd="1" destOrd="0" presId="urn:microsoft.com/office/officeart/2018/2/layout/IconVerticalSolidList"/>
    <dgm:cxn modelId="{B4F21983-C9CA-4EAA-8702-697047B059A4}" type="presParOf" srcId="{6D5F7147-D05D-47B2-8352-0E1C472A99BA}" destId="{CCA1BF7B-0E6B-4D13-9EC0-5AB0C86FF56E}" srcOrd="2" destOrd="0" presId="urn:microsoft.com/office/officeart/2018/2/layout/IconVerticalSolidList"/>
    <dgm:cxn modelId="{ED2A9825-A94A-48C0-A805-BDC73051CB47}" type="presParOf" srcId="{6D5F7147-D05D-47B2-8352-0E1C472A99BA}" destId="{7601DF7C-582A-4821-AB8E-9B872FBE1FE7}" srcOrd="3" destOrd="0" presId="urn:microsoft.com/office/officeart/2018/2/layout/IconVerticalSolidList"/>
    <dgm:cxn modelId="{37814D85-67A7-4F67-8707-5F877921716B}" type="presParOf" srcId="{63AA3767-718A-4876-8D24-4933182C487F}" destId="{1DCFABAF-04E1-4118-9DBB-3DE740BFF266}" srcOrd="3" destOrd="0" presId="urn:microsoft.com/office/officeart/2018/2/layout/IconVerticalSolidList"/>
    <dgm:cxn modelId="{7DB04A14-ED50-48AD-BA19-4D553E68D037}" type="presParOf" srcId="{63AA3767-718A-4876-8D24-4933182C487F}" destId="{2D1C7DDB-E73E-4373-91C3-51B3EE74925C}" srcOrd="4" destOrd="0" presId="urn:microsoft.com/office/officeart/2018/2/layout/IconVerticalSolidList"/>
    <dgm:cxn modelId="{2D123B7B-AFB8-47E6-B76D-DA29F76BCADA}" type="presParOf" srcId="{2D1C7DDB-E73E-4373-91C3-51B3EE74925C}" destId="{7824894E-9990-4829-8A6D-4A91B9AF6322}" srcOrd="0" destOrd="0" presId="urn:microsoft.com/office/officeart/2018/2/layout/IconVerticalSolidList"/>
    <dgm:cxn modelId="{952851B2-3932-444B-9230-DDFC35D26957}" type="presParOf" srcId="{2D1C7DDB-E73E-4373-91C3-51B3EE74925C}" destId="{C8290FB2-1F35-444D-8000-225E54344CD3}" srcOrd="1" destOrd="0" presId="urn:microsoft.com/office/officeart/2018/2/layout/IconVerticalSolidList"/>
    <dgm:cxn modelId="{762977DF-51FD-45A1-B28B-FA96BEFC36D5}" type="presParOf" srcId="{2D1C7DDB-E73E-4373-91C3-51B3EE74925C}" destId="{9E3EC6C6-FDF0-439F-A4DB-6C90776442F8}" srcOrd="2" destOrd="0" presId="urn:microsoft.com/office/officeart/2018/2/layout/IconVerticalSolidList"/>
    <dgm:cxn modelId="{3B17A169-9517-4D7D-99B0-85260A7D5FE3}" type="presParOf" srcId="{2D1C7DDB-E73E-4373-91C3-51B3EE74925C}" destId="{448901E6-4F1B-4FED-AD39-493B6D9792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0C752A-0295-4BD0-B6CE-9AC25EF1E82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9F1725-A4F5-4A7E-A3E0-2EF62D1907C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30% (ELI) household’s income increases above 30% but below 50%</a:t>
          </a:r>
        </a:p>
      </dgm:t>
    </dgm:pt>
    <dgm:pt modelId="{7DBBD303-3A54-4171-A324-AD5896576C4C}" type="parTrans" cxnId="{77F11264-0DFF-42AD-814F-1549A3405FBE}">
      <dgm:prSet/>
      <dgm:spPr/>
      <dgm:t>
        <a:bodyPr/>
        <a:lstStyle/>
        <a:p>
          <a:endParaRPr lang="en-US"/>
        </a:p>
      </dgm:t>
    </dgm:pt>
    <dgm:pt modelId="{F21C5607-06DB-4D53-8CFB-0A3BF7054FA1}" type="sibTrans" cxnId="{77F11264-0DFF-42AD-814F-1549A3405FBE}">
      <dgm:prSet/>
      <dgm:spPr/>
      <dgm:t>
        <a:bodyPr/>
        <a:lstStyle/>
        <a:p>
          <a:endParaRPr lang="en-US"/>
        </a:p>
      </dgm:t>
    </dgm:pt>
    <dgm:pt modelId="{D9C0FAEF-FD2B-4509-BBD4-631A21CD3763}">
      <dgm:prSet custT="1"/>
      <dgm:spPr/>
      <dgm:t>
        <a:bodyPr/>
        <a:lstStyle/>
        <a:p>
          <a:r>
            <a:rPr lang="en-US" sz="1400" dirty="0"/>
            <a:t>Household must pay the “over-income rent” – 1/12</a:t>
          </a:r>
          <a:r>
            <a:rPr lang="en-US" sz="1400" baseline="30000" dirty="0"/>
            <a:t>th</a:t>
          </a:r>
          <a:r>
            <a:rPr lang="en-US" sz="1400" dirty="0"/>
            <a:t> of 30% of the household’s income as certified annually</a:t>
          </a:r>
        </a:p>
      </dgm:t>
    </dgm:pt>
    <dgm:pt modelId="{6BCCCCFF-7DDA-40F1-997C-3D6ED55D47D9}" type="parTrans" cxnId="{5099333B-3335-4921-84AB-A14663A3E9FD}">
      <dgm:prSet/>
      <dgm:spPr/>
      <dgm:t>
        <a:bodyPr/>
        <a:lstStyle/>
        <a:p>
          <a:endParaRPr lang="en-US"/>
        </a:p>
      </dgm:t>
    </dgm:pt>
    <dgm:pt modelId="{B21EA9E8-9191-4557-82D0-A5EFD6479D26}" type="sibTrans" cxnId="{5099333B-3335-4921-84AB-A14663A3E9FD}">
      <dgm:prSet/>
      <dgm:spPr/>
      <dgm:t>
        <a:bodyPr/>
        <a:lstStyle/>
        <a:p>
          <a:endParaRPr lang="en-US"/>
        </a:p>
      </dgm:t>
    </dgm:pt>
    <dgm:pt modelId="{3E38D5F6-55AC-4B1A-9E4F-38FAF3AB4EDD}">
      <dgm:prSet custT="1"/>
      <dgm:spPr/>
      <dgm:t>
        <a:bodyPr/>
        <a:lstStyle/>
        <a:p>
          <a:r>
            <a:rPr lang="en-US" sz="1400" dirty="0"/>
            <a:t>Must rent next available unit to ELI household</a:t>
          </a:r>
        </a:p>
      </dgm:t>
    </dgm:pt>
    <dgm:pt modelId="{93BF72D2-4690-420F-AA61-36D4B5A40140}" type="parTrans" cxnId="{0E2CA4F7-C678-4256-B990-20F81A9C5B2D}">
      <dgm:prSet/>
      <dgm:spPr/>
      <dgm:t>
        <a:bodyPr/>
        <a:lstStyle/>
        <a:p>
          <a:endParaRPr lang="en-US"/>
        </a:p>
      </dgm:t>
    </dgm:pt>
    <dgm:pt modelId="{9AB82778-240B-4DEB-8B79-0FB85A85A5D3}" type="sibTrans" cxnId="{0E2CA4F7-C678-4256-B990-20F81A9C5B2D}">
      <dgm:prSet/>
      <dgm:spPr/>
      <dgm:t>
        <a:bodyPr/>
        <a:lstStyle/>
        <a:p>
          <a:endParaRPr lang="en-US"/>
        </a:p>
      </dgm:t>
    </dgm:pt>
    <dgm:pt modelId="{37510B33-4A5D-4582-8E0D-159A7F6900CD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30% (ELI) household’s income increases above 50% but below 80%</a:t>
          </a:r>
        </a:p>
      </dgm:t>
    </dgm:pt>
    <dgm:pt modelId="{93559DBB-D9E5-4A33-824A-E5785504B705}" type="parTrans" cxnId="{7A97FF8F-E164-43D2-993F-C8500226615E}">
      <dgm:prSet/>
      <dgm:spPr/>
      <dgm:t>
        <a:bodyPr/>
        <a:lstStyle/>
        <a:p>
          <a:endParaRPr lang="en-US"/>
        </a:p>
      </dgm:t>
    </dgm:pt>
    <dgm:pt modelId="{B14DFBDB-5978-4A0A-A42B-24300B948F0B}" type="sibTrans" cxnId="{7A97FF8F-E164-43D2-993F-C8500226615E}">
      <dgm:prSet/>
      <dgm:spPr/>
      <dgm:t>
        <a:bodyPr/>
        <a:lstStyle/>
        <a:p>
          <a:endParaRPr lang="en-US"/>
        </a:p>
      </dgm:t>
    </dgm:pt>
    <dgm:pt modelId="{0D01BDDB-D97E-4351-88C7-7F7C5DD2E0C1}">
      <dgm:prSet custT="1"/>
      <dgm:spPr/>
      <dgm:t>
        <a:bodyPr/>
        <a:lstStyle/>
        <a:p>
          <a:r>
            <a:rPr lang="en-US" sz="1400" dirty="0"/>
            <a:t>Considered “Low Income Family” and must pay the applicable 60% rent adjusted for utilities</a:t>
          </a:r>
        </a:p>
      </dgm:t>
    </dgm:pt>
    <dgm:pt modelId="{23D5D23E-3343-4EBC-ACE3-983458FDF798}" type="parTrans" cxnId="{7013A8F9-45AB-46A0-A5D9-046D69B0256E}">
      <dgm:prSet/>
      <dgm:spPr/>
      <dgm:t>
        <a:bodyPr/>
        <a:lstStyle/>
        <a:p>
          <a:endParaRPr lang="en-US"/>
        </a:p>
      </dgm:t>
    </dgm:pt>
    <dgm:pt modelId="{84C91FBC-CAA1-4AD6-A0C9-B9AD9C496094}" type="sibTrans" cxnId="{7013A8F9-45AB-46A0-A5D9-046D69B0256E}">
      <dgm:prSet/>
      <dgm:spPr/>
      <dgm:t>
        <a:bodyPr/>
        <a:lstStyle/>
        <a:p>
          <a:endParaRPr lang="en-US"/>
        </a:p>
      </dgm:t>
    </dgm:pt>
    <dgm:pt modelId="{BB8E7E63-26DB-4F9B-8372-4D8AF98A99CF}">
      <dgm:prSet custT="1"/>
      <dgm:spPr/>
      <dgm:t>
        <a:bodyPr/>
        <a:lstStyle/>
        <a:p>
          <a:r>
            <a:rPr lang="en-US" sz="1400" dirty="0"/>
            <a:t>Must rent next available unit to ELI household</a:t>
          </a:r>
        </a:p>
      </dgm:t>
    </dgm:pt>
    <dgm:pt modelId="{C5A5547B-FFF5-48B8-8F4C-4CF897B04F93}" type="parTrans" cxnId="{F615CF78-5B61-4E04-8A31-E8E29A6571EE}">
      <dgm:prSet/>
      <dgm:spPr/>
      <dgm:t>
        <a:bodyPr/>
        <a:lstStyle/>
        <a:p>
          <a:endParaRPr lang="en-US"/>
        </a:p>
      </dgm:t>
    </dgm:pt>
    <dgm:pt modelId="{4F78D20A-5738-4FB2-BB99-B55A438DD945}" type="sibTrans" cxnId="{F615CF78-5B61-4E04-8A31-E8E29A6571EE}">
      <dgm:prSet/>
      <dgm:spPr/>
      <dgm:t>
        <a:bodyPr/>
        <a:lstStyle/>
        <a:p>
          <a:endParaRPr lang="en-US"/>
        </a:p>
      </dgm:t>
    </dgm:pt>
    <dgm:pt modelId="{886385EB-F024-423D-8409-6F99ED59C4C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50% (VLI) household’s income increases above 50% but below 80% AMI:</a:t>
          </a:r>
        </a:p>
      </dgm:t>
    </dgm:pt>
    <dgm:pt modelId="{E6984E66-10AE-43C4-8F93-F0F9375A3459}" type="parTrans" cxnId="{E4BC5D50-9520-4065-9F0B-2EC8360D0704}">
      <dgm:prSet/>
      <dgm:spPr/>
      <dgm:t>
        <a:bodyPr/>
        <a:lstStyle/>
        <a:p>
          <a:endParaRPr lang="en-US"/>
        </a:p>
      </dgm:t>
    </dgm:pt>
    <dgm:pt modelId="{29EA5B89-94FE-4C40-8556-18F5637C999A}" type="sibTrans" cxnId="{E4BC5D50-9520-4065-9F0B-2EC8360D0704}">
      <dgm:prSet/>
      <dgm:spPr/>
      <dgm:t>
        <a:bodyPr/>
        <a:lstStyle/>
        <a:p>
          <a:endParaRPr lang="en-US"/>
        </a:p>
      </dgm:t>
    </dgm:pt>
    <dgm:pt modelId="{9226D9DE-D5B4-4A52-BF0A-AF5410731126}">
      <dgm:prSet custT="1"/>
      <dgm:spPr/>
      <dgm:t>
        <a:bodyPr/>
        <a:lstStyle/>
        <a:p>
          <a:r>
            <a:rPr lang="en-US" sz="1400" dirty="0"/>
            <a:t>Considered a “Low Income Family” and must pay the applicable 60% rent adjusted for utilities</a:t>
          </a:r>
        </a:p>
      </dgm:t>
    </dgm:pt>
    <dgm:pt modelId="{391944AF-FD1C-40AD-A937-DCBABEC0E210}" type="parTrans" cxnId="{9C07449C-FD0C-484B-BF60-C584E34C1313}">
      <dgm:prSet/>
      <dgm:spPr/>
      <dgm:t>
        <a:bodyPr/>
        <a:lstStyle/>
        <a:p>
          <a:endParaRPr lang="en-US"/>
        </a:p>
      </dgm:t>
    </dgm:pt>
    <dgm:pt modelId="{56AEFE3E-5D4B-4D55-B7BD-5042A2E7E927}" type="sibTrans" cxnId="{9C07449C-FD0C-484B-BF60-C584E34C1313}">
      <dgm:prSet/>
      <dgm:spPr/>
      <dgm:t>
        <a:bodyPr/>
        <a:lstStyle/>
        <a:p>
          <a:endParaRPr lang="en-US"/>
        </a:p>
      </dgm:t>
    </dgm:pt>
    <dgm:pt modelId="{1B704B46-A3A0-4374-9722-9E7107624686}">
      <dgm:prSet custT="1"/>
      <dgm:spPr/>
      <dgm:t>
        <a:bodyPr/>
        <a:lstStyle/>
        <a:p>
          <a:r>
            <a:rPr lang="en-US" sz="1400" dirty="0"/>
            <a:t>Must rent next available unit to VLI household</a:t>
          </a:r>
        </a:p>
      </dgm:t>
    </dgm:pt>
    <dgm:pt modelId="{99704AC9-C576-473F-A972-2FBD82313DD5}" type="parTrans" cxnId="{D6C36D2A-0D76-4F60-8969-196CED0DA94F}">
      <dgm:prSet/>
      <dgm:spPr/>
      <dgm:t>
        <a:bodyPr/>
        <a:lstStyle/>
        <a:p>
          <a:endParaRPr lang="en-US"/>
        </a:p>
      </dgm:t>
    </dgm:pt>
    <dgm:pt modelId="{E2670DCF-4028-4263-B90A-A9A49DFC33A9}" type="sibTrans" cxnId="{D6C36D2A-0D76-4F60-8969-196CED0DA94F}">
      <dgm:prSet/>
      <dgm:spPr/>
      <dgm:t>
        <a:bodyPr/>
        <a:lstStyle/>
        <a:p>
          <a:endParaRPr lang="en-US"/>
        </a:p>
      </dgm:t>
    </dgm:pt>
    <dgm:pt modelId="{A4461742-24D3-4EA8-B210-55144AFAF98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60% (LI) household’s income increases above 80% </a:t>
          </a:r>
        </a:p>
      </dgm:t>
    </dgm:pt>
    <dgm:pt modelId="{7113F902-5565-46C4-B4F8-C9C4EB152EA3}" type="parTrans" cxnId="{664D3E97-1561-45D1-9396-346D4370B7B6}">
      <dgm:prSet/>
      <dgm:spPr/>
      <dgm:t>
        <a:bodyPr/>
        <a:lstStyle/>
        <a:p>
          <a:endParaRPr lang="en-US"/>
        </a:p>
      </dgm:t>
    </dgm:pt>
    <dgm:pt modelId="{05773884-90B5-47A3-8607-0DD19069A294}" type="sibTrans" cxnId="{664D3E97-1561-45D1-9396-346D4370B7B6}">
      <dgm:prSet/>
      <dgm:spPr/>
      <dgm:t>
        <a:bodyPr/>
        <a:lstStyle/>
        <a:p>
          <a:endParaRPr lang="en-US"/>
        </a:p>
      </dgm:t>
    </dgm:pt>
    <dgm:pt modelId="{31A20654-5181-42A0-91D4-020304C4A759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Household is considered “over income” and must pay the over income rent</a:t>
          </a:r>
        </a:p>
      </dgm:t>
    </dgm:pt>
    <dgm:pt modelId="{B82EE01F-9C23-4F91-A3E8-6A33FAB96BD9}" type="parTrans" cxnId="{80FC3FE5-FEF9-4529-B5F4-30E94158A11A}">
      <dgm:prSet/>
      <dgm:spPr/>
      <dgm:t>
        <a:bodyPr/>
        <a:lstStyle/>
        <a:p>
          <a:endParaRPr lang="en-US"/>
        </a:p>
      </dgm:t>
    </dgm:pt>
    <dgm:pt modelId="{936180E8-526D-487A-9B9A-242E4B6F084A}" type="sibTrans" cxnId="{80FC3FE5-FEF9-4529-B5F4-30E94158A11A}">
      <dgm:prSet/>
      <dgm:spPr/>
      <dgm:t>
        <a:bodyPr/>
        <a:lstStyle/>
        <a:p>
          <a:endParaRPr lang="en-US"/>
        </a:p>
      </dgm:t>
    </dgm:pt>
    <dgm:pt modelId="{7925D68A-02F8-40B4-BE0A-E92F9D5288C6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1/12</a:t>
          </a:r>
          <a:r>
            <a:rPr lang="en-US" sz="1400" baseline="30000" dirty="0">
              <a:solidFill>
                <a:schemeClr val="tx1"/>
              </a:solidFill>
            </a:rPr>
            <a:t>th</a:t>
          </a:r>
          <a:r>
            <a:rPr lang="en-US" sz="1400" dirty="0">
              <a:solidFill>
                <a:schemeClr val="tx1"/>
              </a:solidFill>
            </a:rPr>
            <a:t> of 30% of household’s income as recertified annual up to a comparable market rent</a:t>
          </a:r>
        </a:p>
      </dgm:t>
    </dgm:pt>
    <dgm:pt modelId="{266CCF57-65F1-4D7E-B890-D3A74A97839E}" type="parTrans" cxnId="{AF58F4F4-79B4-4BAB-BAD7-468E58EB90B3}">
      <dgm:prSet/>
      <dgm:spPr/>
      <dgm:t>
        <a:bodyPr/>
        <a:lstStyle/>
        <a:p>
          <a:endParaRPr lang="en-US"/>
        </a:p>
      </dgm:t>
    </dgm:pt>
    <dgm:pt modelId="{0C3A8F04-C06C-4D90-B97E-64E36B38122A}" type="sibTrans" cxnId="{AF58F4F4-79B4-4BAB-BAD7-468E58EB90B3}">
      <dgm:prSet/>
      <dgm:spPr/>
      <dgm:t>
        <a:bodyPr/>
        <a:lstStyle/>
        <a:p>
          <a:endParaRPr lang="en-US"/>
        </a:p>
      </dgm:t>
    </dgm:pt>
    <dgm:pt modelId="{FF80F802-3F5F-479B-AAB7-A86D14323955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Must rent next available unit to a LI household </a:t>
          </a:r>
        </a:p>
      </dgm:t>
    </dgm:pt>
    <dgm:pt modelId="{EF41C45E-1239-4CD5-B55E-846912810088}" type="parTrans" cxnId="{411E5F76-4063-45BF-9A72-EB026E9D5380}">
      <dgm:prSet/>
      <dgm:spPr/>
      <dgm:t>
        <a:bodyPr/>
        <a:lstStyle/>
        <a:p>
          <a:endParaRPr lang="en-US"/>
        </a:p>
      </dgm:t>
    </dgm:pt>
    <dgm:pt modelId="{8047EE9A-2F46-42A8-9DEF-0EEC00FB007C}" type="sibTrans" cxnId="{411E5F76-4063-45BF-9A72-EB026E9D5380}">
      <dgm:prSet/>
      <dgm:spPr/>
      <dgm:t>
        <a:bodyPr/>
        <a:lstStyle/>
        <a:p>
          <a:endParaRPr lang="en-US"/>
        </a:p>
      </dgm:t>
    </dgm:pt>
    <dgm:pt modelId="{2B137074-EC1B-47FB-9D24-816A875F1866}" type="pres">
      <dgm:prSet presAssocID="{040C752A-0295-4BD0-B6CE-9AC25EF1E8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34D287-5F0A-479F-9859-B5CBC6DBA939}" type="pres">
      <dgm:prSet presAssocID="{9F9F1725-A4F5-4A7E-A3E0-2EF62D1907C3}" presName="linNode" presStyleCnt="0"/>
      <dgm:spPr/>
    </dgm:pt>
    <dgm:pt modelId="{5E661B69-21E3-4EC9-BA2C-622D1397BD7C}" type="pres">
      <dgm:prSet presAssocID="{9F9F1725-A4F5-4A7E-A3E0-2EF62D1907C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EB26C-4D36-4B37-A542-22DB700D043D}" type="pres">
      <dgm:prSet presAssocID="{9F9F1725-A4F5-4A7E-A3E0-2EF62D1907C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93B06-1B86-4810-9163-4A234BFBC31F}" type="pres">
      <dgm:prSet presAssocID="{F21C5607-06DB-4D53-8CFB-0A3BF7054FA1}" presName="sp" presStyleCnt="0"/>
      <dgm:spPr/>
    </dgm:pt>
    <dgm:pt modelId="{4A789193-D6C7-468C-A213-E23CD5486598}" type="pres">
      <dgm:prSet presAssocID="{37510B33-4A5D-4582-8E0D-159A7F6900CD}" presName="linNode" presStyleCnt="0"/>
      <dgm:spPr/>
    </dgm:pt>
    <dgm:pt modelId="{DD6CE884-033A-42AC-8BC2-0DDEBC9E541D}" type="pres">
      <dgm:prSet presAssocID="{37510B33-4A5D-4582-8E0D-159A7F6900C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EFDD5-355A-4764-B859-09137803C38B}" type="pres">
      <dgm:prSet presAssocID="{37510B33-4A5D-4582-8E0D-159A7F6900C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0EE7A-50C7-464F-9F25-CC26136FE717}" type="pres">
      <dgm:prSet presAssocID="{B14DFBDB-5978-4A0A-A42B-24300B948F0B}" presName="sp" presStyleCnt="0"/>
      <dgm:spPr/>
    </dgm:pt>
    <dgm:pt modelId="{D2E6F242-C7A9-4C42-AAC0-665D2A1F376E}" type="pres">
      <dgm:prSet presAssocID="{886385EB-F024-423D-8409-6F99ED59C4C8}" presName="linNode" presStyleCnt="0"/>
      <dgm:spPr/>
    </dgm:pt>
    <dgm:pt modelId="{AF5E13FD-B306-4460-A342-D7FFF209DAA7}" type="pres">
      <dgm:prSet presAssocID="{886385EB-F024-423D-8409-6F99ED59C4C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76D94-C7A3-4A56-AF37-886A7034BB1C}" type="pres">
      <dgm:prSet presAssocID="{886385EB-F024-423D-8409-6F99ED59C4C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31A2B-B70E-49DF-A976-6B636A2836A6}" type="pres">
      <dgm:prSet presAssocID="{29EA5B89-94FE-4C40-8556-18F5637C999A}" presName="sp" presStyleCnt="0"/>
      <dgm:spPr/>
    </dgm:pt>
    <dgm:pt modelId="{9E080A6E-E017-44CF-A2F7-CF4BB14D8FD9}" type="pres">
      <dgm:prSet presAssocID="{A4461742-24D3-4EA8-B210-55144AFAF988}" presName="linNode" presStyleCnt="0"/>
      <dgm:spPr/>
    </dgm:pt>
    <dgm:pt modelId="{F8888CF0-F309-4CC1-A6F0-B874DE4478AB}" type="pres">
      <dgm:prSet presAssocID="{A4461742-24D3-4EA8-B210-55144AFAF98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2BD13-CA25-40E4-BD73-3AF54442BA2B}" type="pres">
      <dgm:prSet presAssocID="{A4461742-24D3-4EA8-B210-55144AFAF988}" presName="descendantText" presStyleLbl="alignAccFollowNode1" presStyleIdx="3" presStyleCnt="4" custScaleY="124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E60761-DB01-46ED-8198-861F335C6AC3}" type="presOf" srcId="{31A20654-5181-42A0-91D4-020304C4A759}" destId="{0622BD13-CA25-40E4-BD73-3AF54442BA2B}" srcOrd="0" destOrd="0" presId="urn:microsoft.com/office/officeart/2005/8/layout/vList5"/>
    <dgm:cxn modelId="{E4BC5D50-9520-4065-9F0B-2EC8360D0704}" srcId="{040C752A-0295-4BD0-B6CE-9AC25EF1E825}" destId="{886385EB-F024-423D-8409-6F99ED59C4C8}" srcOrd="2" destOrd="0" parTransId="{E6984E66-10AE-43C4-8F93-F0F9375A3459}" sibTransId="{29EA5B89-94FE-4C40-8556-18F5637C999A}"/>
    <dgm:cxn modelId="{C2BCC05F-E120-4D47-B0CD-301CD7D64AE5}" type="presOf" srcId="{9226D9DE-D5B4-4A52-BF0A-AF5410731126}" destId="{EA376D94-C7A3-4A56-AF37-886A7034BB1C}" srcOrd="0" destOrd="0" presId="urn:microsoft.com/office/officeart/2005/8/layout/vList5"/>
    <dgm:cxn modelId="{843F72FE-294B-4CEA-B3EB-2794BFB26729}" type="presOf" srcId="{BB8E7E63-26DB-4F9B-8372-4D8AF98A99CF}" destId="{D92EFDD5-355A-4764-B859-09137803C38B}" srcOrd="0" destOrd="1" presId="urn:microsoft.com/office/officeart/2005/8/layout/vList5"/>
    <dgm:cxn modelId="{B1961903-BBFD-4B16-8A80-282D893B3852}" type="presOf" srcId="{040C752A-0295-4BD0-B6CE-9AC25EF1E825}" destId="{2B137074-EC1B-47FB-9D24-816A875F1866}" srcOrd="0" destOrd="0" presId="urn:microsoft.com/office/officeart/2005/8/layout/vList5"/>
    <dgm:cxn modelId="{85E3F2FC-3242-479F-B856-749D95474A3C}" type="presOf" srcId="{37510B33-4A5D-4582-8E0D-159A7F6900CD}" destId="{DD6CE884-033A-42AC-8BC2-0DDEBC9E541D}" srcOrd="0" destOrd="0" presId="urn:microsoft.com/office/officeart/2005/8/layout/vList5"/>
    <dgm:cxn modelId="{0E2CA4F7-C678-4256-B990-20F81A9C5B2D}" srcId="{9F9F1725-A4F5-4A7E-A3E0-2EF62D1907C3}" destId="{3E38D5F6-55AC-4B1A-9E4F-38FAF3AB4EDD}" srcOrd="1" destOrd="0" parTransId="{93BF72D2-4690-420F-AA61-36D4B5A40140}" sibTransId="{9AB82778-240B-4DEB-8B79-0FB85A85A5D3}"/>
    <dgm:cxn modelId="{D53CE992-402F-46DD-A5C2-2AB2A1713D01}" type="presOf" srcId="{9F9F1725-A4F5-4A7E-A3E0-2EF62D1907C3}" destId="{5E661B69-21E3-4EC9-BA2C-622D1397BD7C}" srcOrd="0" destOrd="0" presId="urn:microsoft.com/office/officeart/2005/8/layout/vList5"/>
    <dgm:cxn modelId="{7A290921-262F-4A42-9D17-8BDD107266DB}" type="presOf" srcId="{886385EB-F024-423D-8409-6F99ED59C4C8}" destId="{AF5E13FD-B306-4460-A342-D7FFF209DAA7}" srcOrd="0" destOrd="0" presId="urn:microsoft.com/office/officeart/2005/8/layout/vList5"/>
    <dgm:cxn modelId="{600186D2-4BA0-4668-9E93-EAC307E29FAC}" type="presOf" srcId="{FF80F802-3F5F-479B-AAB7-A86D14323955}" destId="{0622BD13-CA25-40E4-BD73-3AF54442BA2B}" srcOrd="0" destOrd="2" presId="urn:microsoft.com/office/officeart/2005/8/layout/vList5"/>
    <dgm:cxn modelId="{60535F6B-2A45-45D2-A3C1-62086294C191}" type="presOf" srcId="{1B704B46-A3A0-4374-9722-9E7107624686}" destId="{EA376D94-C7A3-4A56-AF37-886A7034BB1C}" srcOrd="0" destOrd="1" presId="urn:microsoft.com/office/officeart/2005/8/layout/vList5"/>
    <dgm:cxn modelId="{7A97FF8F-E164-43D2-993F-C8500226615E}" srcId="{040C752A-0295-4BD0-B6CE-9AC25EF1E825}" destId="{37510B33-4A5D-4582-8E0D-159A7F6900CD}" srcOrd="1" destOrd="0" parTransId="{93559DBB-D9E5-4A33-824A-E5785504B705}" sibTransId="{B14DFBDB-5978-4A0A-A42B-24300B948F0B}"/>
    <dgm:cxn modelId="{7013A8F9-45AB-46A0-A5D9-046D69B0256E}" srcId="{37510B33-4A5D-4582-8E0D-159A7F6900CD}" destId="{0D01BDDB-D97E-4351-88C7-7F7C5DD2E0C1}" srcOrd="0" destOrd="0" parTransId="{23D5D23E-3343-4EBC-ACE3-983458FDF798}" sibTransId="{84C91FBC-CAA1-4AD6-A0C9-B9AD9C496094}"/>
    <dgm:cxn modelId="{664D3E97-1561-45D1-9396-346D4370B7B6}" srcId="{040C752A-0295-4BD0-B6CE-9AC25EF1E825}" destId="{A4461742-24D3-4EA8-B210-55144AFAF988}" srcOrd="3" destOrd="0" parTransId="{7113F902-5565-46C4-B4F8-C9C4EB152EA3}" sibTransId="{05773884-90B5-47A3-8607-0DD19069A294}"/>
    <dgm:cxn modelId="{97C540DE-31D1-4D4D-9E3C-60C1B683C116}" type="presOf" srcId="{A4461742-24D3-4EA8-B210-55144AFAF988}" destId="{F8888CF0-F309-4CC1-A6F0-B874DE4478AB}" srcOrd="0" destOrd="0" presId="urn:microsoft.com/office/officeart/2005/8/layout/vList5"/>
    <dgm:cxn modelId="{9C07449C-FD0C-484B-BF60-C584E34C1313}" srcId="{886385EB-F024-423D-8409-6F99ED59C4C8}" destId="{9226D9DE-D5B4-4A52-BF0A-AF5410731126}" srcOrd="0" destOrd="0" parTransId="{391944AF-FD1C-40AD-A937-DCBABEC0E210}" sibTransId="{56AEFE3E-5D4B-4D55-B7BD-5042A2E7E927}"/>
    <dgm:cxn modelId="{F615CF78-5B61-4E04-8A31-E8E29A6571EE}" srcId="{37510B33-4A5D-4582-8E0D-159A7F6900CD}" destId="{BB8E7E63-26DB-4F9B-8372-4D8AF98A99CF}" srcOrd="1" destOrd="0" parTransId="{C5A5547B-FFF5-48B8-8F4C-4CF897B04F93}" sibTransId="{4F78D20A-5738-4FB2-BB99-B55A438DD945}"/>
    <dgm:cxn modelId="{0FB43DF9-A119-41B3-B33C-4B4D93975C8A}" type="presOf" srcId="{3E38D5F6-55AC-4B1A-9E4F-38FAF3AB4EDD}" destId="{CF7EB26C-4D36-4B37-A542-22DB700D043D}" srcOrd="0" destOrd="1" presId="urn:microsoft.com/office/officeart/2005/8/layout/vList5"/>
    <dgm:cxn modelId="{7243C16D-525E-4283-B7B3-1BA9A865C635}" type="presOf" srcId="{0D01BDDB-D97E-4351-88C7-7F7C5DD2E0C1}" destId="{D92EFDD5-355A-4764-B859-09137803C38B}" srcOrd="0" destOrd="0" presId="urn:microsoft.com/office/officeart/2005/8/layout/vList5"/>
    <dgm:cxn modelId="{77F11264-0DFF-42AD-814F-1549A3405FBE}" srcId="{040C752A-0295-4BD0-B6CE-9AC25EF1E825}" destId="{9F9F1725-A4F5-4A7E-A3E0-2EF62D1907C3}" srcOrd="0" destOrd="0" parTransId="{7DBBD303-3A54-4171-A324-AD5896576C4C}" sibTransId="{F21C5607-06DB-4D53-8CFB-0A3BF7054FA1}"/>
    <dgm:cxn modelId="{8E32D6A4-6E2B-488A-81F8-08631DAB794E}" type="presOf" srcId="{D9C0FAEF-FD2B-4509-BBD4-631A21CD3763}" destId="{CF7EB26C-4D36-4B37-A542-22DB700D043D}" srcOrd="0" destOrd="0" presId="urn:microsoft.com/office/officeart/2005/8/layout/vList5"/>
    <dgm:cxn modelId="{AF58F4F4-79B4-4BAB-BAD7-468E58EB90B3}" srcId="{A4461742-24D3-4EA8-B210-55144AFAF988}" destId="{7925D68A-02F8-40B4-BE0A-E92F9D5288C6}" srcOrd="1" destOrd="0" parTransId="{266CCF57-65F1-4D7E-B890-D3A74A97839E}" sibTransId="{0C3A8F04-C06C-4D90-B97E-64E36B38122A}"/>
    <dgm:cxn modelId="{D6C36D2A-0D76-4F60-8969-196CED0DA94F}" srcId="{886385EB-F024-423D-8409-6F99ED59C4C8}" destId="{1B704B46-A3A0-4374-9722-9E7107624686}" srcOrd="1" destOrd="0" parTransId="{99704AC9-C576-473F-A972-2FBD82313DD5}" sibTransId="{E2670DCF-4028-4263-B90A-A9A49DFC33A9}"/>
    <dgm:cxn modelId="{80FC3FE5-FEF9-4529-B5F4-30E94158A11A}" srcId="{A4461742-24D3-4EA8-B210-55144AFAF988}" destId="{31A20654-5181-42A0-91D4-020304C4A759}" srcOrd="0" destOrd="0" parTransId="{B82EE01F-9C23-4F91-A3E8-6A33FAB96BD9}" sibTransId="{936180E8-526D-487A-9B9A-242E4B6F084A}"/>
    <dgm:cxn modelId="{411E5F76-4063-45BF-9A72-EB026E9D5380}" srcId="{A4461742-24D3-4EA8-B210-55144AFAF988}" destId="{FF80F802-3F5F-479B-AAB7-A86D14323955}" srcOrd="2" destOrd="0" parTransId="{EF41C45E-1239-4CD5-B55E-846912810088}" sibTransId="{8047EE9A-2F46-42A8-9DEF-0EEC00FB007C}"/>
    <dgm:cxn modelId="{B8C88044-66AD-4F4E-B170-47F176D849A6}" type="presOf" srcId="{7925D68A-02F8-40B4-BE0A-E92F9D5288C6}" destId="{0622BD13-CA25-40E4-BD73-3AF54442BA2B}" srcOrd="0" destOrd="1" presId="urn:microsoft.com/office/officeart/2005/8/layout/vList5"/>
    <dgm:cxn modelId="{5099333B-3335-4921-84AB-A14663A3E9FD}" srcId="{9F9F1725-A4F5-4A7E-A3E0-2EF62D1907C3}" destId="{D9C0FAEF-FD2B-4509-BBD4-631A21CD3763}" srcOrd="0" destOrd="0" parTransId="{6BCCCCFF-7DDA-40F1-997C-3D6ED55D47D9}" sibTransId="{B21EA9E8-9191-4557-82D0-A5EFD6479D26}"/>
    <dgm:cxn modelId="{FFBA3091-29F3-41E1-85DC-FCA285089180}" type="presParOf" srcId="{2B137074-EC1B-47FB-9D24-816A875F1866}" destId="{6834D287-5F0A-479F-9859-B5CBC6DBA939}" srcOrd="0" destOrd="0" presId="urn:microsoft.com/office/officeart/2005/8/layout/vList5"/>
    <dgm:cxn modelId="{E1F67A89-C477-4031-A768-1E1FF311D686}" type="presParOf" srcId="{6834D287-5F0A-479F-9859-B5CBC6DBA939}" destId="{5E661B69-21E3-4EC9-BA2C-622D1397BD7C}" srcOrd="0" destOrd="0" presId="urn:microsoft.com/office/officeart/2005/8/layout/vList5"/>
    <dgm:cxn modelId="{3D658E65-12A3-43DE-BCE1-80AF2EC1E80C}" type="presParOf" srcId="{6834D287-5F0A-479F-9859-B5CBC6DBA939}" destId="{CF7EB26C-4D36-4B37-A542-22DB700D043D}" srcOrd="1" destOrd="0" presId="urn:microsoft.com/office/officeart/2005/8/layout/vList5"/>
    <dgm:cxn modelId="{54EF0337-B74F-4867-8C2F-D419868A53C0}" type="presParOf" srcId="{2B137074-EC1B-47FB-9D24-816A875F1866}" destId="{2C793B06-1B86-4810-9163-4A234BFBC31F}" srcOrd="1" destOrd="0" presId="urn:microsoft.com/office/officeart/2005/8/layout/vList5"/>
    <dgm:cxn modelId="{A8F19D6E-89F5-4C37-BB29-F9814F6B1A55}" type="presParOf" srcId="{2B137074-EC1B-47FB-9D24-816A875F1866}" destId="{4A789193-D6C7-468C-A213-E23CD5486598}" srcOrd="2" destOrd="0" presId="urn:microsoft.com/office/officeart/2005/8/layout/vList5"/>
    <dgm:cxn modelId="{9F2D05D8-84C7-475B-8CAA-834D976BDDD8}" type="presParOf" srcId="{4A789193-D6C7-468C-A213-E23CD5486598}" destId="{DD6CE884-033A-42AC-8BC2-0DDEBC9E541D}" srcOrd="0" destOrd="0" presId="urn:microsoft.com/office/officeart/2005/8/layout/vList5"/>
    <dgm:cxn modelId="{B756530C-78A1-4E42-BAE6-91D9B85191B4}" type="presParOf" srcId="{4A789193-D6C7-468C-A213-E23CD5486598}" destId="{D92EFDD5-355A-4764-B859-09137803C38B}" srcOrd="1" destOrd="0" presId="urn:microsoft.com/office/officeart/2005/8/layout/vList5"/>
    <dgm:cxn modelId="{E48FDA65-866D-4ED4-B671-413F6878CFC6}" type="presParOf" srcId="{2B137074-EC1B-47FB-9D24-816A875F1866}" destId="{47B0EE7A-50C7-464F-9F25-CC26136FE717}" srcOrd="3" destOrd="0" presId="urn:microsoft.com/office/officeart/2005/8/layout/vList5"/>
    <dgm:cxn modelId="{887343E1-F1F3-4C65-AD2C-76EC0A5C31A2}" type="presParOf" srcId="{2B137074-EC1B-47FB-9D24-816A875F1866}" destId="{D2E6F242-C7A9-4C42-AAC0-665D2A1F376E}" srcOrd="4" destOrd="0" presId="urn:microsoft.com/office/officeart/2005/8/layout/vList5"/>
    <dgm:cxn modelId="{69F0ACB4-B076-429C-B201-EC11142B0B69}" type="presParOf" srcId="{D2E6F242-C7A9-4C42-AAC0-665D2A1F376E}" destId="{AF5E13FD-B306-4460-A342-D7FFF209DAA7}" srcOrd="0" destOrd="0" presId="urn:microsoft.com/office/officeart/2005/8/layout/vList5"/>
    <dgm:cxn modelId="{42BE969B-610D-473B-98DE-F5BC77A2FAB3}" type="presParOf" srcId="{D2E6F242-C7A9-4C42-AAC0-665D2A1F376E}" destId="{EA376D94-C7A3-4A56-AF37-886A7034BB1C}" srcOrd="1" destOrd="0" presId="urn:microsoft.com/office/officeart/2005/8/layout/vList5"/>
    <dgm:cxn modelId="{DE5400C0-96E8-4255-BB61-3825B12AB319}" type="presParOf" srcId="{2B137074-EC1B-47FB-9D24-816A875F1866}" destId="{2A431A2B-B70E-49DF-A976-6B636A2836A6}" srcOrd="5" destOrd="0" presId="urn:microsoft.com/office/officeart/2005/8/layout/vList5"/>
    <dgm:cxn modelId="{1AC86D66-F8A4-417B-A10A-A851AB2647B4}" type="presParOf" srcId="{2B137074-EC1B-47FB-9D24-816A875F1866}" destId="{9E080A6E-E017-44CF-A2F7-CF4BB14D8FD9}" srcOrd="6" destOrd="0" presId="urn:microsoft.com/office/officeart/2005/8/layout/vList5"/>
    <dgm:cxn modelId="{48C7C43C-AB91-46FC-9516-92692F562E9C}" type="presParOf" srcId="{9E080A6E-E017-44CF-A2F7-CF4BB14D8FD9}" destId="{F8888CF0-F309-4CC1-A6F0-B874DE4478AB}" srcOrd="0" destOrd="0" presId="urn:microsoft.com/office/officeart/2005/8/layout/vList5"/>
    <dgm:cxn modelId="{58D09BFE-1A96-4FA9-9585-543F76CFF399}" type="presParOf" srcId="{9E080A6E-E017-44CF-A2F7-CF4BB14D8FD9}" destId="{0622BD13-CA25-40E4-BD73-3AF54442BA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14D1BD-7F32-4EEF-B829-B9ACAC727CE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E4B62F-C1A7-4A83-B86B-27B10EC33A5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Bond with LIHTC: “over-income rent” is capped at LIHTC rent limit</a:t>
          </a:r>
        </a:p>
      </dgm:t>
    </dgm:pt>
    <dgm:pt modelId="{7FE1547E-7FED-48F4-8417-43BFB626669C}" type="parTrans" cxnId="{F090568A-9E25-4C75-8E7D-4CCE4BC0394B}">
      <dgm:prSet/>
      <dgm:spPr/>
      <dgm:t>
        <a:bodyPr/>
        <a:lstStyle/>
        <a:p>
          <a:endParaRPr lang="en-US"/>
        </a:p>
      </dgm:t>
    </dgm:pt>
    <dgm:pt modelId="{DABF493E-5C09-4EDF-A050-9B09235ED106}" type="sibTrans" cxnId="{F090568A-9E25-4C75-8E7D-4CCE4BC0394B}">
      <dgm:prSet/>
      <dgm:spPr/>
      <dgm:t>
        <a:bodyPr/>
        <a:lstStyle/>
        <a:p>
          <a:endParaRPr lang="en-US"/>
        </a:p>
      </dgm:t>
    </dgm:pt>
    <dgm:pt modelId="{496A1A05-82EE-4AC7-8D5E-94E9B9CEEEB7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At no time can tenancy be terminated due to household becoming “over income”</a:t>
          </a:r>
        </a:p>
      </dgm:t>
    </dgm:pt>
    <dgm:pt modelId="{8B997064-A04F-4E8B-81F1-7DD4398EEA62}" type="parTrans" cxnId="{65CFFD7F-8A20-4715-9B43-78CE214E627F}">
      <dgm:prSet/>
      <dgm:spPr/>
      <dgm:t>
        <a:bodyPr/>
        <a:lstStyle/>
        <a:p>
          <a:endParaRPr lang="en-US"/>
        </a:p>
      </dgm:t>
    </dgm:pt>
    <dgm:pt modelId="{D6A69795-520B-4ADE-86B6-ACE30AD5BC57}" type="sibTrans" cxnId="{65CFFD7F-8A20-4715-9B43-78CE214E627F}">
      <dgm:prSet/>
      <dgm:spPr/>
      <dgm:t>
        <a:bodyPr/>
        <a:lstStyle/>
        <a:p>
          <a:endParaRPr lang="en-US"/>
        </a:p>
      </dgm:t>
    </dgm:pt>
    <dgm:pt modelId="{528455AD-E19C-4CB9-9290-63F475BF139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 all cases of combined funding sources; the most restrictive rent rules apply</a:t>
          </a:r>
        </a:p>
      </dgm:t>
    </dgm:pt>
    <dgm:pt modelId="{7B2EB1F1-8FBA-4DB0-8E20-3E66E58C78B6}" type="parTrans" cxnId="{3E1F92AF-CC8E-4886-B8F4-261CF1F1F8C0}">
      <dgm:prSet/>
      <dgm:spPr/>
      <dgm:t>
        <a:bodyPr/>
        <a:lstStyle/>
        <a:p>
          <a:endParaRPr lang="en-US"/>
        </a:p>
      </dgm:t>
    </dgm:pt>
    <dgm:pt modelId="{C81603EF-2A1B-4988-A65E-A91BC6840EA1}" type="sibTrans" cxnId="{3E1F92AF-CC8E-4886-B8F4-261CF1F1F8C0}">
      <dgm:prSet/>
      <dgm:spPr/>
      <dgm:t>
        <a:bodyPr/>
        <a:lstStyle/>
        <a:p>
          <a:endParaRPr lang="en-US"/>
        </a:p>
      </dgm:t>
    </dgm:pt>
    <dgm:pt modelId="{63AA3767-718A-4876-8D24-4933182C487F}" type="pres">
      <dgm:prSet presAssocID="{A714D1BD-7F32-4EEF-B829-B9ACAC727CE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44254-41B4-45B8-9BB2-788E55D341E5}" type="pres">
      <dgm:prSet presAssocID="{D0E4B62F-C1A7-4A83-B86B-27B10EC33A53}" presName="compNode" presStyleCnt="0"/>
      <dgm:spPr/>
    </dgm:pt>
    <dgm:pt modelId="{0754B8F6-8F4B-4204-9F3C-D77AE5C8A7F9}" type="pres">
      <dgm:prSet presAssocID="{D0E4B62F-C1A7-4A83-B86B-27B10EC33A53}" presName="bgRect" presStyleLbl="bgShp" presStyleIdx="0" presStyleCnt="3"/>
      <dgm:spPr/>
    </dgm:pt>
    <dgm:pt modelId="{208F47F8-4596-42DE-B707-2B6AD16DD869}" type="pres">
      <dgm:prSet presAssocID="{D0E4B62F-C1A7-4A83-B86B-27B10EC33A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E8022550-2BC0-409F-B90A-5281333AA3EA}" type="pres">
      <dgm:prSet presAssocID="{D0E4B62F-C1A7-4A83-B86B-27B10EC33A53}" presName="spaceRect" presStyleCnt="0"/>
      <dgm:spPr/>
    </dgm:pt>
    <dgm:pt modelId="{1D759E79-93FF-4556-B3EB-FA064DCCCC01}" type="pres">
      <dgm:prSet presAssocID="{D0E4B62F-C1A7-4A83-B86B-27B10EC33A5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E6B97B-7769-4C5F-ABC6-80931E92B119}" type="pres">
      <dgm:prSet presAssocID="{DABF493E-5C09-4EDF-A050-9B09235ED106}" presName="sibTrans" presStyleCnt="0"/>
      <dgm:spPr/>
    </dgm:pt>
    <dgm:pt modelId="{6D5F7147-D05D-47B2-8352-0E1C472A99BA}" type="pres">
      <dgm:prSet presAssocID="{496A1A05-82EE-4AC7-8D5E-94E9B9CEEEB7}" presName="compNode" presStyleCnt="0"/>
      <dgm:spPr/>
    </dgm:pt>
    <dgm:pt modelId="{468125B1-7733-46B6-88D8-C231CCA760E6}" type="pres">
      <dgm:prSet presAssocID="{496A1A05-82EE-4AC7-8D5E-94E9B9CEEEB7}" presName="bgRect" presStyleLbl="bgShp" presStyleIdx="1" presStyleCnt="3"/>
      <dgm:spPr/>
    </dgm:pt>
    <dgm:pt modelId="{F3830FC7-CBC7-4D2C-A3FB-77E235E129B2}" type="pres">
      <dgm:prSet presAssocID="{496A1A05-82EE-4AC7-8D5E-94E9B9CEEEB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CCA1BF7B-0E6B-4D13-9EC0-5AB0C86FF56E}" type="pres">
      <dgm:prSet presAssocID="{496A1A05-82EE-4AC7-8D5E-94E9B9CEEEB7}" presName="spaceRect" presStyleCnt="0"/>
      <dgm:spPr/>
    </dgm:pt>
    <dgm:pt modelId="{7601DF7C-582A-4821-AB8E-9B872FBE1FE7}" type="pres">
      <dgm:prSet presAssocID="{496A1A05-82EE-4AC7-8D5E-94E9B9CEEEB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CFABAF-04E1-4118-9DBB-3DE740BFF266}" type="pres">
      <dgm:prSet presAssocID="{D6A69795-520B-4ADE-86B6-ACE30AD5BC57}" presName="sibTrans" presStyleCnt="0"/>
      <dgm:spPr/>
    </dgm:pt>
    <dgm:pt modelId="{2D1C7DDB-E73E-4373-91C3-51B3EE74925C}" type="pres">
      <dgm:prSet presAssocID="{528455AD-E19C-4CB9-9290-63F475BF1390}" presName="compNode" presStyleCnt="0"/>
      <dgm:spPr/>
    </dgm:pt>
    <dgm:pt modelId="{7824894E-9990-4829-8A6D-4A91B9AF6322}" type="pres">
      <dgm:prSet presAssocID="{528455AD-E19C-4CB9-9290-63F475BF1390}" presName="bgRect" presStyleLbl="bgShp" presStyleIdx="2" presStyleCnt="3"/>
      <dgm:spPr/>
    </dgm:pt>
    <dgm:pt modelId="{C8290FB2-1F35-444D-8000-225E54344CD3}" type="pres">
      <dgm:prSet presAssocID="{528455AD-E19C-4CB9-9290-63F475BF139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E3EC6C6-FDF0-439F-A4DB-6C90776442F8}" type="pres">
      <dgm:prSet presAssocID="{528455AD-E19C-4CB9-9290-63F475BF1390}" presName="spaceRect" presStyleCnt="0"/>
      <dgm:spPr/>
    </dgm:pt>
    <dgm:pt modelId="{448901E6-4F1B-4FED-AD39-493B6D979254}" type="pres">
      <dgm:prSet presAssocID="{528455AD-E19C-4CB9-9290-63F475BF1390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9C371-5C28-4885-97A7-6D5D855486F7}" type="presOf" srcId="{D0E4B62F-C1A7-4A83-B86B-27B10EC33A53}" destId="{1D759E79-93FF-4556-B3EB-FA064DCCCC01}" srcOrd="0" destOrd="0" presId="urn:microsoft.com/office/officeart/2018/2/layout/IconVerticalSolidList"/>
    <dgm:cxn modelId="{59871D1A-C3A5-4FCE-AB36-2DF88E5D9C5F}" type="presOf" srcId="{528455AD-E19C-4CB9-9290-63F475BF1390}" destId="{448901E6-4F1B-4FED-AD39-493B6D979254}" srcOrd="0" destOrd="0" presId="urn:microsoft.com/office/officeart/2018/2/layout/IconVerticalSolidList"/>
    <dgm:cxn modelId="{902E2CAF-C142-4B8B-82C5-A38233228465}" type="presOf" srcId="{A714D1BD-7F32-4EEF-B829-B9ACAC727CEB}" destId="{63AA3767-718A-4876-8D24-4933182C487F}" srcOrd="0" destOrd="0" presId="urn:microsoft.com/office/officeart/2018/2/layout/IconVerticalSolidList"/>
    <dgm:cxn modelId="{3E1F92AF-CC8E-4886-B8F4-261CF1F1F8C0}" srcId="{A714D1BD-7F32-4EEF-B829-B9ACAC727CEB}" destId="{528455AD-E19C-4CB9-9290-63F475BF1390}" srcOrd="2" destOrd="0" parTransId="{7B2EB1F1-8FBA-4DB0-8E20-3E66E58C78B6}" sibTransId="{C81603EF-2A1B-4988-A65E-A91BC6840EA1}"/>
    <dgm:cxn modelId="{65CFFD7F-8A20-4715-9B43-78CE214E627F}" srcId="{A714D1BD-7F32-4EEF-B829-B9ACAC727CEB}" destId="{496A1A05-82EE-4AC7-8D5E-94E9B9CEEEB7}" srcOrd="1" destOrd="0" parTransId="{8B997064-A04F-4E8B-81F1-7DD4398EEA62}" sibTransId="{D6A69795-520B-4ADE-86B6-ACE30AD5BC57}"/>
    <dgm:cxn modelId="{D6958E16-3DCE-409B-B7A7-B5BC282349AB}" type="presOf" srcId="{496A1A05-82EE-4AC7-8D5E-94E9B9CEEEB7}" destId="{7601DF7C-582A-4821-AB8E-9B872FBE1FE7}" srcOrd="0" destOrd="0" presId="urn:microsoft.com/office/officeart/2018/2/layout/IconVerticalSolidList"/>
    <dgm:cxn modelId="{F090568A-9E25-4C75-8E7D-4CCE4BC0394B}" srcId="{A714D1BD-7F32-4EEF-B829-B9ACAC727CEB}" destId="{D0E4B62F-C1A7-4A83-B86B-27B10EC33A53}" srcOrd="0" destOrd="0" parTransId="{7FE1547E-7FED-48F4-8417-43BFB626669C}" sibTransId="{DABF493E-5C09-4EDF-A050-9B09235ED106}"/>
    <dgm:cxn modelId="{3452DD11-9798-41B3-BC0B-F0E8F4BBB4C7}" type="presParOf" srcId="{63AA3767-718A-4876-8D24-4933182C487F}" destId="{62244254-41B4-45B8-9BB2-788E55D341E5}" srcOrd="0" destOrd="0" presId="urn:microsoft.com/office/officeart/2018/2/layout/IconVerticalSolidList"/>
    <dgm:cxn modelId="{74C3D319-C877-4A67-B285-4C023B87A9A3}" type="presParOf" srcId="{62244254-41B4-45B8-9BB2-788E55D341E5}" destId="{0754B8F6-8F4B-4204-9F3C-D77AE5C8A7F9}" srcOrd="0" destOrd="0" presId="urn:microsoft.com/office/officeart/2018/2/layout/IconVerticalSolidList"/>
    <dgm:cxn modelId="{64137B74-2984-4B8A-ACD7-9603463770B2}" type="presParOf" srcId="{62244254-41B4-45B8-9BB2-788E55D341E5}" destId="{208F47F8-4596-42DE-B707-2B6AD16DD869}" srcOrd="1" destOrd="0" presId="urn:microsoft.com/office/officeart/2018/2/layout/IconVerticalSolidList"/>
    <dgm:cxn modelId="{D8E8CB25-826C-42BA-BCA8-143D4F4BCA74}" type="presParOf" srcId="{62244254-41B4-45B8-9BB2-788E55D341E5}" destId="{E8022550-2BC0-409F-B90A-5281333AA3EA}" srcOrd="2" destOrd="0" presId="urn:microsoft.com/office/officeart/2018/2/layout/IconVerticalSolidList"/>
    <dgm:cxn modelId="{298F9A84-48D1-4299-85A9-1A72ACC01146}" type="presParOf" srcId="{62244254-41B4-45B8-9BB2-788E55D341E5}" destId="{1D759E79-93FF-4556-B3EB-FA064DCCCC01}" srcOrd="3" destOrd="0" presId="urn:microsoft.com/office/officeart/2018/2/layout/IconVerticalSolidList"/>
    <dgm:cxn modelId="{62678ABA-3E1B-4091-A75B-A76A6E52609F}" type="presParOf" srcId="{63AA3767-718A-4876-8D24-4933182C487F}" destId="{D0E6B97B-7769-4C5F-ABC6-80931E92B119}" srcOrd="1" destOrd="0" presId="urn:microsoft.com/office/officeart/2018/2/layout/IconVerticalSolidList"/>
    <dgm:cxn modelId="{1551EA7C-50D5-4196-A360-926C29DE1DA7}" type="presParOf" srcId="{63AA3767-718A-4876-8D24-4933182C487F}" destId="{6D5F7147-D05D-47B2-8352-0E1C472A99BA}" srcOrd="2" destOrd="0" presId="urn:microsoft.com/office/officeart/2018/2/layout/IconVerticalSolidList"/>
    <dgm:cxn modelId="{D0FCF667-714D-46AB-909F-FF84853810D1}" type="presParOf" srcId="{6D5F7147-D05D-47B2-8352-0E1C472A99BA}" destId="{468125B1-7733-46B6-88D8-C231CCA760E6}" srcOrd="0" destOrd="0" presId="urn:microsoft.com/office/officeart/2018/2/layout/IconVerticalSolidList"/>
    <dgm:cxn modelId="{B99B2158-E1C2-4FC2-B70F-92CEDE62E14B}" type="presParOf" srcId="{6D5F7147-D05D-47B2-8352-0E1C472A99BA}" destId="{F3830FC7-CBC7-4D2C-A3FB-77E235E129B2}" srcOrd="1" destOrd="0" presId="urn:microsoft.com/office/officeart/2018/2/layout/IconVerticalSolidList"/>
    <dgm:cxn modelId="{B4F21983-C9CA-4EAA-8702-697047B059A4}" type="presParOf" srcId="{6D5F7147-D05D-47B2-8352-0E1C472A99BA}" destId="{CCA1BF7B-0E6B-4D13-9EC0-5AB0C86FF56E}" srcOrd="2" destOrd="0" presId="urn:microsoft.com/office/officeart/2018/2/layout/IconVerticalSolidList"/>
    <dgm:cxn modelId="{ED2A9825-A94A-48C0-A805-BDC73051CB47}" type="presParOf" srcId="{6D5F7147-D05D-47B2-8352-0E1C472A99BA}" destId="{7601DF7C-582A-4821-AB8E-9B872FBE1FE7}" srcOrd="3" destOrd="0" presId="urn:microsoft.com/office/officeart/2018/2/layout/IconVerticalSolidList"/>
    <dgm:cxn modelId="{37814D85-67A7-4F67-8707-5F877921716B}" type="presParOf" srcId="{63AA3767-718A-4876-8D24-4933182C487F}" destId="{1DCFABAF-04E1-4118-9DBB-3DE740BFF266}" srcOrd="3" destOrd="0" presId="urn:microsoft.com/office/officeart/2018/2/layout/IconVerticalSolidList"/>
    <dgm:cxn modelId="{7DB04A14-ED50-48AD-BA19-4D553E68D037}" type="presParOf" srcId="{63AA3767-718A-4876-8D24-4933182C487F}" destId="{2D1C7DDB-E73E-4373-91C3-51B3EE74925C}" srcOrd="4" destOrd="0" presId="urn:microsoft.com/office/officeart/2018/2/layout/IconVerticalSolidList"/>
    <dgm:cxn modelId="{2D123B7B-AFB8-47E6-B76D-DA29F76BCADA}" type="presParOf" srcId="{2D1C7DDB-E73E-4373-91C3-51B3EE74925C}" destId="{7824894E-9990-4829-8A6D-4A91B9AF6322}" srcOrd="0" destOrd="0" presId="urn:microsoft.com/office/officeart/2018/2/layout/IconVerticalSolidList"/>
    <dgm:cxn modelId="{952851B2-3932-444B-9230-DDFC35D26957}" type="presParOf" srcId="{2D1C7DDB-E73E-4373-91C3-51B3EE74925C}" destId="{C8290FB2-1F35-444D-8000-225E54344CD3}" srcOrd="1" destOrd="0" presId="urn:microsoft.com/office/officeart/2018/2/layout/IconVerticalSolidList"/>
    <dgm:cxn modelId="{762977DF-51FD-45A1-B28B-FA96BEFC36D5}" type="presParOf" srcId="{2D1C7DDB-E73E-4373-91C3-51B3EE74925C}" destId="{9E3EC6C6-FDF0-439F-A4DB-6C90776442F8}" srcOrd="2" destOrd="0" presId="urn:microsoft.com/office/officeart/2018/2/layout/IconVerticalSolidList"/>
    <dgm:cxn modelId="{3B17A169-9517-4D7D-99B0-85260A7D5FE3}" type="presParOf" srcId="{2D1C7DDB-E73E-4373-91C3-51B3EE74925C}" destId="{448901E6-4F1B-4FED-AD39-493B6D9792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011300-836B-4933-A6C3-10CC040A818B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382784-4B62-4620-A622-87EB0D6068B6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No longer only defined by HUD published rents</a:t>
          </a:r>
        </a:p>
      </dgm:t>
    </dgm:pt>
    <dgm:pt modelId="{5A296BC9-15A6-48B0-AA58-84896FB6043D}" type="parTrans" cxnId="{78CDDF47-DD65-4FE1-847F-AB7B2CA92A5B}">
      <dgm:prSet/>
      <dgm:spPr/>
      <dgm:t>
        <a:bodyPr/>
        <a:lstStyle/>
        <a:p>
          <a:endParaRPr lang="en-US"/>
        </a:p>
      </dgm:t>
    </dgm:pt>
    <dgm:pt modelId="{01484996-B401-4CC2-BDC5-1FF577534E43}" type="sibTrans" cxnId="{78CDDF47-DD65-4FE1-847F-AB7B2CA92A5B}">
      <dgm:prSet/>
      <dgm:spPr/>
      <dgm:t>
        <a:bodyPr/>
        <a:lstStyle/>
        <a:p>
          <a:endParaRPr lang="en-US"/>
        </a:p>
      </dgm:t>
    </dgm:pt>
    <dgm:pt modelId="{62DFE630-8E94-430B-897E-EDD624D3ED5A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Project specific HOME rents may be lower than HUD published rents based on DHCD review</a:t>
          </a:r>
        </a:p>
      </dgm:t>
    </dgm:pt>
    <dgm:pt modelId="{06F4F168-8CB5-4033-A410-7856F195D026}" type="parTrans" cxnId="{2C48AC0B-CE61-4493-A668-DA7789183B3A}">
      <dgm:prSet/>
      <dgm:spPr/>
      <dgm:t>
        <a:bodyPr/>
        <a:lstStyle/>
        <a:p>
          <a:endParaRPr lang="en-US"/>
        </a:p>
      </dgm:t>
    </dgm:pt>
    <dgm:pt modelId="{DF486720-3D14-4410-884F-32E3536B2AE0}" type="sibTrans" cxnId="{2C48AC0B-CE61-4493-A668-DA7789183B3A}">
      <dgm:prSet/>
      <dgm:spPr/>
      <dgm:t>
        <a:bodyPr/>
        <a:lstStyle/>
        <a:p>
          <a:endParaRPr lang="en-US"/>
        </a:p>
      </dgm:t>
    </dgm:pt>
    <dgm:pt modelId="{02EF7749-CC26-43B6-AE32-573A35459CC9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All HOME rents must be approved annually by DHCD</a:t>
          </a:r>
        </a:p>
      </dgm:t>
    </dgm:pt>
    <dgm:pt modelId="{A46EB58D-AEC7-42FF-940A-FDCE03864156}" type="parTrans" cxnId="{F7BB92EF-07C8-42B8-AAE8-9CC21304DB46}">
      <dgm:prSet/>
      <dgm:spPr/>
      <dgm:t>
        <a:bodyPr/>
        <a:lstStyle/>
        <a:p>
          <a:endParaRPr lang="en-US"/>
        </a:p>
      </dgm:t>
    </dgm:pt>
    <dgm:pt modelId="{28430A5F-7735-4745-A9F8-5EC65CA801C8}" type="sibTrans" cxnId="{F7BB92EF-07C8-42B8-AAE8-9CC21304DB46}">
      <dgm:prSet/>
      <dgm:spPr/>
      <dgm:t>
        <a:bodyPr/>
        <a:lstStyle/>
        <a:p>
          <a:endParaRPr lang="en-US"/>
        </a:p>
      </dgm:t>
    </dgm:pt>
    <dgm:pt modelId="{89383908-53DB-4C83-A6DB-17DDF5F5436A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Regardless of an increase or not</a:t>
          </a:r>
        </a:p>
      </dgm:t>
    </dgm:pt>
    <dgm:pt modelId="{D95C8C40-E4DD-48AC-BC18-A768AF0E1725}" type="parTrans" cxnId="{75A575A4-420D-43F7-8917-A0F449DD9620}">
      <dgm:prSet/>
      <dgm:spPr/>
      <dgm:t>
        <a:bodyPr/>
        <a:lstStyle/>
        <a:p>
          <a:endParaRPr lang="en-US"/>
        </a:p>
      </dgm:t>
    </dgm:pt>
    <dgm:pt modelId="{28163CF8-C808-4692-B299-CCF542331A49}" type="sibTrans" cxnId="{75A575A4-420D-43F7-8917-A0F449DD9620}">
      <dgm:prSet/>
      <dgm:spPr/>
      <dgm:t>
        <a:bodyPr/>
        <a:lstStyle/>
        <a:p>
          <a:endParaRPr lang="en-US"/>
        </a:p>
      </dgm:t>
    </dgm:pt>
    <dgm:pt modelId="{5798A41F-48A3-4A77-B7A1-09A66F82A299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HOME rents must be adjusted for tenant paid utilities</a:t>
          </a:r>
        </a:p>
      </dgm:t>
    </dgm:pt>
    <dgm:pt modelId="{1DE4194E-20F4-4C35-B616-7FA419CBEA93}" type="parTrans" cxnId="{05F04ABF-7B2A-45DF-AB6A-9EF39592BFD5}">
      <dgm:prSet/>
      <dgm:spPr/>
      <dgm:t>
        <a:bodyPr/>
        <a:lstStyle/>
        <a:p>
          <a:endParaRPr lang="en-US"/>
        </a:p>
      </dgm:t>
    </dgm:pt>
    <dgm:pt modelId="{C82D7EFC-5D4E-4112-A2BE-A2E67BA0646C}" type="sibTrans" cxnId="{05F04ABF-7B2A-45DF-AB6A-9EF39592BFD5}">
      <dgm:prSet/>
      <dgm:spPr/>
      <dgm:t>
        <a:bodyPr/>
        <a:lstStyle/>
        <a:p>
          <a:endParaRPr lang="en-US"/>
        </a:p>
      </dgm:t>
    </dgm:pt>
    <dgm:pt modelId="{68345ADC-E3E2-4195-800E-E886BFE1A12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High HOME rent limit</a:t>
          </a:r>
        </a:p>
      </dgm:t>
    </dgm:pt>
    <dgm:pt modelId="{5547C7C7-D3EC-45F5-8507-DEA3AAA6F3FD}" type="parTrans" cxnId="{9E5ADE5B-44E1-49A8-B1CC-8C283E8AE3C9}">
      <dgm:prSet/>
      <dgm:spPr/>
      <dgm:t>
        <a:bodyPr/>
        <a:lstStyle/>
        <a:p>
          <a:endParaRPr lang="en-US"/>
        </a:p>
      </dgm:t>
    </dgm:pt>
    <dgm:pt modelId="{FE9A5EE2-D8B8-4A84-9C48-B6B48F86C69E}" type="sibTrans" cxnId="{9E5ADE5B-44E1-49A8-B1CC-8C283E8AE3C9}">
      <dgm:prSet/>
      <dgm:spPr/>
      <dgm:t>
        <a:bodyPr/>
        <a:lstStyle/>
        <a:p>
          <a:endParaRPr lang="en-US"/>
        </a:p>
      </dgm:t>
    </dgm:pt>
    <dgm:pt modelId="{2B16D51E-7C3D-4C06-9D72-2D242167A44A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Low HOME rent limit</a:t>
          </a:r>
        </a:p>
      </dgm:t>
    </dgm:pt>
    <dgm:pt modelId="{612E911F-EE6B-45B2-9156-BE8E5A81118A}" type="parTrans" cxnId="{BD23D79F-3EFD-48BB-98D5-FB822010CE2D}">
      <dgm:prSet/>
      <dgm:spPr/>
      <dgm:t>
        <a:bodyPr/>
        <a:lstStyle/>
        <a:p>
          <a:endParaRPr lang="en-US"/>
        </a:p>
      </dgm:t>
    </dgm:pt>
    <dgm:pt modelId="{F2FD3DC8-A5C3-4ECB-9826-F07C81E5C6A7}" type="sibTrans" cxnId="{BD23D79F-3EFD-48BB-98D5-FB822010CE2D}">
      <dgm:prSet/>
      <dgm:spPr/>
      <dgm:t>
        <a:bodyPr/>
        <a:lstStyle/>
        <a:p>
          <a:endParaRPr lang="en-US"/>
        </a:p>
      </dgm:t>
    </dgm:pt>
    <dgm:pt modelId="{A9A93F36-0AB4-4858-B45A-CAA33AD5961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Tenants must be given 30 days written notice before rents are adjusted and only at lease renewal</a:t>
          </a:r>
        </a:p>
      </dgm:t>
    </dgm:pt>
    <dgm:pt modelId="{5E1DB143-718F-464C-B3DD-A6B73B5387BE}" type="parTrans" cxnId="{ECF8D03C-7717-4200-88E8-4AA89FE8C621}">
      <dgm:prSet/>
      <dgm:spPr/>
      <dgm:t>
        <a:bodyPr/>
        <a:lstStyle/>
        <a:p>
          <a:endParaRPr lang="en-US"/>
        </a:p>
      </dgm:t>
    </dgm:pt>
    <dgm:pt modelId="{1D0D6F0E-E74C-4BB2-8432-A0FCC76A2E7A}" type="sibTrans" cxnId="{ECF8D03C-7717-4200-88E8-4AA89FE8C621}">
      <dgm:prSet/>
      <dgm:spPr/>
      <dgm:t>
        <a:bodyPr/>
        <a:lstStyle/>
        <a:p>
          <a:endParaRPr lang="en-US"/>
        </a:p>
      </dgm:t>
    </dgm:pt>
    <dgm:pt modelId="{2EF73840-1D86-4800-9803-4E472D9ECAF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HOME rents may have to be decreased (never below the project floor)</a:t>
          </a:r>
        </a:p>
      </dgm:t>
    </dgm:pt>
    <dgm:pt modelId="{52D30332-A9E8-4E9B-87AB-F104E65FEC85}" type="parTrans" cxnId="{1F7802E7-595D-4BF7-B4C7-B329D6920130}">
      <dgm:prSet/>
      <dgm:spPr/>
      <dgm:t>
        <a:bodyPr/>
        <a:lstStyle/>
        <a:p>
          <a:endParaRPr lang="en-US"/>
        </a:p>
      </dgm:t>
    </dgm:pt>
    <dgm:pt modelId="{6BCC0B5D-52C7-4BC0-A798-56EF61CECFE6}" type="sibTrans" cxnId="{1F7802E7-595D-4BF7-B4C7-B329D6920130}">
      <dgm:prSet/>
      <dgm:spPr/>
      <dgm:t>
        <a:bodyPr/>
        <a:lstStyle/>
        <a:p>
          <a:endParaRPr lang="en-US"/>
        </a:p>
      </dgm:t>
    </dgm:pt>
    <dgm:pt modelId="{05CC9B05-2998-4151-B3C5-C769582324A8}" type="pres">
      <dgm:prSet presAssocID="{EF011300-836B-4933-A6C3-10CC040A81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CA64C-6F99-4BCC-903B-0924F3C16982}" type="pres">
      <dgm:prSet presAssocID="{EF011300-836B-4933-A6C3-10CC040A818B}" presName="dummyMaxCanvas" presStyleCnt="0">
        <dgm:presLayoutVars/>
      </dgm:prSet>
      <dgm:spPr/>
    </dgm:pt>
    <dgm:pt modelId="{C6FD15C5-18A2-430B-9E5C-88CD0080C2C2}" type="pres">
      <dgm:prSet presAssocID="{EF011300-836B-4933-A6C3-10CC040A818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E6F49-480F-49A5-B1B0-39D7055EA06E}" type="pres">
      <dgm:prSet presAssocID="{EF011300-836B-4933-A6C3-10CC040A818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D1F0C-4DEF-47CD-8C18-A91232F09CD9}" type="pres">
      <dgm:prSet presAssocID="{EF011300-836B-4933-A6C3-10CC040A818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81225-76FA-472A-8EB2-61156E78E6F1}" type="pres">
      <dgm:prSet presAssocID="{EF011300-836B-4933-A6C3-10CC040A818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D6392-63F2-4B64-815F-80A79D22F328}" type="pres">
      <dgm:prSet presAssocID="{EF011300-836B-4933-A6C3-10CC040A818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FD2B5-BC00-4842-A5D2-AE2E37A91D95}" type="pres">
      <dgm:prSet presAssocID="{EF011300-836B-4933-A6C3-10CC040A818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D96BA-47CD-4361-A4A3-CF92CC531993}" type="pres">
      <dgm:prSet presAssocID="{EF011300-836B-4933-A6C3-10CC040A818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CF3F1-4158-4279-9F97-01992B71BFBF}" type="pres">
      <dgm:prSet presAssocID="{EF011300-836B-4933-A6C3-10CC040A818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77D0B-3901-470B-AE78-8D3E3DA43D5E}" type="pres">
      <dgm:prSet presAssocID="{EF011300-836B-4933-A6C3-10CC040A818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E3542-CDFC-4EC3-B894-5B0326AE3720}" type="pres">
      <dgm:prSet presAssocID="{EF011300-836B-4933-A6C3-10CC040A818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4CE69-5E44-4BD8-B8FB-0E9E69E30083}" type="pres">
      <dgm:prSet presAssocID="{EF011300-836B-4933-A6C3-10CC040A818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65F19-A89A-45B5-A9CD-BBEC788CBB36}" type="pres">
      <dgm:prSet presAssocID="{EF011300-836B-4933-A6C3-10CC040A818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5C9BB-5436-4EB0-A3CF-E8B61F9932E7}" type="pres">
      <dgm:prSet presAssocID="{EF011300-836B-4933-A6C3-10CC040A818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C415F-6BF9-489D-9E0C-F4DAB29C0971}" type="pres">
      <dgm:prSet presAssocID="{EF011300-836B-4933-A6C3-10CC040A818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8862C-2AF2-470F-8D3D-D9EF637BE5F9}" type="presOf" srcId="{2B16D51E-7C3D-4C06-9D72-2D242167A44A}" destId="{4D7D1F0C-4DEF-47CD-8C18-A91232F09CD9}" srcOrd="0" destOrd="2" presId="urn:microsoft.com/office/officeart/2005/8/layout/vProcess5"/>
    <dgm:cxn modelId="{7C5BF426-A6F6-46E2-B482-119D6525B440}" type="presOf" srcId="{68345ADC-E3E2-4195-800E-E886BFE1A121}" destId="{4D7D1F0C-4DEF-47CD-8C18-A91232F09CD9}" srcOrd="0" destOrd="1" presId="urn:microsoft.com/office/officeart/2005/8/layout/vProcess5"/>
    <dgm:cxn modelId="{05F04ABF-7B2A-45DF-AB6A-9EF39592BFD5}" srcId="{EF011300-836B-4933-A6C3-10CC040A818B}" destId="{5798A41F-48A3-4A77-B7A1-09A66F82A299}" srcOrd="2" destOrd="0" parTransId="{1DE4194E-20F4-4C35-B616-7FA419CBEA93}" sibTransId="{C82D7EFC-5D4E-4112-A2BE-A2E67BA0646C}"/>
    <dgm:cxn modelId="{78CDDF47-DD65-4FE1-847F-AB7B2CA92A5B}" srcId="{EF011300-836B-4933-A6C3-10CC040A818B}" destId="{FE382784-4B62-4620-A622-87EB0D6068B6}" srcOrd="0" destOrd="0" parTransId="{5A296BC9-15A6-48B0-AA58-84896FB6043D}" sibTransId="{01484996-B401-4CC2-BDC5-1FF577534E43}"/>
    <dgm:cxn modelId="{84CAC416-A3A8-4CAC-9526-31EAF4B780DF}" type="presOf" srcId="{5798A41F-48A3-4A77-B7A1-09A66F82A299}" destId="{4D7D1F0C-4DEF-47CD-8C18-A91232F09CD9}" srcOrd="0" destOrd="0" presId="urn:microsoft.com/office/officeart/2005/8/layout/vProcess5"/>
    <dgm:cxn modelId="{77FBFEF6-14C1-49B4-8B87-8FA7B2EC5463}" type="presOf" srcId="{2EF73840-1D86-4800-9803-4E472D9ECAFC}" destId="{619D6392-63F2-4B64-815F-80A79D22F328}" srcOrd="0" destOrd="0" presId="urn:microsoft.com/office/officeart/2005/8/layout/vProcess5"/>
    <dgm:cxn modelId="{8B9A4C3B-B3AA-4AC9-BDA6-B69FEC628DB2}" type="presOf" srcId="{2EF73840-1D86-4800-9803-4E472D9ECAFC}" destId="{D60C415F-6BF9-489D-9E0C-F4DAB29C0971}" srcOrd="1" destOrd="0" presId="urn:microsoft.com/office/officeart/2005/8/layout/vProcess5"/>
    <dgm:cxn modelId="{BD23D79F-3EFD-48BB-98D5-FB822010CE2D}" srcId="{5798A41F-48A3-4A77-B7A1-09A66F82A299}" destId="{2B16D51E-7C3D-4C06-9D72-2D242167A44A}" srcOrd="1" destOrd="0" parTransId="{612E911F-EE6B-45B2-9156-BE8E5A81118A}" sibTransId="{F2FD3DC8-A5C3-4ECB-9826-F07C81E5C6A7}"/>
    <dgm:cxn modelId="{21E862BA-72C0-40FD-8542-3F986280A387}" type="presOf" srcId="{89383908-53DB-4C83-A6DB-17DDF5F5436A}" destId="{7DAE6F49-480F-49A5-B1B0-39D7055EA06E}" srcOrd="0" destOrd="1" presId="urn:microsoft.com/office/officeart/2005/8/layout/vProcess5"/>
    <dgm:cxn modelId="{ECF8D03C-7717-4200-88E8-4AA89FE8C621}" srcId="{EF011300-836B-4933-A6C3-10CC040A818B}" destId="{A9A93F36-0AB4-4858-B45A-CAA33AD59618}" srcOrd="3" destOrd="0" parTransId="{5E1DB143-718F-464C-B3DD-A6B73B5387BE}" sibTransId="{1D0D6F0E-E74C-4BB2-8432-A0FCC76A2E7A}"/>
    <dgm:cxn modelId="{1F7802E7-595D-4BF7-B4C7-B329D6920130}" srcId="{EF011300-836B-4933-A6C3-10CC040A818B}" destId="{2EF73840-1D86-4800-9803-4E472D9ECAFC}" srcOrd="4" destOrd="0" parTransId="{52D30332-A9E8-4E9B-87AB-F104E65FEC85}" sibTransId="{6BCC0B5D-52C7-4BC0-A798-56EF61CECFE6}"/>
    <dgm:cxn modelId="{609BF3D1-FB99-4AEF-A949-7D6D4C854807}" type="presOf" srcId="{62DFE630-8E94-430B-897E-EDD624D3ED5A}" destId="{AF2E3542-CDFC-4EC3-B894-5B0326AE3720}" srcOrd="1" destOrd="1" presId="urn:microsoft.com/office/officeart/2005/8/layout/vProcess5"/>
    <dgm:cxn modelId="{416E23E2-F226-4821-A5CE-35215F7C5862}" type="presOf" srcId="{FE382784-4B62-4620-A622-87EB0D6068B6}" destId="{AF2E3542-CDFC-4EC3-B894-5B0326AE3720}" srcOrd="1" destOrd="0" presId="urn:microsoft.com/office/officeart/2005/8/layout/vProcess5"/>
    <dgm:cxn modelId="{37D48485-6B19-493C-B238-D97E2D598CF9}" type="presOf" srcId="{5798A41F-48A3-4A77-B7A1-09A66F82A299}" destId="{B3E65F19-A89A-45B5-A9CD-BBEC788CBB36}" srcOrd="1" destOrd="0" presId="urn:microsoft.com/office/officeart/2005/8/layout/vProcess5"/>
    <dgm:cxn modelId="{75A575A4-420D-43F7-8917-A0F449DD9620}" srcId="{02EF7749-CC26-43B6-AE32-573A35459CC9}" destId="{89383908-53DB-4C83-A6DB-17DDF5F5436A}" srcOrd="0" destOrd="0" parTransId="{D95C8C40-E4DD-48AC-BC18-A768AF0E1725}" sibTransId="{28163CF8-C808-4692-B299-CCF542331A49}"/>
    <dgm:cxn modelId="{63548E55-1F76-4FB3-94C0-8BA38424C88B}" type="presOf" srcId="{EF011300-836B-4933-A6C3-10CC040A818B}" destId="{05CC9B05-2998-4151-B3C5-C769582324A8}" srcOrd="0" destOrd="0" presId="urn:microsoft.com/office/officeart/2005/8/layout/vProcess5"/>
    <dgm:cxn modelId="{55C81E27-2B2D-4BA6-B4E6-620C9DB0A385}" type="presOf" srcId="{A9A93F36-0AB4-4858-B45A-CAA33AD59618}" destId="{BB75C9BB-5436-4EB0-A3CF-E8B61F9932E7}" srcOrd="1" destOrd="0" presId="urn:microsoft.com/office/officeart/2005/8/layout/vProcess5"/>
    <dgm:cxn modelId="{4E228956-B7E5-49AF-B034-C380AE686101}" type="presOf" srcId="{28430A5F-7735-4745-A9F8-5EC65CA801C8}" destId="{4DAD96BA-47CD-4361-A4A3-CF92CC531993}" srcOrd="0" destOrd="0" presId="urn:microsoft.com/office/officeart/2005/8/layout/vProcess5"/>
    <dgm:cxn modelId="{437FD45F-92BA-44E5-91EA-76F539FD21EF}" type="presOf" srcId="{62DFE630-8E94-430B-897E-EDD624D3ED5A}" destId="{C6FD15C5-18A2-430B-9E5C-88CD0080C2C2}" srcOrd="0" destOrd="1" presId="urn:microsoft.com/office/officeart/2005/8/layout/vProcess5"/>
    <dgm:cxn modelId="{44407420-1C84-4EE9-B537-6FCE0A4A4805}" type="presOf" srcId="{89383908-53DB-4C83-A6DB-17DDF5F5436A}" destId="{B2A4CE69-5E44-4BD8-B8FB-0E9E69E30083}" srcOrd="1" destOrd="1" presId="urn:microsoft.com/office/officeart/2005/8/layout/vProcess5"/>
    <dgm:cxn modelId="{C9CC6859-4213-4D0A-89D6-962E67891082}" type="presOf" srcId="{FE382784-4B62-4620-A622-87EB0D6068B6}" destId="{C6FD15C5-18A2-430B-9E5C-88CD0080C2C2}" srcOrd="0" destOrd="0" presId="urn:microsoft.com/office/officeart/2005/8/layout/vProcess5"/>
    <dgm:cxn modelId="{2C48AC0B-CE61-4493-A668-DA7789183B3A}" srcId="{FE382784-4B62-4620-A622-87EB0D6068B6}" destId="{62DFE630-8E94-430B-897E-EDD624D3ED5A}" srcOrd="0" destOrd="0" parTransId="{06F4F168-8CB5-4033-A410-7856F195D026}" sibTransId="{DF486720-3D14-4410-884F-32E3536B2AE0}"/>
    <dgm:cxn modelId="{58E36403-A5DB-404B-A8A1-644165F15393}" type="presOf" srcId="{02EF7749-CC26-43B6-AE32-573A35459CC9}" destId="{B2A4CE69-5E44-4BD8-B8FB-0E9E69E30083}" srcOrd="1" destOrd="0" presId="urn:microsoft.com/office/officeart/2005/8/layout/vProcess5"/>
    <dgm:cxn modelId="{8F1C2518-3293-4E4E-893A-81960A3F446B}" type="presOf" srcId="{68345ADC-E3E2-4195-800E-E886BFE1A121}" destId="{B3E65F19-A89A-45B5-A9CD-BBEC788CBB36}" srcOrd="1" destOrd="1" presId="urn:microsoft.com/office/officeart/2005/8/layout/vProcess5"/>
    <dgm:cxn modelId="{9E5ADE5B-44E1-49A8-B1CC-8C283E8AE3C9}" srcId="{5798A41F-48A3-4A77-B7A1-09A66F82A299}" destId="{68345ADC-E3E2-4195-800E-E886BFE1A121}" srcOrd="0" destOrd="0" parTransId="{5547C7C7-D3EC-45F5-8507-DEA3AAA6F3FD}" sibTransId="{FE9A5EE2-D8B8-4A84-9C48-B6B48F86C69E}"/>
    <dgm:cxn modelId="{9AF59CF0-0BC6-4E62-BDD1-DAD452742BC0}" type="presOf" srcId="{01484996-B401-4CC2-BDC5-1FF577534E43}" destId="{530FD2B5-BC00-4842-A5D2-AE2E37A91D95}" srcOrd="0" destOrd="0" presId="urn:microsoft.com/office/officeart/2005/8/layout/vProcess5"/>
    <dgm:cxn modelId="{572E14B1-D4A7-4F92-9409-095F07EC5C3D}" type="presOf" srcId="{A9A93F36-0AB4-4858-B45A-CAA33AD59618}" destId="{8BF81225-76FA-472A-8EB2-61156E78E6F1}" srcOrd="0" destOrd="0" presId="urn:microsoft.com/office/officeart/2005/8/layout/vProcess5"/>
    <dgm:cxn modelId="{6DA92E43-C6C9-4B45-AC0D-699A15B0BE44}" type="presOf" srcId="{2B16D51E-7C3D-4C06-9D72-2D242167A44A}" destId="{B3E65F19-A89A-45B5-A9CD-BBEC788CBB36}" srcOrd="1" destOrd="2" presId="urn:microsoft.com/office/officeart/2005/8/layout/vProcess5"/>
    <dgm:cxn modelId="{F7BB92EF-07C8-42B8-AAE8-9CC21304DB46}" srcId="{EF011300-836B-4933-A6C3-10CC040A818B}" destId="{02EF7749-CC26-43B6-AE32-573A35459CC9}" srcOrd="1" destOrd="0" parTransId="{A46EB58D-AEC7-42FF-940A-FDCE03864156}" sibTransId="{28430A5F-7735-4745-A9F8-5EC65CA801C8}"/>
    <dgm:cxn modelId="{88CB9BF3-C03A-4200-A8DB-8AC5342044B9}" type="presOf" srcId="{1D0D6F0E-E74C-4BB2-8432-A0FCC76A2E7A}" destId="{36677D0B-3901-470B-AE78-8D3E3DA43D5E}" srcOrd="0" destOrd="0" presId="urn:microsoft.com/office/officeart/2005/8/layout/vProcess5"/>
    <dgm:cxn modelId="{E1D80F5C-0585-4194-A762-AD43E8642C35}" type="presOf" srcId="{C82D7EFC-5D4E-4112-A2BE-A2E67BA0646C}" destId="{4ADCF3F1-4158-4279-9F97-01992B71BFBF}" srcOrd="0" destOrd="0" presId="urn:microsoft.com/office/officeart/2005/8/layout/vProcess5"/>
    <dgm:cxn modelId="{30658371-812D-4AD1-86CC-5FF53555851A}" type="presOf" srcId="{02EF7749-CC26-43B6-AE32-573A35459CC9}" destId="{7DAE6F49-480F-49A5-B1B0-39D7055EA06E}" srcOrd="0" destOrd="0" presId="urn:microsoft.com/office/officeart/2005/8/layout/vProcess5"/>
    <dgm:cxn modelId="{8EE97C72-01DA-4FC3-BFCE-29F1ED848297}" type="presParOf" srcId="{05CC9B05-2998-4151-B3C5-C769582324A8}" destId="{333CA64C-6F99-4BCC-903B-0924F3C16982}" srcOrd="0" destOrd="0" presId="urn:microsoft.com/office/officeart/2005/8/layout/vProcess5"/>
    <dgm:cxn modelId="{9D0B32CA-5211-4C06-B0C4-FEB391345967}" type="presParOf" srcId="{05CC9B05-2998-4151-B3C5-C769582324A8}" destId="{C6FD15C5-18A2-430B-9E5C-88CD0080C2C2}" srcOrd="1" destOrd="0" presId="urn:microsoft.com/office/officeart/2005/8/layout/vProcess5"/>
    <dgm:cxn modelId="{780AC4C9-6B04-49CD-8AFF-5373959E8017}" type="presParOf" srcId="{05CC9B05-2998-4151-B3C5-C769582324A8}" destId="{7DAE6F49-480F-49A5-B1B0-39D7055EA06E}" srcOrd="2" destOrd="0" presId="urn:microsoft.com/office/officeart/2005/8/layout/vProcess5"/>
    <dgm:cxn modelId="{2DA61C6E-DCBD-4423-96F7-834A7C50F56E}" type="presParOf" srcId="{05CC9B05-2998-4151-B3C5-C769582324A8}" destId="{4D7D1F0C-4DEF-47CD-8C18-A91232F09CD9}" srcOrd="3" destOrd="0" presId="urn:microsoft.com/office/officeart/2005/8/layout/vProcess5"/>
    <dgm:cxn modelId="{CBBF98B7-67F4-4352-AD0A-73D94978A02F}" type="presParOf" srcId="{05CC9B05-2998-4151-B3C5-C769582324A8}" destId="{8BF81225-76FA-472A-8EB2-61156E78E6F1}" srcOrd="4" destOrd="0" presId="urn:microsoft.com/office/officeart/2005/8/layout/vProcess5"/>
    <dgm:cxn modelId="{7E197D58-BBF8-4B2E-99CC-D16F5C5BDDE7}" type="presParOf" srcId="{05CC9B05-2998-4151-B3C5-C769582324A8}" destId="{619D6392-63F2-4B64-815F-80A79D22F328}" srcOrd="5" destOrd="0" presId="urn:microsoft.com/office/officeart/2005/8/layout/vProcess5"/>
    <dgm:cxn modelId="{3ACCD077-7CD6-4727-89E7-664919F1E3CF}" type="presParOf" srcId="{05CC9B05-2998-4151-B3C5-C769582324A8}" destId="{530FD2B5-BC00-4842-A5D2-AE2E37A91D95}" srcOrd="6" destOrd="0" presId="urn:microsoft.com/office/officeart/2005/8/layout/vProcess5"/>
    <dgm:cxn modelId="{628ECCE8-2C53-4501-A850-A74FC093FBAD}" type="presParOf" srcId="{05CC9B05-2998-4151-B3C5-C769582324A8}" destId="{4DAD96BA-47CD-4361-A4A3-CF92CC531993}" srcOrd="7" destOrd="0" presId="urn:microsoft.com/office/officeart/2005/8/layout/vProcess5"/>
    <dgm:cxn modelId="{A5E68619-C30F-420B-9121-654DBA8C40C5}" type="presParOf" srcId="{05CC9B05-2998-4151-B3C5-C769582324A8}" destId="{4ADCF3F1-4158-4279-9F97-01992B71BFBF}" srcOrd="8" destOrd="0" presId="urn:microsoft.com/office/officeart/2005/8/layout/vProcess5"/>
    <dgm:cxn modelId="{8A4F712D-3F50-4C3E-805C-F43D3E05C86D}" type="presParOf" srcId="{05CC9B05-2998-4151-B3C5-C769582324A8}" destId="{36677D0B-3901-470B-AE78-8D3E3DA43D5E}" srcOrd="9" destOrd="0" presId="urn:microsoft.com/office/officeart/2005/8/layout/vProcess5"/>
    <dgm:cxn modelId="{380AB0F1-9883-47B0-92F0-72D81AE9578D}" type="presParOf" srcId="{05CC9B05-2998-4151-B3C5-C769582324A8}" destId="{AF2E3542-CDFC-4EC3-B894-5B0326AE3720}" srcOrd="10" destOrd="0" presId="urn:microsoft.com/office/officeart/2005/8/layout/vProcess5"/>
    <dgm:cxn modelId="{0AF57EB5-0815-43B5-A832-5314AFABB65D}" type="presParOf" srcId="{05CC9B05-2998-4151-B3C5-C769582324A8}" destId="{B2A4CE69-5E44-4BD8-B8FB-0E9E69E30083}" srcOrd="11" destOrd="0" presId="urn:microsoft.com/office/officeart/2005/8/layout/vProcess5"/>
    <dgm:cxn modelId="{30421053-DDF8-496C-88FA-2FC8867FD93B}" type="presParOf" srcId="{05CC9B05-2998-4151-B3C5-C769582324A8}" destId="{B3E65F19-A89A-45B5-A9CD-BBEC788CBB36}" srcOrd="12" destOrd="0" presId="urn:microsoft.com/office/officeart/2005/8/layout/vProcess5"/>
    <dgm:cxn modelId="{040F4804-B06C-4828-BA70-FC7B03106857}" type="presParOf" srcId="{05CC9B05-2998-4151-B3C5-C769582324A8}" destId="{BB75C9BB-5436-4EB0-A3CF-E8B61F9932E7}" srcOrd="13" destOrd="0" presId="urn:microsoft.com/office/officeart/2005/8/layout/vProcess5"/>
    <dgm:cxn modelId="{16981EEA-084D-4C46-ACDE-DD737840CAA4}" type="presParOf" srcId="{05CC9B05-2998-4151-B3C5-C769582324A8}" destId="{D60C415F-6BF9-489D-9E0C-F4DAB29C097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1FFC20-CE7C-4041-8501-D42CFDC74483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3C9310-6B48-47F0-919D-702E7FFAB70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Properties can collect rent in excess of the HUD published or DHCD approved HOME rent:</a:t>
          </a:r>
        </a:p>
      </dgm:t>
    </dgm:pt>
    <dgm:pt modelId="{2606A0D8-BD1C-45C6-9EE9-1AACDEF1229E}" type="parTrans" cxnId="{60B5697D-671E-4E35-9173-A109D4EB484A}">
      <dgm:prSet/>
      <dgm:spPr/>
      <dgm:t>
        <a:bodyPr/>
        <a:lstStyle/>
        <a:p>
          <a:endParaRPr lang="en-US"/>
        </a:p>
      </dgm:t>
    </dgm:pt>
    <dgm:pt modelId="{F6AD177B-A82F-4CC7-9564-A6B76D790AD0}" type="sibTrans" cxnId="{60B5697D-671E-4E35-9173-A109D4EB484A}">
      <dgm:prSet/>
      <dgm:spPr/>
      <dgm:t>
        <a:bodyPr/>
        <a:lstStyle/>
        <a:p>
          <a:endParaRPr lang="en-US"/>
        </a:p>
      </dgm:t>
    </dgm:pt>
    <dgm:pt modelId="{3D5399D7-085D-4FFF-8BDD-87047AE4C2B5}">
      <dgm:prSet custT="1"/>
      <dgm:spPr/>
      <dgm:t>
        <a:bodyPr/>
        <a:lstStyle/>
        <a:p>
          <a:r>
            <a:rPr lang="en-US" sz="1500" dirty="0">
              <a:solidFill>
                <a:schemeClr val="bg1"/>
              </a:solidFill>
            </a:rPr>
            <a:t>When: </a:t>
          </a:r>
          <a:r>
            <a:rPr lang="en-US" sz="1500" dirty="0">
              <a:solidFill>
                <a:srgbClr val="FF0000"/>
              </a:solidFill>
            </a:rPr>
            <a:t>All Following Conditions Met</a:t>
          </a:r>
        </a:p>
      </dgm:t>
    </dgm:pt>
    <dgm:pt modelId="{D9CBD721-AE90-4274-8253-3EC9E80E1BEE}" type="parTrans" cxnId="{739CE118-8A69-4F9D-BCAE-4117A73C9AA5}">
      <dgm:prSet/>
      <dgm:spPr/>
      <dgm:t>
        <a:bodyPr/>
        <a:lstStyle/>
        <a:p>
          <a:endParaRPr lang="en-US"/>
        </a:p>
      </dgm:t>
    </dgm:pt>
    <dgm:pt modelId="{02476ED6-2142-4F23-8020-9AD73E2524A1}" type="sibTrans" cxnId="{739CE118-8A69-4F9D-BCAE-4117A73C9AA5}">
      <dgm:prSet/>
      <dgm:spPr/>
      <dgm:t>
        <a:bodyPr/>
        <a:lstStyle/>
        <a:p>
          <a:endParaRPr lang="en-US"/>
        </a:p>
      </dgm:t>
    </dgm:pt>
    <dgm:pt modelId="{F69CD073-6089-43BB-A5E0-A58628A1FE65}">
      <dgm:prSet custT="1"/>
      <dgm:spPr/>
      <dgm:t>
        <a:bodyPr/>
        <a:lstStyle/>
        <a:p>
          <a:r>
            <a:rPr lang="en-US" sz="1500" dirty="0">
              <a:solidFill>
                <a:schemeClr val="bg1"/>
              </a:solidFill>
            </a:rPr>
            <a:t>HOME unit is assisted with project-based rental subsidy</a:t>
          </a:r>
        </a:p>
      </dgm:t>
    </dgm:pt>
    <dgm:pt modelId="{341B341E-DA20-4F42-A2E5-507FE02E349F}" type="parTrans" cxnId="{34881769-ABEF-4D1B-AD1C-8BEFD25EFE65}">
      <dgm:prSet/>
      <dgm:spPr/>
      <dgm:t>
        <a:bodyPr/>
        <a:lstStyle/>
        <a:p>
          <a:endParaRPr lang="en-US"/>
        </a:p>
      </dgm:t>
    </dgm:pt>
    <dgm:pt modelId="{DE4E2FBF-8A71-4300-A16F-E340847BB443}" type="sibTrans" cxnId="{34881769-ABEF-4D1B-AD1C-8BEFD25EFE65}">
      <dgm:prSet/>
      <dgm:spPr/>
      <dgm:t>
        <a:bodyPr/>
        <a:lstStyle/>
        <a:p>
          <a:endParaRPr lang="en-US"/>
        </a:p>
      </dgm:t>
    </dgm:pt>
    <dgm:pt modelId="{6C086D4A-CF95-47D3-83AD-758EB5D8224C}">
      <dgm:prSet custT="1"/>
      <dgm:spPr/>
      <dgm:t>
        <a:bodyPr/>
        <a:lstStyle/>
        <a:p>
          <a:r>
            <a:rPr lang="en-US" sz="1500" dirty="0">
              <a:solidFill>
                <a:schemeClr val="bg1"/>
              </a:solidFill>
            </a:rPr>
            <a:t>Unit is designated as Low HOME</a:t>
          </a:r>
        </a:p>
      </dgm:t>
    </dgm:pt>
    <dgm:pt modelId="{C06159A6-0497-4E3F-AF9A-FEEFE91C288A}" type="parTrans" cxnId="{63274DDE-DF4D-498A-91A7-2043DBA45826}">
      <dgm:prSet/>
      <dgm:spPr/>
      <dgm:t>
        <a:bodyPr/>
        <a:lstStyle/>
        <a:p>
          <a:endParaRPr lang="en-US"/>
        </a:p>
      </dgm:t>
    </dgm:pt>
    <dgm:pt modelId="{24C8F5AC-7A20-4AF6-B8E9-50A6EF7EF57F}" type="sibTrans" cxnId="{63274DDE-DF4D-498A-91A7-2043DBA45826}">
      <dgm:prSet/>
      <dgm:spPr/>
      <dgm:t>
        <a:bodyPr/>
        <a:lstStyle/>
        <a:p>
          <a:endParaRPr lang="en-US"/>
        </a:p>
      </dgm:t>
    </dgm:pt>
    <dgm:pt modelId="{97749DAC-C543-4FED-89B2-D6EA1AA0724D}">
      <dgm:prSet custT="1"/>
      <dgm:spPr/>
      <dgm:t>
        <a:bodyPr/>
        <a:lstStyle/>
        <a:p>
          <a:r>
            <a:rPr lang="en-US" sz="1500" dirty="0">
              <a:solidFill>
                <a:schemeClr val="bg1"/>
              </a:solidFill>
            </a:rPr>
            <a:t>The occupying household pays no more than 30% of adjusted annual income towards rent: and</a:t>
          </a:r>
        </a:p>
      </dgm:t>
    </dgm:pt>
    <dgm:pt modelId="{598E040A-1F8B-467B-878F-FA3C50CB8469}" type="parTrans" cxnId="{DE37163E-4AD3-4806-8F54-D643F4A98DD3}">
      <dgm:prSet/>
      <dgm:spPr/>
      <dgm:t>
        <a:bodyPr/>
        <a:lstStyle/>
        <a:p>
          <a:endParaRPr lang="en-US"/>
        </a:p>
      </dgm:t>
    </dgm:pt>
    <dgm:pt modelId="{D38CEB31-E643-4EB0-B6C1-7C12632A20B5}" type="sibTrans" cxnId="{DE37163E-4AD3-4806-8F54-D643F4A98DD3}">
      <dgm:prSet/>
      <dgm:spPr/>
      <dgm:t>
        <a:bodyPr/>
        <a:lstStyle/>
        <a:p>
          <a:endParaRPr lang="en-US"/>
        </a:p>
      </dgm:t>
    </dgm:pt>
    <dgm:pt modelId="{0C6B93F5-D446-4622-B30A-FE3555C96B7C}">
      <dgm:prSet custT="1"/>
      <dgm:spPr/>
      <dgm:t>
        <a:bodyPr/>
        <a:lstStyle/>
        <a:p>
          <a:r>
            <a:rPr lang="en-US" sz="1500" dirty="0">
              <a:solidFill>
                <a:schemeClr val="bg1"/>
              </a:solidFill>
            </a:rPr>
            <a:t>The occupying household is certified with an annual income at of below 50% AMI (VLI) for the full term of tenancy</a:t>
          </a:r>
        </a:p>
      </dgm:t>
    </dgm:pt>
    <dgm:pt modelId="{0694490E-D2C7-4916-8532-6F90F3504CEE}" type="parTrans" cxnId="{50502F32-8287-4B07-BB98-A22BF7BA803C}">
      <dgm:prSet/>
      <dgm:spPr/>
      <dgm:t>
        <a:bodyPr/>
        <a:lstStyle/>
        <a:p>
          <a:endParaRPr lang="en-US"/>
        </a:p>
      </dgm:t>
    </dgm:pt>
    <dgm:pt modelId="{90C42383-A350-4EBD-BBB3-EADC537F24E0}" type="sibTrans" cxnId="{50502F32-8287-4B07-BB98-A22BF7BA803C}">
      <dgm:prSet/>
      <dgm:spPr/>
      <dgm:t>
        <a:bodyPr/>
        <a:lstStyle/>
        <a:p>
          <a:endParaRPr lang="en-US"/>
        </a:p>
      </dgm:t>
    </dgm:pt>
    <dgm:pt modelId="{9DF5064C-171C-4932-BA4D-DAA15E19803D}" type="pres">
      <dgm:prSet presAssocID="{501FFC20-CE7C-4041-8501-D42CFDC744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E842F-2C61-4122-996B-FADF84CADD3A}" type="pres">
      <dgm:prSet presAssocID="{853C9310-6B48-47F0-919D-702E7FFAB704}" presName="parAndChTx" presStyleLbl="node1" presStyleIdx="0" presStyleCnt="2" custScaleY="106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02692-C853-4A99-A0C2-8C6B45411F8E}" type="pres">
      <dgm:prSet presAssocID="{F6AD177B-A82F-4CC7-9564-A6B76D790AD0}" presName="parAndChSpace" presStyleCnt="0"/>
      <dgm:spPr/>
    </dgm:pt>
    <dgm:pt modelId="{3871054F-289D-49BF-8086-1540CB6EB730}" type="pres">
      <dgm:prSet presAssocID="{3D5399D7-085D-4FFF-8BDD-87047AE4C2B5}" presName="parAndChTx" presStyleLbl="node1" presStyleIdx="1" presStyleCnt="2" custScaleY="102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E42C9-2C3B-452D-982E-0A1F3E0B045C}" type="presOf" srcId="{F69CD073-6089-43BB-A5E0-A58628A1FE65}" destId="{3871054F-289D-49BF-8086-1540CB6EB730}" srcOrd="0" destOrd="1" presId="urn:microsoft.com/office/officeart/2005/8/layout/hChevron3"/>
    <dgm:cxn modelId="{63274DDE-DF4D-498A-91A7-2043DBA45826}" srcId="{3D5399D7-085D-4FFF-8BDD-87047AE4C2B5}" destId="{6C086D4A-CF95-47D3-83AD-758EB5D8224C}" srcOrd="1" destOrd="0" parTransId="{C06159A6-0497-4E3F-AF9A-FEEFE91C288A}" sibTransId="{24C8F5AC-7A20-4AF6-B8E9-50A6EF7EF57F}"/>
    <dgm:cxn modelId="{29289250-06C2-4010-A53B-6CFFF5A1E398}" type="presOf" srcId="{0C6B93F5-D446-4622-B30A-FE3555C96B7C}" destId="{3871054F-289D-49BF-8086-1540CB6EB730}" srcOrd="0" destOrd="4" presId="urn:microsoft.com/office/officeart/2005/8/layout/hChevron3"/>
    <dgm:cxn modelId="{60B5697D-671E-4E35-9173-A109D4EB484A}" srcId="{501FFC20-CE7C-4041-8501-D42CFDC74483}" destId="{853C9310-6B48-47F0-919D-702E7FFAB704}" srcOrd="0" destOrd="0" parTransId="{2606A0D8-BD1C-45C6-9EE9-1AACDEF1229E}" sibTransId="{F6AD177B-A82F-4CC7-9564-A6B76D790AD0}"/>
    <dgm:cxn modelId="{CC2A9D34-7ABC-4CA1-9D63-49B9EEAA02CD}" type="presOf" srcId="{3D5399D7-085D-4FFF-8BDD-87047AE4C2B5}" destId="{3871054F-289D-49BF-8086-1540CB6EB730}" srcOrd="0" destOrd="0" presId="urn:microsoft.com/office/officeart/2005/8/layout/hChevron3"/>
    <dgm:cxn modelId="{2F401C72-F55E-4C16-BB68-D02D2C23FA7B}" type="presOf" srcId="{853C9310-6B48-47F0-919D-702E7FFAB704}" destId="{022E842F-2C61-4122-996B-FADF84CADD3A}" srcOrd="0" destOrd="0" presId="urn:microsoft.com/office/officeart/2005/8/layout/hChevron3"/>
    <dgm:cxn modelId="{64216980-DDBE-48DA-9765-C1F3E2C2A3EA}" type="presOf" srcId="{6C086D4A-CF95-47D3-83AD-758EB5D8224C}" destId="{3871054F-289D-49BF-8086-1540CB6EB730}" srcOrd="0" destOrd="2" presId="urn:microsoft.com/office/officeart/2005/8/layout/hChevron3"/>
    <dgm:cxn modelId="{50502F32-8287-4B07-BB98-A22BF7BA803C}" srcId="{3D5399D7-085D-4FFF-8BDD-87047AE4C2B5}" destId="{0C6B93F5-D446-4622-B30A-FE3555C96B7C}" srcOrd="3" destOrd="0" parTransId="{0694490E-D2C7-4916-8532-6F90F3504CEE}" sibTransId="{90C42383-A350-4EBD-BBB3-EADC537F24E0}"/>
    <dgm:cxn modelId="{34881769-ABEF-4D1B-AD1C-8BEFD25EFE65}" srcId="{3D5399D7-085D-4FFF-8BDD-87047AE4C2B5}" destId="{F69CD073-6089-43BB-A5E0-A58628A1FE65}" srcOrd="0" destOrd="0" parTransId="{341B341E-DA20-4F42-A2E5-507FE02E349F}" sibTransId="{DE4E2FBF-8A71-4300-A16F-E340847BB443}"/>
    <dgm:cxn modelId="{982673CC-D37C-4DE5-B0FB-395266911FB6}" type="presOf" srcId="{97749DAC-C543-4FED-89B2-D6EA1AA0724D}" destId="{3871054F-289D-49BF-8086-1540CB6EB730}" srcOrd="0" destOrd="3" presId="urn:microsoft.com/office/officeart/2005/8/layout/hChevron3"/>
    <dgm:cxn modelId="{739CE118-8A69-4F9D-BCAE-4117A73C9AA5}" srcId="{501FFC20-CE7C-4041-8501-D42CFDC74483}" destId="{3D5399D7-085D-4FFF-8BDD-87047AE4C2B5}" srcOrd="1" destOrd="0" parTransId="{D9CBD721-AE90-4274-8253-3EC9E80E1BEE}" sibTransId="{02476ED6-2142-4F23-8020-9AD73E2524A1}"/>
    <dgm:cxn modelId="{1735E298-3BAE-43E1-B237-DCDB4B0A8E97}" type="presOf" srcId="{501FFC20-CE7C-4041-8501-D42CFDC74483}" destId="{9DF5064C-171C-4932-BA4D-DAA15E19803D}" srcOrd="0" destOrd="0" presId="urn:microsoft.com/office/officeart/2005/8/layout/hChevron3"/>
    <dgm:cxn modelId="{DE37163E-4AD3-4806-8F54-D643F4A98DD3}" srcId="{3D5399D7-085D-4FFF-8BDD-87047AE4C2B5}" destId="{97749DAC-C543-4FED-89B2-D6EA1AA0724D}" srcOrd="2" destOrd="0" parTransId="{598E040A-1F8B-467B-878F-FA3C50CB8469}" sibTransId="{D38CEB31-E643-4EB0-B6C1-7C12632A20B5}"/>
    <dgm:cxn modelId="{AFE230B5-C88A-4719-8208-187E50F37084}" type="presParOf" srcId="{9DF5064C-171C-4932-BA4D-DAA15E19803D}" destId="{022E842F-2C61-4122-996B-FADF84CADD3A}" srcOrd="0" destOrd="0" presId="urn:microsoft.com/office/officeart/2005/8/layout/hChevron3"/>
    <dgm:cxn modelId="{4DA5F272-1049-4F40-B3B2-6C0426D88C14}" type="presParOf" srcId="{9DF5064C-171C-4932-BA4D-DAA15E19803D}" destId="{A4002692-C853-4A99-A0C2-8C6B45411F8E}" srcOrd="1" destOrd="0" presId="urn:microsoft.com/office/officeart/2005/8/layout/hChevron3"/>
    <dgm:cxn modelId="{D4F4841A-7BCF-4A15-8F0C-CD6C52F9942F}" type="presParOf" srcId="{9DF5064C-171C-4932-BA4D-DAA15E19803D}" destId="{3871054F-289D-49BF-8086-1540CB6EB73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2AE96D-7CC7-46EF-9DB8-F69448C12405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7862CA6-C064-450A-A59B-63C1A331615C}">
      <dgm:prSet/>
      <dgm:spPr/>
      <dgm:t>
        <a:bodyPr/>
        <a:lstStyle/>
        <a:p>
          <a:r>
            <a:rPr lang="en-US"/>
            <a:t>If household is recertified with an annual income exceeding 50% AMI: </a:t>
          </a:r>
        </a:p>
      </dgm:t>
    </dgm:pt>
    <dgm:pt modelId="{BBE60515-DB12-4217-B018-49C0CF53B2BD}" type="parTrans" cxnId="{F958F4CD-3115-41D5-A700-F861867E86F7}">
      <dgm:prSet/>
      <dgm:spPr/>
      <dgm:t>
        <a:bodyPr/>
        <a:lstStyle/>
        <a:p>
          <a:endParaRPr lang="en-US"/>
        </a:p>
      </dgm:t>
    </dgm:pt>
    <dgm:pt modelId="{C53BE2D1-1ADA-42F2-90DB-A2A10FB9A34E}" type="sibTrans" cxnId="{F958F4CD-3115-41D5-A700-F861867E86F7}">
      <dgm:prSet/>
      <dgm:spPr/>
      <dgm:t>
        <a:bodyPr/>
        <a:lstStyle/>
        <a:p>
          <a:endParaRPr lang="en-US"/>
        </a:p>
      </dgm:t>
    </dgm:pt>
    <dgm:pt modelId="{779A90C3-24B7-4C7B-881D-743781664880}">
      <dgm:prSet/>
      <dgm:spPr/>
      <dgm:t>
        <a:bodyPr/>
        <a:lstStyle/>
        <a:p>
          <a:r>
            <a:rPr lang="en-US"/>
            <a:t>The household is no longer a “VLI” eligible household and THE UNIT NO LONGER MEETS the HOME RENT EXCEPTION REQUIREMENTS:</a:t>
          </a:r>
        </a:p>
      </dgm:t>
    </dgm:pt>
    <dgm:pt modelId="{630F2E4B-912E-442B-B92C-1EE6FC8134D9}" type="parTrans" cxnId="{7F5159AE-76B9-4B94-A80B-7AF67C030430}">
      <dgm:prSet/>
      <dgm:spPr/>
      <dgm:t>
        <a:bodyPr/>
        <a:lstStyle/>
        <a:p>
          <a:endParaRPr lang="en-US"/>
        </a:p>
      </dgm:t>
    </dgm:pt>
    <dgm:pt modelId="{9071BD04-44E9-4CEB-8291-6285332B4E18}" type="sibTrans" cxnId="{7F5159AE-76B9-4B94-A80B-7AF67C030430}">
      <dgm:prSet/>
      <dgm:spPr/>
      <dgm:t>
        <a:bodyPr/>
        <a:lstStyle/>
        <a:p>
          <a:endParaRPr lang="en-US"/>
        </a:p>
      </dgm:t>
    </dgm:pt>
    <dgm:pt modelId="{DD1805E2-84E6-49FF-95F5-76772275A284}">
      <dgm:prSet/>
      <dgm:spPr/>
      <dgm:t>
        <a:bodyPr/>
        <a:lstStyle/>
        <a:p>
          <a:r>
            <a:rPr lang="en-US" dirty="0"/>
            <a:t>The gross rent cannot exceed applicable HUD published rent limit</a:t>
          </a:r>
        </a:p>
      </dgm:t>
    </dgm:pt>
    <dgm:pt modelId="{2E655E43-8F67-4E8C-9CD8-6BA392CEAF7B}" type="parTrans" cxnId="{4EA57517-47E5-4DD6-A803-353E8BE501E6}">
      <dgm:prSet/>
      <dgm:spPr/>
      <dgm:t>
        <a:bodyPr/>
        <a:lstStyle/>
        <a:p>
          <a:endParaRPr lang="en-US"/>
        </a:p>
      </dgm:t>
    </dgm:pt>
    <dgm:pt modelId="{FD4E922D-4B59-455A-9A24-A792224F8C48}" type="sibTrans" cxnId="{4EA57517-47E5-4DD6-A803-353E8BE501E6}">
      <dgm:prSet/>
      <dgm:spPr/>
      <dgm:t>
        <a:bodyPr/>
        <a:lstStyle/>
        <a:p>
          <a:endParaRPr lang="en-US"/>
        </a:p>
      </dgm:t>
    </dgm:pt>
    <dgm:pt modelId="{86C9669F-BD4C-4D1B-A267-B5483D73D3BA}">
      <dgm:prSet/>
      <dgm:spPr/>
      <dgm:t>
        <a:bodyPr/>
        <a:lstStyle/>
        <a:p>
          <a:r>
            <a:rPr lang="en-US" dirty="0"/>
            <a:t>The subsidy portion of rent may be reduced</a:t>
          </a:r>
        </a:p>
      </dgm:t>
    </dgm:pt>
    <dgm:pt modelId="{DD63E8D1-4446-4A9F-9E9C-E0065029CD11}" type="parTrans" cxnId="{9D091AD0-B84C-4E3C-B85B-6CE8A8FE4B54}">
      <dgm:prSet/>
      <dgm:spPr/>
      <dgm:t>
        <a:bodyPr/>
        <a:lstStyle/>
        <a:p>
          <a:endParaRPr lang="en-US"/>
        </a:p>
      </dgm:t>
    </dgm:pt>
    <dgm:pt modelId="{E147D4FC-3521-44E3-B050-7AF0FCDA9544}" type="sibTrans" cxnId="{9D091AD0-B84C-4E3C-B85B-6CE8A8FE4B54}">
      <dgm:prSet/>
      <dgm:spPr/>
      <dgm:t>
        <a:bodyPr/>
        <a:lstStyle/>
        <a:p>
          <a:endParaRPr lang="en-US"/>
        </a:p>
      </dgm:t>
    </dgm:pt>
    <dgm:pt modelId="{B6092B3B-067D-44F5-A92E-F4AEA2993657}">
      <dgm:prSet/>
      <dgm:spPr/>
      <dgm:t>
        <a:bodyPr/>
        <a:lstStyle/>
        <a:p>
          <a:r>
            <a:rPr lang="en-US"/>
            <a:t>The “VLI” designation may be swapped to “LI” if allowed for in AHR</a:t>
          </a:r>
        </a:p>
      </dgm:t>
    </dgm:pt>
    <dgm:pt modelId="{5EE06893-C208-4EB2-BB39-2A165E15328A}" type="parTrans" cxnId="{583ECF5A-6F80-4B58-8AE2-8E4061525BA1}">
      <dgm:prSet/>
      <dgm:spPr/>
      <dgm:t>
        <a:bodyPr/>
        <a:lstStyle/>
        <a:p>
          <a:endParaRPr lang="en-US"/>
        </a:p>
      </dgm:t>
    </dgm:pt>
    <dgm:pt modelId="{80AE7932-220A-46E2-AD8B-E22E2710726F}" type="sibTrans" cxnId="{583ECF5A-6F80-4B58-8AE2-8E4061525BA1}">
      <dgm:prSet/>
      <dgm:spPr/>
      <dgm:t>
        <a:bodyPr/>
        <a:lstStyle/>
        <a:p>
          <a:endParaRPr lang="en-US"/>
        </a:p>
      </dgm:t>
    </dgm:pt>
    <dgm:pt modelId="{CFDEE20E-F8E2-414F-980C-60E0164A7A0C}" type="pres">
      <dgm:prSet presAssocID="{C72AE96D-7CC7-46EF-9DB8-F69448C124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BA1DEA-7D0E-476A-AE4A-3837D12E78AB}" type="pres">
      <dgm:prSet presAssocID="{779A90C3-24B7-4C7B-881D-743781664880}" presName="boxAndChildren" presStyleCnt="0"/>
      <dgm:spPr/>
    </dgm:pt>
    <dgm:pt modelId="{11E0E5F6-A377-4A47-83C1-221A20AC1445}" type="pres">
      <dgm:prSet presAssocID="{779A90C3-24B7-4C7B-881D-743781664880}" presName="parentTextBox" presStyleLbl="node1" presStyleIdx="0" presStyleCnt="2"/>
      <dgm:spPr/>
      <dgm:t>
        <a:bodyPr/>
        <a:lstStyle/>
        <a:p>
          <a:endParaRPr lang="en-US"/>
        </a:p>
      </dgm:t>
    </dgm:pt>
    <dgm:pt modelId="{15EF5936-EF4C-44D3-8628-13F4F35311E3}" type="pres">
      <dgm:prSet presAssocID="{779A90C3-24B7-4C7B-881D-743781664880}" presName="entireBox" presStyleLbl="node1" presStyleIdx="0" presStyleCnt="2"/>
      <dgm:spPr/>
      <dgm:t>
        <a:bodyPr/>
        <a:lstStyle/>
        <a:p>
          <a:endParaRPr lang="en-US"/>
        </a:p>
      </dgm:t>
    </dgm:pt>
    <dgm:pt modelId="{2C8EE298-8BF3-40E3-B1BC-4FBECD3BDAC1}" type="pres">
      <dgm:prSet presAssocID="{779A90C3-24B7-4C7B-881D-743781664880}" presName="descendantBox" presStyleCnt="0"/>
      <dgm:spPr/>
    </dgm:pt>
    <dgm:pt modelId="{27FACD92-DA2A-44BC-AA01-4B2F7EBC2A7C}" type="pres">
      <dgm:prSet presAssocID="{DD1805E2-84E6-49FF-95F5-76772275A28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6FF6B-692E-4A12-A2D7-A51A3FDFCFD4}" type="pres">
      <dgm:prSet presAssocID="{86C9669F-BD4C-4D1B-A267-B5483D73D3BA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79685-DFB6-4490-8D4B-95F97D26FFE2}" type="pres">
      <dgm:prSet presAssocID="{B6092B3B-067D-44F5-A92E-F4AEA2993657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921D3-D66A-4408-84BB-E7554F9D2012}" type="pres">
      <dgm:prSet presAssocID="{C53BE2D1-1ADA-42F2-90DB-A2A10FB9A34E}" presName="sp" presStyleCnt="0"/>
      <dgm:spPr/>
    </dgm:pt>
    <dgm:pt modelId="{80DE509C-B564-49D8-8B62-194A62325304}" type="pres">
      <dgm:prSet presAssocID="{77862CA6-C064-450A-A59B-63C1A331615C}" presName="arrowAndChildren" presStyleCnt="0"/>
      <dgm:spPr/>
    </dgm:pt>
    <dgm:pt modelId="{6DC56F1A-6684-4C28-AF76-655B8F57A44C}" type="pres">
      <dgm:prSet presAssocID="{77862CA6-C064-450A-A59B-63C1A331615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8B70451C-46B0-401E-8005-1822387AD7C5}" type="presOf" srcId="{C72AE96D-7CC7-46EF-9DB8-F69448C12405}" destId="{CFDEE20E-F8E2-414F-980C-60E0164A7A0C}" srcOrd="0" destOrd="0" presId="urn:microsoft.com/office/officeart/2005/8/layout/process4"/>
    <dgm:cxn modelId="{5066C5CA-43F4-4D12-9DE0-7FE836E53063}" type="presOf" srcId="{77862CA6-C064-450A-A59B-63C1A331615C}" destId="{6DC56F1A-6684-4C28-AF76-655B8F57A44C}" srcOrd="0" destOrd="0" presId="urn:microsoft.com/office/officeart/2005/8/layout/process4"/>
    <dgm:cxn modelId="{BAB66872-B55B-47C1-9C8C-66D449BC20CA}" type="presOf" srcId="{779A90C3-24B7-4C7B-881D-743781664880}" destId="{15EF5936-EF4C-44D3-8628-13F4F35311E3}" srcOrd="1" destOrd="0" presId="urn:microsoft.com/office/officeart/2005/8/layout/process4"/>
    <dgm:cxn modelId="{E23537D0-FF46-4C71-80E8-C740E05940AC}" type="presOf" srcId="{86C9669F-BD4C-4D1B-A267-B5483D73D3BA}" destId="{B626FF6B-692E-4A12-A2D7-A51A3FDFCFD4}" srcOrd="0" destOrd="0" presId="urn:microsoft.com/office/officeart/2005/8/layout/process4"/>
    <dgm:cxn modelId="{05507356-5ABB-4DF8-9267-2FE7B145BCFE}" type="presOf" srcId="{779A90C3-24B7-4C7B-881D-743781664880}" destId="{11E0E5F6-A377-4A47-83C1-221A20AC1445}" srcOrd="0" destOrd="0" presId="urn:microsoft.com/office/officeart/2005/8/layout/process4"/>
    <dgm:cxn modelId="{9D091AD0-B84C-4E3C-B85B-6CE8A8FE4B54}" srcId="{779A90C3-24B7-4C7B-881D-743781664880}" destId="{86C9669F-BD4C-4D1B-A267-B5483D73D3BA}" srcOrd="1" destOrd="0" parTransId="{DD63E8D1-4446-4A9F-9E9C-E0065029CD11}" sibTransId="{E147D4FC-3521-44E3-B050-7AF0FCDA9544}"/>
    <dgm:cxn modelId="{F958F4CD-3115-41D5-A700-F861867E86F7}" srcId="{C72AE96D-7CC7-46EF-9DB8-F69448C12405}" destId="{77862CA6-C064-450A-A59B-63C1A331615C}" srcOrd="0" destOrd="0" parTransId="{BBE60515-DB12-4217-B018-49C0CF53B2BD}" sibTransId="{C53BE2D1-1ADA-42F2-90DB-A2A10FB9A34E}"/>
    <dgm:cxn modelId="{AE0CF3DC-E275-49DF-A725-2CB15305CB90}" type="presOf" srcId="{B6092B3B-067D-44F5-A92E-F4AEA2993657}" destId="{60179685-DFB6-4490-8D4B-95F97D26FFE2}" srcOrd="0" destOrd="0" presId="urn:microsoft.com/office/officeart/2005/8/layout/process4"/>
    <dgm:cxn modelId="{7F5159AE-76B9-4B94-A80B-7AF67C030430}" srcId="{C72AE96D-7CC7-46EF-9DB8-F69448C12405}" destId="{779A90C3-24B7-4C7B-881D-743781664880}" srcOrd="1" destOrd="0" parTransId="{630F2E4B-912E-442B-B92C-1EE6FC8134D9}" sibTransId="{9071BD04-44E9-4CEB-8291-6285332B4E18}"/>
    <dgm:cxn modelId="{583ECF5A-6F80-4B58-8AE2-8E4061525BA1}" srcId="{779A90C3-24B7-4C7B-881D-743781664880}" destId="{B6092B3B-067D-44F5-A92E-F4AEA2993657}" srcOrd="2" destOrd="0" parTransId="{5EE06893-C208-4EB2-BB39-2A165E15328A}" sibTransId="{80AE7932-220A-46E2-AD8B-E22E2710726F}"/>
    <dgm:cxn modelId="{E76FF049-3811-4603-80A8-8462815E8C2D}" type="presOf" srcId="{DD1805E2-84E6-49FF-95F5-76772275A284}" destId="{27FACD92-DA2A-44BC-AA01-4B2F7EBC2A7C}" srcOrd="0" destOrd="0" presId="urn:microsoft.com/office/officeart/2005/8/layout/process4"/>
    <dgm:cxn modelId="{4EA57517-47E5-4DD6-A803-353E8BE501E6}" srcId="{779A90C3-24B7-4C7B-881D-743781664880}" destId="{DD1805E2-84E6-49FF-95F5-76772275A284}" srcOrd="0" destOrd="0" parTransId="{2E655E43-8F67-4E8C-9CD8-6BA392CEAF7B}" sibTransId="{FD4E922D-4B59-455A-9A24-A792224F8C48}"/>
    <dgm:cxn modelId="{4DB0827A-D2D6-4F3E-8D89-03FE5E39786C}" type="presParOf" srcId="{CFDEE20E-F8E2-414F-980C-60E0164A7A0C}" destId="{BEBA1DEA-7D0E-476A-AE4A-3837D12E78AB}" srcOrd="0" destOrd="0" presId="urn:microsoft.com/office/officeart/2005/8/layout/process4"/>
    <dgm:cxn modelId="{D056E8E1-948A-4F03-B5AB-7628FCA50818}" type="presParOf" srcId="{BEBA1DEA-7D0E-476A-AE4A-3837D12E78AB}" destId="{11E0E5F6-A377-4A47-83C1-221A20AC1445}" srcOrd="0" destOrd="0" presId="urn:microsoft.com/office/officeart/2005/8/layout/process4"/>
    <dgm:cxn modelId="{8612C4DA-52D6-4305-ABAE-A3DC8BAA2939}" type="presParOf" srcId="{BEBA1DEA-7D0E-476A-AE4A-3837D12E78AB}" destId="{15EF5936-EF4C-44D3-8628-13F4F35311E3}" srcOrd="1" destOrd="0" presId="urn:microsoft.com/office/officeart/2005/8/layout/process4"/>
    <dgm:cxn modelId="{53573BBD-62CF-49EB-9585-F5DF0D5432FF}" type="presParOf" srcId="{BEBA1DEA-7D0E-476A-AE4A-3837D12E78AB}" destId="{2C8EE298-8BF3-40E3-B1BC-4FBECD3BDAC1}" srcOrd="2" destOrd="0" presId="urn:microsoft.com/office/officeart/2005/8/layout/process4"/>
    <dgm:cxn modelId="{F74CB394-9A2A-4D80-8E8E-8CF1D22072A1}" type="presParOf" srcId="{2C8EE298-8BF3-40E3-B1BC-4FBECD3BDAC1}" destId="{27FACD92-DA2A-44BC-AA01-4B2F7EBC2A7C}" srcOrd="0" destOrd="0" presId="urn:microsoft.com/office/officeart/2005/8/layout/process4"/>
    <dgm:cxn modelId="{FF9795A3-3D11-4AA3-9A9A-7B5519BCAAE8}" type="presParOf" srcId="{2C8EE298-8BF3-40E3-B1BC-4FBECD3BDAC1}" destId="{B626FF6B-692E-4A12-A2D7-A51A3FDFCFD4}" srcOrd="1" destOrd="0" presId="urn:microsoft.com/office/officeart/2005/8/layout/process4"/>
    <dgm:cxn modelId="{7A552A3C-661E-464F-94A4-50D7ABA2756B}" type="presParOf" srcId="{2C8EE298-8BF3-40E3-B1BC-4FBECD3BDAC1}" destId="{60179685-DFB6-4490-8D4B-95F97D26FFE2}" srcOrd="2" destOrd="0" presId="urn:microsoft.com/office/officeart/2005/8/layout/process4"/>
    <dgm:cxn modelId="{5C0A8708-918C-4A24-9415-7FE2336A5695}" type="presParOf" srcId="{CFDEE20E-F8E2-414F-980C-60E0164A7A0C}" destId="{C1C921D3-D66A-4408-84BB-E7554F9D2012}" srcOrd="1" destOrd="0" presId="urn:microsoft.com/office/officeart/2005/8/layout/process4"/>
    <dgm:cxn modelId="{8426B88E-068D-45D0-A5D2-E9D4B7522AE1}" type="presParOf" srcId="{CFDEE20E-F8E2-414F-980C-60E0164A7A0C}" destId="{80DE509C-B564-49D8-8B62-194A62325304}" srcOrd="2" destOrd="0" presId="urn:microsoft.com/office/officeart/2005/8/layout/process4"/>
    <dgm:cxn modelId="{8B6F6339-ED39-4C14-BECF-8F038E588D8C}" type="presParOf" srcId="{80DE509C-B564-49D8-8B62-194A62325304}" destId="{6DC56F1A-6684-4C28-AF76-655B8F57A44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F5E0AB0-6687-4777-8BAE-F9B16A02F12C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53EBEE-AF2E-4EF9-A89A-947439C5914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gross rent cannot exceed the HUD published rent limit </a:t>
          </a:r>
        </a:p>
      </dgm:t>
    </dgm:pt>
    <dgm:pt modelId="{6B58300A-0704-4DD0-9ABA-F9FE17084420}" type="parTrans" cxnId="{56BB961A-2646-43DB-BE52-31750A39BFFF}">
      <dgm:prSet/>
      <dgm:spPr/>
      <dgm:t>
        <a:bodyPr/>
        <a:lstStyle/>
        <a:p>
          <a:endParaRPr lang="en-US"/>
        </a:p>
      </dgm:t>
    </dgm:pt>
    <dgm:pt modelId="{5B76C53F-670D-4C2B-9B53-FF8622D9E11E}" type="sibTrans" cxnId="{56BB961A-2646-43DB-BE52-31750A39BFFF}">
      <dgm:prSet/>
      <dgm:spPr/>
      <dgm:t>
        <a:bodyPr/>
        <a:lstStyle/>
        <a:p>
          <a:endParaRPr lang="en-US"/>
        </a:p>
      </dgm:t>
    </dgm:pt>
    <dgm:pt modelId="{10448A39-6505-4098-897E-A5B7546D2A73}">
      <dgm:prSet/>
      <dgm:spPr/>
      <dgm:t>
        <a:bodyPr/>
        <a:lstStyle/>
        <a:p>
          <a:r>
            <a:rPr lang="en-US"/>
            <a:t>If designated as a Low HOME gross rent cannot exceed the Low HOME rent</a:t>
          </a:r>
        </a:p>
      </dgm:t>
    </dgm:pt>
    <dgm:pt modelId="{9FD2F178-0AC9-4918-B3C8-014FE01652BA}" type="parTrans" cxnId="{247B6D4E-128B-4D1A-82FD-109ACD984BB8}">
      <dgm:prSet/>
      <dgm:spPr/>
      <dgm:t>
        <a:bodyPr/>
        <a:lstStyle/>
        <a:p>
          <a:endParaRPr lang="en-US"/>
        </a:p>
      </dgm:t>
    </dgm:pt>
    <dgm:pt modelId="{A06BBEB3-C13B-4AB5-A382-C6CCA3EFBED4}" type="sibTrans" cxnId="{247B6D4E-128B-4D1A-82FD-109ACD984BB8}">
      <dgm:prSet/>
      <dgm:spPr/>
      <dgm:t>
        <a:bodyPr/>
        <a:lstStyle/>
        <a:p>
          <a:endParaRPr lang="en-US"/>
        </a:p>
      </dgm:t>
    </dgm:pt>
    <dgm:pt modelId="{273310DB-3A46-4867-A0EE-0EFB1CD4E88C}">
      <dgm:prSet/>
      <dgm:spPr/>
      <dgm:t>
        <a:bodyPr/>
        <a:lstStyle/>
        <a:p>
          <a:r>
            <a:rPr lang="en-US" dirty="0"/>
            <a:t>If designated as High HOME the gross rent cannot exceed the High HOME rent </a:t>
          </a:r>
        </a:p>
      </dgm:t>
    </dgm:pt>
    <dgm:pt modelId="{8BF0ADCE-CF15-4CE3-8787-188A0890CD3A}" type="parTrans" cxnId="{3189FCD0-90B0-4E55-BF84-6D034E2FED05}">
      <dgm:prSet/>
      <dgm:spPr/>
      <dgm:t>
        <a:bodyPr/>
        <a:lstStyle/>
        <a:p>
          <a:endParaRPr lang="en-US"/>
        </a:p>
      </dgm:t>
    </dgm:pt>
    <dgm:pt modelId="{2981460A-C06A-42D7-BE5A-7880F485E675}" type="sibTrans" cxnId="{3189FCD0-90B0-4E55-BF84-6D034E2FED05}">
      <dgm:prSet/>
      <dgm:spPr/>
      <dgm:t>
        <a:bodyPr/>
        <a:lstStyle/>
        <a:p>
          <a:endParaRPr lang="en-US"/>
        </a:p>
      </dgm:t>
    </dgm:pt>
    <dgm:pt modelId="{04426CE6-2114-4D74-A06C-06A11736648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The tenant rent, subsidy rent, and the utility allowance are all included in the gross rent calculation</a:t>
          </a:r>
        </a:p>
      </dgm:t>
    </dgm:pt>
    <dgm:pt modelId="{C024884F-4CC7-433E-8492-676FD6B969FC}" type="parTrans" cxnId="{664F7CB7-EA49-4E35-B2E0-88ADDA8D368F}">
      <dgm:prSet/>
      <dgm:spPr/>
      <dgm:t>
        <a:bodyPr/>
        <a:lstStyle/>
        <a:p>
          <a:endParaRPr lang="en-US"/>
        </a:p>
      </dgm:t>
    </dgm:pt>
    <dgm:pt modelId="{17B207C7-37A9-4995-A6D1-F6E73B0B1941}" type="sibTrans" cxnId="{664F7CB7-EA49-4E35-B2E0-88ADDA8D368F}">
      <dgm:prSet/>
      <dgm:spPr/>
      <dgm:t>
        <a:bodyPr/>
        <a:lstStyle/>
        <a:p>
          <a:endParaRPr lang="en-US"/>
        </a:p>
      </dgm:t>
    </dgm:pt>
    <dgm:pt modelId="{4F723932-F6D8-4E12-8BF8-14650262D7C7}" type="pres">
      <dgm:prSet presAssocID="{DF5E0AB0-6687-4777-8BAE-F9B16A02F1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609129-72ED-4281-81D3-0CEF1CE4BD47}" type="pres">
      <dgm:prSet presAssocID="{04426CE6-2114-4D74-A06C-06A117366483}" presName="boxAndChildren" presStyleCnt="0"/>
      <dgm:spPr/>
    </dgm:pt>
    <dgm:pt modelId="{0C112466-B03A-40BE-9E19-CD4B21D575C4}" type="pres">
      <dgm:prSet presAssocID="{04426CE6-2114-4D74-A06C-06A117366483}" presName="parentTextBox" presStyleLbl="node1" presStyleIdx="0" presStyleCnt="2"/>
      <dgm:spPr/>
      <dgm:t>
        <a:bodyPr/>
        <a:lstStyle/>
        <a:p>
          <a:endParaRPr lang="en-US"/>
        </a:p>
      </dgm:t>
    </dgm:pt>
    <dgm:pt modelId="{7833350A-9B7D-41F3-98D3-D09B6882E2D0}" type="pres">
      <dgm:prSet presAssocID="{5B76C53F-670D-4C2B-9B53-FF8622D9E11E}" presName="sp" presStyleCnt="0"/>
      <dgm:spPr/>
    </dgm:pt>
    <dgm:pt modelId="{F32F5C4C-AAB5-452F-B9D2-A7A07207AD5B}" type="pres">
      <dgm:prSet presAssocID="{6B53EBEE-AF2E-4EF9-A89A-947439C5914E}" presName="arrowAndChildren" presStyleCnt="0"/>
      <dgm:spPr/>
    </dgm:pt>
    <dgm:pt modelId="{D874DC63-B795-4211-9329-0156913365A6}" type="pres">
      <dgm:prSet presAssocID="{6B53EBEE-AF2E-4EF9-A89A-947439C5914E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34EE5234-B62B-47D9-A4DB-6B64361CCE57}" type="pres">
      <dgm:prSet presAssocID="{6B53EBEE-AF2E-4EF9-A89A-947439C5914E}" presName="arrow" presStyleLbl="node1" presStyleIdx="1" presStyleCnt="2"/>
      <dgm:spPr/>
      <dgm:t>
        <a:bodyPr/>
        <a:lstStyle/>
        <a:p>
          <a:endParaRPr lang="en-US"/>
        </a:p>
      </dgm:t>
    </dgm:pt>
    <dgm:pt modelId="{CEA2F6C7-97A4-47A4-B080-85B92C6698C4}" type="pres">
      <dgm:prSet presAssocID="{6B53EBEE-AF2E-4EF9-A89A-947439C5914E}" presName="descendantArrow" presStyleCnt="0"/>
      <dgm:spPr/>
    </dgm:pt>
    <dgm:pt modelId="{B819B6A0-85AE-418B-9C4A-AA23FF565C0D}" type="pres">
      <dgm:prSet presAssocID="{10448A39-6505-4098-897E-A5B7546D2A73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36088-7D83-42A6-A202-4390DABEF499}" type="pres">
      <dgm:prSet presAssocID="{273310DB-3A46-4867-A0EE-0EFB1CD4E88C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B961A-2646-43DB-BE52-31750A39BFFF}" srcId="{DF5E0AB0-6687-4777-8BAE-F9B16A02F12C}" destId="{6B53EBEE-AF2E-4EF9-A89A-947439C5914E}" srcOrd="0" destOrd="0" parTransId="{6B58300A-0704-4DD0-9ABA-F9FE17084420}" sibTransId="{5B76C53F-670D-4C2B-9B53-FF8622D9E11E}"/>
    <dgm:cxn modelId="{C49E1A02-00B0-4BBC-8086-C304BFAF3740}" type="presOf" srcId="{10448A39-6505-4098-897E-A5B7546D2A73}" destId="{B819B6A0-85AE-418B-9C4A-AA23FF565C0D}" srcOrd="0" destOrd="0" presId="urn:microsoft.com/office/officeart/2005/8/layout/process4"/>
    <dgm:cxn modelId="{0A5956CC-0388-4C08-90C5-1FA5DD1752F3}" type="presOf" srcId="{04426CE6-2114-4D74-A06C-06A117366483}" destId="{0C112466-B03A-40BE-9E19-CD4B21D575C4}" srcOrd="0" destOrd="0" presId="urn:microsoft.com/office/officeart/2005/8/layout/process4"/>
    <dgm:cxn modelId="{E01C54DE-4FF3-4553-919E-0C511638BA3D}" type="presOf" srcId="{6B53EBEE-AF2E-4EF9-A89A-947439C5914E}" destId="{D874DC63-B795-4211-9329-0156913365A6}" srcOrd="0" destOrd="0" presId="urn:microsoft.com/office/officeart/2005/8/layout/process4"/>
    <dgm:cxn modelId="{A8A1BADE-6531-4762-B254-2628E1562AB4}" type="presOf" srcId="{273310DB-3A46-4867-A0EE-0EFB1CD4E88C}" destId="{7DF36088-7D83-42A6-A202-4390DABEF499}" srcOrd="0" destOrd="0" presId="urn:microsoft.com/office/officeart/2005/8/layout/process4"/>
    <dgm:cxn modelId="{247B6D4E-128B-4D1A-82FD-109ACD984BB8}" srcId="{6B53EBEE-AF2E-4EF9-A89A-947439C5914E}" destId="{10448A39-6505-4098-897E-A5B7546D2A73}" srcOrd="0" destOrd="0" parTransId="{9FD2F178-0AC9-4918-B3C8-014FE01652BA}" sibTransId="{A06BBEB3-C13B-4AB5-A382-C6CCA3EFBED4}"/>
    <dgm:cxn modelId="{277C8110-ED79-420A-AA9E-26D0170070DE}" type="presOf" srcId="{6B53EBEE-AF2E-4EF9-A89A-947439C5914E}" destId="{34EE5234-B62B-47D9-A4DB-6B64361CCE57}" srcOrd="1" destOrd="0" presId="urn:microsoft.com/office/officeart/2005/8/layout/process4"/>
    <dgm:cxn modelId="{55E6B596-BFA6-4647-8C36-0B53AB20640B}" type="presOf" srcId="{DF5E0AB0-6687-4777-8BAE-F9B16A02F12C}" destId="{4F723932-F6D8-4E12-8BF8-14650262D7C7}" srcOrd="0" destOrd="0" presId="urn:microsoft.com/office/officeart/2005/8/layout/process4"/>
    <dgm:cxn modelId="{3189FCD0-90B0-4E55-BF84-6D034E2FED05}" srcId="{6B53EBEE-AF2E-4EF9-A89A-947439C5914E}" destId="{273310DB-3A46-4867-A0EE-0EFB1CD4E88C}" srcOrd="1" destOrd="0" parTransId="{8BF0ADCE-CF15-4CE3-8787-188A0890CD3A}" sibTransId="{2981460A-C06A-42D7-BE5A-7880F485E675}"/>
    <dgm:cxn modelId="{664F7CB7-EA49-4E35-B2E0-88ADDA8D368F}" srcId="{DF5E0AB0-6687-4777-8BAE-F9B16A02F12C}" destId="{04426CE6-2114-4D74-A06C-06A117366483}" srcOrd="1" destOrd="0" parTransId="{C024884F-4CC7-433E-8492-676FD6B969FC}" sibTransId="{17B207C7-37A9-4995-A6D1-F6E73B0B1941}"/>
    <dgm:cxn modelId="{A3C41FFE-69B4-4A3C-BDDA-42E962290303}" type="presParOf" srcId="{4F723932-F6D8-4E12-8BF8-14650262D7C7}" destId="{CE609129-72ED-4281-81D3-0CEF1CE4BD47}" srcOrd="0" destOrd="0" presId="urn:microsoft.com/office/officeart/2005/8/layout/process4"/>
    <dgm:cxn modelId="{33DA320D-6E2D-42FE-B676-647554257B89}" type="presParOf" srcId="{CE609129-72ED-4281-81D3-0CEF1CE4BD47}" destId="{0C112466-B03A-40BE-9E19-CD4B21D575C4}" srcOrd="0" destOrd="0" presId="urn:microsoft.com/office/officeart/2005/8/layout/process4"/>
    <dgm:cxn modelId="{42596A5E-3A30-48F6-8B6D-5EFD23BCA688}" type="presParOf" srcId="{4F723932-F6D8-4E12-8BF8-14650262D7C7}" destId="{7833350A-9B7D-41F3-98D3-D09B6882E2D0}" srcOrd="1" destOrd="0" presId="urn:microsoft.com/office/officeart/2005/8/layout/process4"/>
    <dgm:cxn modelId="{AE898993-01D7-453F-A1E9-687C49A9262C}" type="presParOf" srcId="{4F723932-F6D8-4E12-8BF8-14650262D7C7}" destId="{F32F5C4C-AAB5-452F-B9D2-A7A07207AD5B}" srcOrd="2" destOrd="0" presId="urn:microsoft.com/office/officeart/2005/8/layout/process4"/>
    <dgm:cxn modelId="{AAA8962D-5FBB-4640-ADEE-B041E5818D6B}" type="presParOf" srcId="{F32F5C4C-AAB5-452F-B9D2-A7A07207AD5B}" destId="{D874DC63-B795-4211-9329-0156913365A6}" srcOrd="0" destOrd="0" presId="urn:microsoft.com/office/officeart/2005/8/layout/process4"/>
    <dgm:cxn modelId="{A603D02F-FDA1-4359-81B9-DD75A5EEDC5B}" type="presParOf" srcId="{F32F5C4C-AAB5-452F-B9D2-A7A07207AD5B}" destId="{34EE5234-B62B-47D9-A4DB-6B64361CCE57}" srcOrd="1" destOrd="0" presId="urn:microsoft.com/office/officeart/2005/8/layout/process4"/>
    <dgm:cxn modelId="{FF2A80D7-6E2A-4C46-B974-6848E3136DA9}" type="presParOf" srcId="{F32F5C4C-AAB5-452F-B9D2-A7A07207AD5B}" destId="{CEA2F6C7-97A4-47A4-B080-85B92C6698C4}" srcOrd="2" destOrd="0" presId="urn:microsoft.com/office/officeart/2005/8/layout/process4"/>
    <dgm:cxn modelId="{5647B5FB-9C1E-476C-B250-59B04D268052}" type="presParOf" srcId="{CEA2F6C7-97A4-47A4-B080-85B92C6698C4}" destId="{B819B6A0-85AE-418B-9C4A-AA23FF565C0D}" srcOrd="0" destOrd="0" presId="urn:microsoft.com/office/officeart/2005/8/layout/process4"/>
    <dgm:cxn modelId="{23F15347-33CA-4CD4-9DCB-C2C13E8C693A}" type="presParOf" srcId="{CEA2F6C7-97A4-47A4-B080-85B92C6698C4}" destId="{7DF36088-7D83-42A6-A202-4390DABEF49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A0D34CE-3DD3-4FFA-83FB-7FBE912F42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CB6B6DC-C4B6-41EF-9030-EEB4E52097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Decent, Safe and Sanitary.</a:t>
          </a:r>
        </a:p>
      </dgm:t>
    </dgm:pt>
    <dgm:pt modelId="{4F89DD64-5D38-4C34-9193-19BDA76B6489}" type="parTrans" cxnId="{079AA7ED-715E-48DF-8FB2-23975FF899CD}">
      <dgm:prSet/>
      <dgm:spPr/>
      <dgm:t>
        <a:bodyPr/>
        <a:lstStyle/>
        <a:p>
          <a:endParaRPr lang="en-US"/>
        </a:p>
      </dgm:t>
    </dgm:pt>
    <dgm:pt modelId="{6123A3DF-4917-40D6-943A-62980B93B707}" type="sibTrans" cxnId="{079AA7ED-715E-48DF-8FB2-23975FF899CD}">
      <dgm:prSet/>
      <dgm:spPr/>
      <dgm:t>
        <a:bodyPr/>
        <a:lstStyle/>
        <a:p>
          <a:endParaRPr lang="en-US"/>
        </a:p>
      </dgm:t>
    </dgm:pt>
    <dgm:pt modelId="{9F9E3B9D-9745-4F04-A1C2-1F505AE137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Ongoing Lead Based Paint maintenance</a:t>
          </a:r>
        </a:p>
      </dgm:t>
    </dgm:pt>
    <dgm:pt modelId="{10BA4145-CCA4-4801-BCD4-ADC8F598B257}" type="parTrans" cxnId="{69AB116D-08F9-45C8-8BF3-BF0F0541FA70}">
      <dgm:prSet/>
      <dgm:spPr/>
      <dgm:t>
        <a:bodyPr/>
        <a:lstStyle/>
        <a:p>
          <a:endParaRPr lang="en-US"/>
        </a:p>
      </dgm:t>
    </dgm:pt>
    <dgm:pt modelId="{4FF19FBC-85E2-415C-82B4-DE6F922A1EE6}" type="sibTrans" cxnId="{69AB116D-08F9-45C8-8BF3-BF0F0541FA70}">
      <dgm:prSet/>
      <dgm:spPr/>
      <dgm:t>
        <a:bodyPr/>
        <a:lstStyle/>
        <a:p>
          <a:endParaRPr lang="en-US"/>
        </a:p>
      </dgm:t>
    </dgm:pt>
    <dgm:pt modelId="{CB68FD64-12B7-4208-B359-A164A58BC3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State and local Property standards; UPCS / HQS</a:t>
          </a:r>
        </a:p>
      </dgm:t>
    </dgm:pt>
    <dgm:pt modelId="{CAC24C69-09F8-416C-938E-10AC852E227E}" type="parTrans" cxnId="{2B9F9101-80D9-4379-8A19-2D5475868CD1}">
      <dgm:prSet/>
      <dgm:spPr/>
      <dgm:t>
        <a:bodyPr/>
        <a:lstStyle/>
        <a:p>
          <a:endParaRPr lang="en-US"/>
        </a:p>
      </dgm:t>
    </dgm:pt>
    <dgm:pt modelId="{88262F4A-5209-4865-BD4F-72F4DF757DE8}" type="sibTrans" cxnId="{2B9F9101-80D9-4379-8A19-2D5475868CD1}">
      <dgm:prSet/>
      <dgm:spPr/>
      <dgm:t>
        <a:bodyPr/>
        <a:lstStyle/>
        <a:p>
          <a:endParaRPr lang="en-US"/>
        </a:p>
      </dgm:t>
    </dgm:pt>
    <dgm:pt modelId="{76ACEE9C-71BB-41A4-A788-B5BA1856482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Minimum Standards for ongoing </a:t>
          </a:r>
        </a:p>
        <a:p>
          <a:pPr>
            <a:lnSpc>
              <a:spcPct val="100000"/>
            </a:lnSpc>
          </a:pPr>
          <a:r>
            <a:rPr lang="en-US" dirty="0"/>
            <a:t>habitability</a:t>
          </a:r>
        </a:p>
      </dgm:t>
    </dgm:pt>
    <dgm:pt modelId="{85D1A03D-BB94-4CC9-AE02-B165957B309E}" type="parTrans" cxnId="{4FB30930-F315-495E-96FF-34ED569A1B40}">
      <dgm:prSet/>
      <dgm:spPr/>
      <dgm:t>
        <a:bodyPr/>
        <a:lstStyle/>
        <a:p>
          <a:endParaRPr lang="en-US"/>
        </a:p>
      </dgm:t>
    </dgm:pt>
    <dgm:pt modelId="{018C1C47-A43E-442F-895A-D0276DD29683}" type="sibTrans" cxnId="{4FB30930-F315-495E-96FF-34ED569A1B40}">
      <dgm:prSet/>
      <dgm:spPr/>
      <dgm:t>
        <a:bodyPr/>
        <a:lstStyle/>
        <a:p>
          <a:endParaRPr lang="en-US"/>
        </a:p>
      </dgm:t>
    </dgm:pt>
    <dgm:pt modelId="{7A40293C-0E8A-4148-9773-F1A7237F7155}" type="pres">
      <dgm:prSet presAssocID="{BA0D34CE-3DD3-4FFA-83FB-7FBE912F425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EC3298-8530-4792-85DF-978A146711C5}" type="pres">
      <dgm:prSet presAssocID="{DCB6B6DC-C4B6-41EF-9030-EEB4E52097DB}" presName="compNode" presStyleCnt="0"/>
      <dgm:spPr/>
    </dgm:pt>
    <dgm:pt modelId="{B988510B-35D0-440D-8067-E7ABE196BCF7}" type="pres">
      <dgm:prSet presAssocID="{DCB6B6DC-C4B6-41EF-9030-EEB4E52097DB}" presName="bgRect" presStyleLbl="bgShp" presStyleIdx="0" presStyleCnt="4"/>
      <dgm:spPr/>
    </dgm:pt>
    <dgm:pt modelId="{8F93086D-ECE7-49AE-85F0-3DBA7DA10830}" type="pres">
      <dgm:prSet presAssocID="{DCB6B6DC-C4B6-41EF-9030-EEB4E52097DB}" presName="iconRect" presStyleLbl="nod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21F6116-3F08-42A9-8A9B-BBBEAAC9494B}" type="pres">
      <dgm:prSet presAssocID="{DCB6B6DC-C4B6-41EF-9030-EEB4E52097DB}" presName="spaceRect" presStyleCnt="0"/>
      <dgm:spPr/>
    </dgm:pt>
    <dgm:pt modelId="{256150BE-BF8C-4135-8EC2-EC4EC88EA5EE}" type="pres">
      <dgm:prSet presAssocID="{DCB6B6DC-C4B6-41EF-9030-EEB4E52097D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C025CC-DFBE-4A05-ACEF-31686CB6FE3E}" type="pres">
      <dgm:prSet presAssocID="{6123A3DF-4917-40D6-943A-62980B93B707}" presName="sibTrans" presStyleCnt="0"/>
      <dgm:spPr/>
    </dgm:pt>
    <dgm:pt modelId="{C378D097-C967-4D2D-9E91-54EDD171BB17}" type="pres">
      <dgm:prSet presAssocID="{CB68FD64-12B7-4208-B359-A164A58BC3F9}" presName="compNode" presStyleCnt="0"/>
      <dgm:spPr/>
    </dgm:pt>
    <dgm:pt modelId="{EBB7D6DF-05B2-4231-AC88-D30D10DD4F9D}" type="pres">
      <dgm:prSet presAssocID="{CB68FD64-12B7-4208-B359-A164A58BC3F9}" presName="bgRect" presStyleLbl="bgShp" presStyleIdx="1" presStyleCnt="4"/>
      <dgm:spPr/>
    </dgm:pt>
    <dgm:pt modelId="{E15B4B42-BF73-44FC-B7F1-1B719BE0E309}" type="pres">
      <dgm:prSet presAssocID="{CB68FD64-12B7-4208-B359-A164A58BC3F9}" presName="iconRect" presStyleLbl="nod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EC869637-2DA0-4D1D-B094-44EBD0285E82}" type="pres">
      <dgm:prSet presAssocID="{CB68FD64-12B7-4208-B359-A164A58BC3F9}" presName="spaceRect" presStyleCnt="0"/>
      <dgm:spPr/>
    </dgm:pt>
    <dgm:pt modelId="{4A15A4AC-4A19-45BD-965B-980F8394E92C}" type="pres">
      <dgm:prSet presAssocID="{CB68FD64-12B7-4208-B359-A164A58BC3F9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74D994-C1E4-40EB-993E-AB07483502E6}" type="pres">
      <dgm:prSet presAssocID="{88262F4A-5209-4865-BD4F-72F4DF757DE8}" presName="sibTrans" presStyleCnt="0"/>
      <dgm:spPr/>
    </dgm:pt>
    <dgm:pt modelId="{2EFD43A1-1F7E-45EA-8D0F-01227F5AF134}" type="pres">
      <dgm:prSet presAssocID="{9F9E3B9D-9745-4F04-A1C2-1F505AE1370F}" presName="compNode" presStyleCnt="0"/>
      <dgm:spPr/>
    </dgm:pt>
    <dgm:pt modelId="{C8AD1412-E5A3-4273-824E-C953119A24DC}" type="pres">
      <dgm:prSet presAssocID="{9F9E3B9D-9745-4F04-A1C2-1F505AE1370F}" presName="bgRect" presStyleLbl="bgShp" presStyleIdx="2" presStyleCnt="4"/>
      <dgm:spPr/>
    </dgm:pt>
    <dgm:pt modelId="{0B281461-25B0-4EAB-861F-0DA290D81CD8}" type="pres">
      <dgm:prSet presAssocID="{9F9E3B9D-9745-4F04-A1C2-1F505AE1370F}" presName="icon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DC4DD736-9A29-4A0D-83E7-2DCFED05EC2C}" type="pres">
      <dgm:prSet presAssocID="{9F9E3B9D-9745-4F04-A1C2-1F505AE1370F}" presName="spaceRect" presStyleCnt="0"/>
      <dgm:spPr/>
    </dgm:pt>
    <dgm:pt modelId="{EE67458D-FDCA-4B71-9685-AB47058BCB94}" type="pres">
      <dgm:prSet presAssocID="{9F9E3B9D-9745-4F04-A1C2-1F505AE1370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5167378-0431-4A41-8011-F40DBE7F4F2B}" type="pres">
      <dgm:prSet presAssocID="{4FF19FBC-85E2-415C-82B4-DE6F922A1EE6}" presName="sibTrans" presStyleCnt="0"/>
      <dgm:spPr/>
    </dgm:pt>
    <dgm:pt modelId="{8FF371DC-3A66-4C6F-8E43-62A2064A1ADF}" type="pres">
      <dgm:prSet presAssocID="{76ACEE9C-71BB-41A4-A788-B5BA18564820}" presName="compNode" presStyleCnt="0"/>
      <dgm:spPr/>
    </dgm:pt>
    <dgm:pt modelId="{2D964679-CDC8-4694-95B3-D5FFD9EF3651}" type="pres">
      <dgm:prSet presAssocID="{76ACEE9C-71BB-41A4-A788-B5BA18564820}" presName="bgRect" presStyleLbl="bgShp" presStyleIdx="3" presStyleCnt="4"/>
      <dgm:spPr/>
    </dgm:pt>
    <dgm:pt modelId="{5983C352-670F-4A47-97B6-418DC3797C3A}" type="pres">
      <dgm:prSet presAssocID="{76ACEE9C-71BB-41A4-A788-B5BA18564820}" presName="icon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C4404AAD-8EA5-4366-B1AF-2C2A9F748B4B}" type="pres">
      <dgm:prSet presAssocID="{76ACEE9C-71BB-41A4-A788-B5BA18564820}" presName="spaceRect" presStyleCnt="0"/>
      <dgm:spPr/>
    </dgm:pt>
    <dgm:pt modelId="{EE33275F-5A19-42DD-971A-01480AAD9BEE}" type="pres">
      <dgm:prSet presAssocID="{76ACEE9C-71BB-41A4-A788-B5BA18564820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58608-F697-4884-AA45-C3A053289001}" type="presOf" srcId="{BA0D34CE-3DD3-4FFA-83FB-7FBE912F4257}" destId="{7A40293C-0E8A-4148-9773-F1A7237F7155}" srcOrd="0" destOrd="0" presId="urn:microsoft.com/office/officeart/2018/2/layout/IconVerticalSolidList"/>
    <dgm:cxn modelId="{2B9F9101-80D9-4379-8A19-2D5475868CD1}" srcId="{BA0D34CE-3DD3-4FFA-83FB-7FBE912F4257}" destId="{CB68FD64-12B7-4208-B359-A164A58BC3F9}" srcOrd="1" destOrd="0" parTransId="{CAC24C69-09F8-416C-938E-10AC852E227E}" sibTransId="{88262F4A-5209-4865-BD4F-72F4DF757DE8}"/>
    <dgm:cxn modelId="{69AB116D-08F9-45C8-8BF3-BF0F0541FA70}" srcId="{BA0D34CE-3DD3-4FFA-83FB-7FBE912F4257}" destId="{9F9E3B9D-9745-4F04-A1C2-1F505AE1370F}" srcOrd="2" destOrd="0" parTransId="{10BA4145-CCA4-4801-BCD4-ADC8F598B257}" sibTransId="{4FF19FBC-85E2-415C-82B4-DE6F922A1EE6}"/>
    <dgm:cxn modelId="{BD0529A7-E2B0-4064-B4F3-00B9F9C81D4F}" type="presOf" srcId="{DCB6B6DC-C4B6-41EF-9030-EEB4E52097DB}" destId="{256150BE-BF8C-4135-8EC2-EC4EC88EA5EE}" srcOrd="0" destOrd="0" presId="urn:microsoft.com/office/officeart/2018/2/layout/IconVerticalSolidList"/>
    <dgm:cxn modelId="{24917E6D-6986-4DC9-8AE7-C232D9928F5A}" type="presOf" srcId="{9F9E3B9D-9745-4F04-A1C2-1F505AE1370F}" destId="{EE67458D-FDCA-4B71-9685-AB47058BCB94}" srcOrd="0" destOrd="0" presId="urn:microsoft.com/office/officeart/2018/2/layout/IconVerticalSolidList"/>
    <dgm:cxn modelId="{8DEFF7AD-B5D4-4487-A2ED-10F1F0C12FD7}" type="presOf" srcId="{76ACEE9C-71BB-41A4-A788-B5BA18564820}" destId="{EE33275F-5A19-42DD-971A-01480AAD9BEE}" srcOrd="0" destOrd="0" presId="urn:microsoft.com/office/officeart/2018/2/layout/IconVerticalSolidList"/>
    <dgm:cxn modelId="{4FB30930-F315-495E-96FF-34ED569A1B40}" srcId="{BA0D34CE-3DD3-4FFA-83FB-7FBE912F4257}" destId="{76ACEE9C-71BB-41A4-A788-B5BA18564820}" srcOrd="3" destOrd="0" parTransId="{85D1A03D-BB94-4CC9-AE02-B165957B309E}" sibTransId="{018C1C47-A43E-442F-895A-D0276DD29683}"/>
    <dgm:cxn modelId="{8CCED3C0-5730-4C38-BDB4-9788D255D697}" type="presOf" srcId="{CB68FD64-12B7-4208-B359-A164A58BC3F9}" destId="{4A15A4AC-4A19-45BD-965B-980F8394E92C}" srcOrd="0" destOrd="0" presId="urn:microsoft.com/office/officeart/2018/2/layout/IconVerticalSolidList"/>
    <dgm:cxn modelId="{079AA7ED-715E-48DF-8FB2-23975FF899CD}" srcId="{BA0D34CE-3DD3-4FFA-83FB-7FBE912F4257}" destId="{DCB6B6DC-C4B6-41EF-9030-EEB4E52097DB}" srcOrd="0" destOrd="0" parTransId="{4F89DD64-5D38-4C34-9193-19BDA76B6489}" sibTransId="{6123A3DF-4917-40D6-943A-62980B93B707}"/>
    <dgm:cxn modelId="{C11CCE53-661D-49B4-B643-1088A84900ED}" type="presParOf" srcId="{7A40293C-0E8A-4148-9773-F1A7237F7155}" destId="{BFEC3298-8530-4792-85DF-978A146711C5}" srcOrd="0" destOrd="0" presId="urn:microsoft.com/office/officeart/2018/2/layout/IconVerticalSolidList"/>
    <dgm:cxn modelId="{AA885731-4810-4CFC-8A3A-99A9FCC981C5}" type="presParOf" srcId="{BFEC3298-8530-4792-85DF-978A146711C5}" destId="{B988510B-35D0-440D-8067-E7ABE196BCF7}" srcOrd="0" destOrd="0" presId="urn:microsoft.com/office/officeart/2018/2/layout/IconVerticalSolidList"/>
    <dgm:cxn modelId="{624FCC94-0CE0-4FE0-AC79-97574CC6F9D5}" type="presParOf" srcId="{BFEC3298-8530-4792-85DF-978A146711C5}" destId="{8F93086D-ECE7-49AE-85F0-3DBA7DA10830}" srcOrd="1" destOrd="0" presId="urn:microsoft.com/office/officeart/2018/2/layout/IconVerticalSolidList"/>
    <dgm:cxn modelId="{441686DD-A94C-4564-911B-504A7C842A4E}" type="presParOf" srcId="{BFEC3298-8530-4792-85DF-978A146711C5}" destId="{321F6116-3F08-42A9-8A9B-BBBEAAC9494B}" srcOrd="2" destOrd="0" presId="urn:microsoft.com/office/officeart/2018/2/layout/IconVerticalSolidList"/>
    <dgm:cxn modelId="{61EB30B6-FE09-4A12-A832-05798467FC92}" type="presParOf" srcId="{BFEC3298-8530-4792-85DF-978A146711C5}" destId="{256150BE-BF8C-4135-8EC2-EC4EC88EA5EE}" srcOrd="3" destOrd="0" presId="urn:microsoft.com/office/officeart/2018/2/layout/IconVerticalSolidList"/>
    <dgm:cxn modelId="{B5E6869C-13AD-4C5C-B336-078ACC692B9C}" type="presParOf" srcId="{7A40293C-0E8A-4148-9773-F1A7237F7155}" destId="{FFC025CC-DFBE-4A05-ACEF-31686CB6FE3E}" srcOrd="1" destOrd="0" presId="urn:microsoft.com/office/officeart/2018/2/layout/IconVerticalSolidList"/>
    <dgm:cxn modelId="{079CA3AA-E168-4362-9773-088FE0EDDCA6}" type="presParOf" srcId="{7A40293C-0E8A-4148-9773-F1A7237F7155}" destId="{C378D097-C967-4D2D-9E91-54EDD171BB17}" srcOrd="2" destOrd="0" presId="urn:microsoft.com/office/officeart/2018/2/layout/IconVerticalSolidList"/>
    <dgm:cxn modelId="{510A9636-C975-4EAA-96E7-D5B4A8CE8E4F}" type="presParOf" srcId="{C378D097-C967-4D2D-9E91-54EDD171BB17}" destId="{EBB7D6DF-05B2-4231-AC88-D30D10DD4F9D}" srcOrd="0" destOrd="0" presId="urn:microsoft.com/office/officeart/2018/2/layout/IconVerticalSolidList"/>
    <dgm:cxn modelId="{11091467-F6F2-4F39-9913-642284D66377}" type="presParOf" srcId="{C378D097-C967-4D2D-9E91-54EDD171BB17}" destId="{E15B4B42-BF73-44FC-B7F1-1B719BE0E309}" srcOrd="1" destOrd="0" presId="urn:microsoft.com/office/officeart/2018/2/layout/IconVerticalSolidList"/>
    <dgm:cxn modelId="{8280A886-5BA1-4A72-9A3A-671A6B1E1D48}" type="presParOf" srcId="{C378D097-C967-4D2D-9E91-54EDD171BB17}" destId="{EC869637-2DA0-4D1D-B094-44EBD0285E82}" srcOrd="2" destOrd="0" presId="urn:microsoft.com/office/officeart/2018/2/layout/IconVerticalSolidList"/>
    <dgm:cxn modelId="{2F248F67-07B0-44D1-A93A-D0BF5BEB37B9}" type="presParOf" srcId="{C378D097-C967-4D2D-9E91-54EDD171BB17}" destId="{4A15A4AC-4A19-45BD-965B-980F8394E92C}" srcOrd="3" destOrd="0" presId="urn:microsoft.com/office/officeart/2018/2/layout/IconVerticalSolidList"/>
    <dgm:cxn modelId="{D71C2CA4-F0EC-4BF5-A600-68986262064D}" type="presParOf" srcId="{7A40293C-0E8A-4148-9773-F1A7237F7155}" destId="{4774D994-C1E4-40EB-993E-AB07483502E6}" srcOrd="3" destOrd="0" presId="urn:microsoft.com/office/officeart/2018/2/layout/IconVerticalSolidList"/>
    <dgm:cxn modelId="{DF8592AA-03F2-4D33-BEB9-EAC73B13E49B}" type="presParOf" srcId="{7A40293C-0E8A-4148-9773-F1A7237F7155}" destId="{2EFD43A1-1F7E-45EA-8D0F-01227F5AF134}" srcOrd="4" destOrd="0" presId="urn:microsoft.com/office/officeart/2018/2/layout/IconVerticalSolidList"/>
    <dgm:cxn modelId="{DAA02AB3-10C7-484B-AA1D-675DD8847166}" type="presParOf" srcId="{2EFD43A1-1F7E-45EA-8D0F-01227F5AF134}" destId="{C8AD1412-E5A3-4273-824E-C953119A24DC}" srcOrd="0" destOrd="0" presId="urn:microsoft.com/office/officeart/2018/2/layout/IconVerticalSolidList"/>
    <dgm:cxn modelId="{64826879-93BE-49A3-95F5-36D2CB92557E}" type="presParOf" srcId="{2EFD43A1-1F7E-45EA-8D0F-01227F5AF134}" destId="{0B281461-25B0-4EAB-861F-0DA290D81CD8}" srcOrd="1" destOrd="0" presId="urn:microsoft.com/office/officeart/2018/2/layout/IconVerticalSolidList"/>
    <dgm:cxn modelId="{C467FF42-E117-4096-90FA-8260F26A88F9}" type="presParOf" srcId="{2EFD43A1-1F7E-45EA-8D0F-01227F5AF134}" destId="{DC4DD736-9A29-4A0D-83E7-2DCFED05EC2C}" srcOrd="2" destOrd="0" presId="urn:microsoft.com/office/officeart/2018/2/layout/IconVerticalSolidList"/>
    <dgm:cxn modelId="{A0A8CA37-7A4F-4E25-928E-5723FECFB10A}" type="presParOf" srcId="{2EFD43A1-1F7E-45EA-8D0F-01227F5AF134}" destId="{EE67458D-FDCA-4B71-9685-AB47058BCB94}" srcOrd="3" destOrd="0" presId="urn:microsoft.com/office/officeart/2018/2/layout/IconVerticalSolidList"/>
    <dgm:cxn modelId="{A03EF55C-B3BC-453E-9815-D600E51E32E9}" type="presParOf" srcId="{7A40293C-0E8A-4148-9773-F1A7237F7155}" destId="{85167378-0431-4A41-8011-F40DBE7F4F2B}" srcOrd="5" destOrd="0" presId="urn:microsoft.com/office/officeart/2018/2/layout/IconVerticalSolidList"/>
    <dgm:cxn modelId="{A62BDC75-3574-4416-8ACF-23EB0469EBF3}" type="presParOf" srcId="{7A40293C-0E8A-4148-9773-F1A7237F7155}" destId="{8FF371DC-3A66-4C6F-8E43-62A2064A1ADF}" srcOrd="6" destOrd="0" presId="urn:microsoft.com/office/officeart/2018/2/layout/IconVerticalSolidList"/>
    <dgm:cxn modelId="{1FEB84A8-3851-4D39-A216-AFCC2FD9BF02}" type="presParOf" srcId="{8FF371DC-3A66-4C6F-8E43-62A2064A1ADF}" destId="{2D964679-CDC8-4694-95B3-D5FFD9EF3651}" srcOrd="0" destOrd="0" presId="urn:microsoft.com/office/officeart/2018/2/layout/IconVerticalSolidList"/>
    <dgm:cxn modelId="{900B69AE-9FFA-46AE-A076-24F7320CB8A1}" type="presParOf" srcId="{8FF371DC-3A66-4C6F-8E43-62A2064A1ADF}" destId="{5983C352-670F-4A47-97B6-418DC3797C3A}" srcOrd="1" destOrd="0" presId="urn:microsoft.com/office/officeart/2018/2/layout/IconVerticalSolidList"/>
    <dgm:cxn modelId="{357DFCB3-9576-4486-AC5A-92DA56C8A99A}" type="presParOf" srcId="{8FF371DC-3A66-4C6F-8E43-62A2064A1ADF}" destId="{C4404AAD-8EA5-4366-B1AF-2C2A9F748B4B}" srcOrd="2" destOrd="0" presId="urn:microsoft.com/office/officeart/2018/2/layout/IconVerticalSolidList"/>
    <dgm:cxn modelId="{E9146CC9-F194-4DBD-85FF-FEE28CCC2085}" type="presParOf" srcId="{8FF371DC-3A66-4C6F-8E43-62A2064A1ADF}" destId="{EE33275F-5A19-42DD-971A-01480AAD9B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9A045A-03AF-4A14-89B2-3089556B5158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D9A57E-099C-429E-82F4-853E4D2BBE3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</a:t>
          </a:r>
        </a:p>
      </dgm:t>
    </dgm:pt>
    <dgm:pt modelId="{BD72C2FB-4FD3-4D09-9CED-21F5DD00C695}" type="parTrans" cxnId="{7AD62A3A-195C-43E1-A448-F6DCFD77D671}">
      <dgm:prSet/>
      <dgm:spPr/>
      <dgm:t>
        <a:bodyPr/>
        <a:lstStyle/>
        <a:p>
          <a:endParaRPr lang="en-US"/>
        </a:p>
      </dgm:t>
    </dgm:pt>
    <dgm:pt modelId="{9330FBE6-C390-4A4A-B20E-557B0694DC20}" type="sibTrans" cxnId="{7AD62A3A-195C-43E1-A448-F6DCFD77D671}">
      <dgm:prSet/>
      <dgm:spPr/>
      <dgm:t>
        <a:bodyPr/>
        <a:lstStyle/>
        <a:p>
          <a:endParaRPr lang="en-US"/>
        </a:p>
      </dgm:t>
    </dgm:pt>
    <dgm:pt modelId="{F41E248A-0B85-4B7B-A8F5-E8C206B975EC}">
      <dgm:prSet/>
      <dgm:spPr/>
      <dgm:t>
        <a:bodyPr/>
        <a:lstStyle/>
        <a:p>
          <a:r>
            <a:rPr lang="en-US"/>
            <a:t>Increase knowledge</a:t>
          </a:r>
        </a:p>
      </dgm:t>
    </dgm:pt>
    <dgm:pt modelId="{3DB8AE69-52FD-4EAE-A1FC-CAFA270631A6}" type="parTrans" cxnId="{5D523A67-87F9-4767-A7E7-B71631279F4E}">
      <dgm:prSet/>
      <dgm:spPr/>
      <dgm:t>
        <a:bodyPr/>
        <a:lstStyle/>
        <a:p>
          <a:endParaRPr lang="en-US"/>
        </a:p>
      </dgm:t>
    </dgm:pt>
    <dgm:pt modelId="{9A951271-DB6D-41C0-BE0F-C3C5C9EE49C5}" type="sibTrans" cxnId="{5D523A67-87F9-4767-A7E7-B71631279F4E}">
      <dgm:prSet/>
      <dgm:spPr/>
      <dgm:t>
        <a:bodyPr/>
        <a:lstStyle/>
        <a:p>
          <a:endParaRPr lang="en-US"/>
        </a:p>
      </dgm:t>
    </dgm:pt>
    <dgm:pt modelId="{BA351FA8-0340-47C4-A444-2C02B06BBA7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Clarify</a:t>
          </a:r>
        </a:p>
      </dgm:t>
    </dgm:pt>
    <dgm:pt modelId="{8B0288C6-743F-4889-B735-1B19F39B8F0D}" type="parTrans" cxnId="{066F24C3-922F-4583-A925-9FBB61080453}">
      <dgm:prSet/>
      <dgm:spPr/>
      <dgm:t>
        <a:bodyPr/>
        <a:lstStyle/>
        <a:p>
          <a:endParaRPr lang="en-US"/>
        </a:p>
      </dgm:t>
    </dgm:pt>
    <dgm:pt modelId="{3F1B4D87-34CD-4F8A-BFAA-D720D8DECC41}" type="sibTrans" cxnId="{066F24C3-922F-4583-A925-9FBB61080453}">
      <dgm:prSet/>
      <dgm:spPr/>
      <dgm:t>
        <a:bodyPr/>
        <a:lstStyle/>
        <a:p>
          <a:endParaRPr lang="en-US"/>
        </a:p>
      </dgm:t>
    </dgm:pt>
    <dgm:pt modelId="{BABEF19C-266A-4F50-ADD6-54A18826EA04}">
      <dgm:prSet/>
      <dgm:spPr/>
      <dgm:t>
        <a:bodyPr/>
        <a:lstStyle/>
        <a:p>
          <a:r>
            <a:rPr lang="en-US"/>
            <a:t>Clarify Regulations</a:t>
          </a:r>
        </a:p>
      </dgm:t>
    </dgm:pt>
    <dgm:pt modelId="{D0FE9823-2910-4DD1-9C6B-93FCF97AB04E}" type="parTrans" cxnId="{23A8C6C9-59DB-4A08-9A38-76EB5539473B}">
      <dgm:prSet/>
      <dgm:spPr/>
      <dgm:t>
        <a:bodyPr/>
        <a:lstStyle/>
        <a:p>
          <a:endParaRPr lang="en-US"/>
        </a:p>
      </dgm:t>
    </dgm:pt>
    <dgm:pt modelId="{DA527593-F4EA-440E-8EE2-352D809C57B6}" type="sibTrans" cxnId="{23A8C6C9-59DB-4A08-9A38-76EB5539473B}">
      <dgm:prSet/>
      <dgm:spPr/>
      <dgm:t>
        <a:bodyPr/>
        <a:lstStyle/>
        <a:p>
          <a:endParaRPr lang="en-US"/>
        </a:p>
      </dgm:t>
    </dgm:pt>
    <dgm:pt modelId="{16111DEE-8450-4F4D-A78A-35D1618BA12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Highlight</a:t>
          </a:r>
        </a:p>
      </dgm:t>
    </dgm:pt>
    <dgm:pt modelId="{B1B802ED-7D13-4BD0-863F-7FA30EEEF58A}" type="parTrans" cxnId="{EA1A9024-7658-442A-8B79-D0567CAC8EBE}">
      <dgm:prSet/>
      <dgm:spPr/>
      <dgm:t>
        <a:bodyPr/>
        <a:lstStyle/>
        <a:p>
          <a:endParaRPr lang="en-US"/>
        </a:p>
      </dgm:t>
    </dgm:pt>
    <dgm:pt modelId="{2BE8E861-79C6-4493-B6C6-9A59D2954B30}" type="sibTrans" cxnId="{EA1A9024-7658-442A-8B79-D0567CAC8EBE}">
      <dgm:prSet/>
      <dgm:spPr/>
      <dgm:t>
        <a:bodyPr/>
        <a:lstStyle/>
        <a:p>
          <a:endParaRPr lang="en-US"/>
        </a:p>
      </dgm:t>
    </dgm:pt>
    <dgm:pt modelId="{795404F8-5F43-4945-80BA-76229E3AB840}">
      <dgm:prSet/>
      <dgm:spPr/>
      <dgm:t>
        <a:bodyPr/>
        <a:lstStyle/>
        <a:p>
          <a:r>
            <a:rPr lang="en-US"/>
            <a:t>Highlight DHCD Program Requirements</a:t>
          </a:r>
        </a:p>
      </dgm:t>
    </dgm:pt>
    <dgm:pt modelId="{074105C3-A9C6-4476-835A-23C5E7C50DAA}" type="parTrans" cxnId="{88C1AF48-6604-458A-A8C5-A3B04CF55186}">
      <dgm:prSet/>
      <dgm:spPr/>
      <dgm:t>
        <a:bodyPr/>
        <a:lstStyle/>
        <a:p>
          <a:endParaRPr lang="en-US"/>
        </a:p>
      </dgm:t>
    </dgm:pt>
    <dgm:pt modelId="{0A231D05-B992-4E63-A693-CE58449F30BD}" type="sibTrans" cxnId="{88C1AF48-6604-458A-A8C5-A3B04CF55186}">
      <dgm:prSet/>
      <dgm:spPr/>
      <dgm:t>
        <a:bodyPr/>
        <a:lstStyle/>
        <a:p>
          <a:endParaRPr lang="en-US"/>
        </a:p>
      </dgm:t>
    </dgm:pt>
    <dgm:pt modelId="{12A29C6A-E9DD-406A-A5FB-86E6D277301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Improve</a:t>
          </a:r>
        </a:p>
      </dgm:t>
    </dgm:pt>
    <dgm:pt modelId="{5AEFCD7B-AA66-4848-89F3-2612E78D43CE}" type="parTrans" cxnId="{D36CC50A-4F4A-4194-A50A-2E112DCCCC9F}">
      <dgm:prSet/>
      <dgm:spPr/>
      <dgm:t>
        <a:bodyPr/>
        <a:lstStyle/>
        <a:p>
          <a:endParaRPr lang="en-US"/>
        </a:p>
      </dgm:t>
    </dgm:pt>
    <dgm:pt modelId="{043D6F19-B616-4C19-9749-3DE46A634C37}" type="sibTrans" cxnId="{D36CC50A-4F4A-4194-A50A-2E112DCCCC9F}">
      <dgm:prSet/>
      <dgm:spPr/>
      <dgm:t>
        <a:bodyPr/>
        <a:lstStyle/>
        <a:p>
          <a:endParaRPr lang="en-US"/>
        </a:p>
      </dgm:t>
    </dgm:pt>
    <dgm:pt modelId="{1A7D9821-C49C-4567-AC06-ADFDA04A2AAA}">
      <dgm:prSet/>
      <dgm:spPr/>
      <dgm:t>
        <a:bodyPr/>
        <a:lstStyle/>
        <a:p>
          <a:r>
            <a:rPr lang="en-US" dirty="0"/>
            <a:t>Improve Monitoring and Oversight</a:t>
          </a:r>
        </a:p>
      </dgm:t>
    </dgm:pt>
    <dgm:pt modelId="{975788F5-C0AD-4349-BA54-3272DDA36535}" type="parTrans" cxnId="{3750813D-2094-45B2-96F0-140AA3ECA1CF}">
      <dgm:prSet/>
      <dgm:spPr/>
      <dgm:t>
        <a:bodyPr/>
        <a:lstStyle/>
        <a:p>
          <a:endParaRPr lang="en-US"/>
        </a:p>
      </dgm:t>
    </dgm:pt>
    <dgm:pt modelId="{73E69BDE-B5E5-4828-A0BE-1D3CCEF421F7}" type="sibTrans" cxnId="{3750813D-2094-45B2-96F0-140AA3ECA1CF}">
      <dgm:prSet/>
      <dgm:spPr/>
      <dgm:t>
        <a:bodyPr/>
        <a:lstStyle/>
        <a:p>
          <a:endParaRPr lang="en-US"/>
        </a:p>
      </dgm:t>
    </dgm:pt>
    <dgm:pt modelId="{F62091EA-710A-459B-9FE8-9D4110B1052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Share</a:t>
          </a:r>
        </a:p>
      </dgm:t>
    </dgm:pt>
    <dgm:pt modelId="{578AD234-2CE6-4A3C-8045-E50B531271DF}" type="parTrans" cxnId="{F77FB639-CB59-49F8-9E0C-D196A8FFB573}">
      <dgm:prSet/>
      <dgm:spPr/>
      <dgm:t>
        <a:bodyPr/>
        <a:lstStyle/>
        <a:p>
          <a:endParaRPr lang="en-US"/>
        </a:p>
      </dgm:t>
    </dgm:pt>
    <dgm:pt modelId="{55CCB00A-D3A0-47EE-9D27-8EBE9F27AEEA}" type="sibTrans" cxnId="{F77FB639-CB59-49F8-9E0C-D196A8FFB573}">
      <dgm:prSet/>
      <dgm:spPr/>
      <dgm:t>
        <a:bodyPr/>
        <a:lstStyle/>
        <a:p>
          <a:endParaRPr lang="en-US"/>
        </a:p>
      </dgm:t>
    </dgm:pt>
    <dgm:pt modelId="{02F17766-A1B1-4E01-99FE-A8F0F2A1C1A7}">
      <dgm:prSet/>
      <dgm:spPr/>
      <dgm:t>
        <a:bodyPr/>
        <a:lstStyle/>
        <a:p>
          <a:r>
            <a:rPr lang="en-US"/>
            <a:t>Share Stories w/ Amnesty</a:t>
          </a:r>
        </a:p>
      </dgm:t>
    </dgm:pt>
    <dgm:pt modelId="{05497203-16A2-4BDA-B520-D77FE9C48589}" type="parTrans" cxnId="{1EE6F6A9-92F0-4A67-82FF-837569A9774F}">
      <dgm:prSet/>
      <dgm:spPr/>
      <dgm:t>
        <a:bodyPr/>
        <a:lstStyle/>
        <a:p>
          <a:endParaRPr lang="en-US"/>
        </a:p>
      </dgm:t>
    </dgm:pt>
    <dgm:pt modelId="{3FEE79A5-B8D5-4F81-BC81-115F54FE0801}" type="sibTrans" cxnId="{1EE6F6A9-92F0-4A67-82FF-837569A9774F}">
      <dgm:prSet/>
      <dgm:spPr/>
      <dgm:t>
        <a:bodyPr/>
        <a:lstStyle/>
        <a:p>
          <a:endParaRPr lang="en-US"/>
        </a:p>
      </dgm:t>
    </dgm:pt>
    <dgm:pt modelId="{10E4B90A-5070-4C85-8068-46274AD44324}" type="pres">
      <dgm:prSet presAssocID="{949A045A-03AF-4A14-89B2-3089556B51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14AAEE-C30E-407C-B7A8-347FED0AFFBC}" type="pres">
      <dgm:prSet presAssocID="{F62091EA-710A-459B-9FE8-9D4110B1052D}" presName="boxAndChildren" presStyleCnt="0"/>
      <dgm:spPr/>
    </dgm:pt>
    <dgm:pt modelId="{924CBAB2-69C7-477F-9D62-8F18CE96AEEC}" type="pres">
      <dgm:prSet presAssocID="{F62091EA-710A-459B-9FE8-9D4110B1052D}" presName="parentTextBox" presStyleLbl="alignNode1" presStyleIdx="0" presStyleCnt="5"/>
      <dgm:spPr/>
      <dgm:t>
        <a:bodyPr/>
        <a:lstStyle/>
        <a:p>
          <a:endParaRPr lang="en-US"/>
        </a:p>
      </dgm:t>
    </dgm:pt>
    <dgm:pt modelId="{E7670B9C-2354-4996-8589-E6B1BB10241E}" type="pres">
      <dgm:prSet presAssocID="{F62091EA-710A-459B-9FE8-9D4110B1052D}" presName="descendantBox" presStyleLbl="bgAccFollowNode1" presStyleIdx="0" presStyleCnt="5"/>
      <dgm:spPr/>
      <dgm:t>
        <a:bodyPr/>
        <a:lstStyle/>
        <a:p>
          <a:endParaRPr lang="en-US"/>
        </a:p>
      </dgm:t>
    </dgm:pt>
    <dgm:pt modelId="{60975989-3565-48B1-B774-6BF4E71699AB}" type="pres">
      <dgm:prSet presAssocID="{043D6F19-B616-4C19-9749-3DE46A634C37}" presName="sp" presStyleCnt="0"/>
      <dgm:spPr/>
    </dgm:pt>
    <dgm:pt modelId="{2B707CCB-3354-44CD-84AD-9BC469DC8D6C}" type="pres">
      <dgm:prSet presAssocID="{12A29C6A-E9DD-406A-A5FB-86E6D2773019}" presName="arrowAndChildren" presStyleCnt="0"/>
      <dgm:spPr/>
    </dgm:pt>
    <dgm:pt modelId="{E559D54A-025D-4A05-B4E1-512C21E8D88D}" type="pres">
      <dgm:prSet presAssocID="{12A29C6A-E9DD-406A-A5FB-86E6D2773019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C5FFF3E3-3F5B-4A0A-AE50-C4CA6C4BDD8D}" type="pres">
      <dgm:prSet presAssocID="{12A29C6A-E9DD-406A-A5FB-86E6D2773019}" presName="arrow" presStyleLbl="alignNode1" presStyleIdx="1" presStyleCnt="5"/>
      <dgm:spPr/>
      <dgm:t>
        <a:bodyPr/>
        <a:lstStyle/>
        <a:p>
          <a:endParaRPr lang="en-US"/>
        </a:p>
      </dgm:t>
    </dgm:pt>
    <dgm:pt modelId="{98B711E2-1585-4731-85B9-36957C72160E}" type="pres">
      <dgm:prSet presAssocID="{12A29C6A-E9DD-406A-A5FB-86E6D2773019}" presName="descendantArrow" presStyleLbl="bgAccFollowNode1" presStyleIdx="1" presStyleCnt="5"/>
      <dgm:spPr/>
      <dgm:t>
        <a:bodyPr/>
        <a:lstStyle/>
        <a:p>
          <a:endParaRPr lang="en-US"/>
        </a:p>
      </dgm:t>
    </dgm:pt>
    <dgm:pt modelId="{784C55DD-AF88-4CAA-8A7A-F4786C08DA42}" type="pres">
      <dgm:prSet presAssocID="{2BE8E861-79C6-4493-B6C6-9A59D2954B30}" presName="sp" presStyleCnt="0"/>
      <dgm:spPr/>
    </dgm:pt>
    <dgm:pt modelId="{15234B30-7787-4CA9-A5AE-113E19289898}" type="pres">
      <dgm:prSet presAssocID="{16111DEE-8450-4F4D-A78A-35D1618BA124}" presName="arrowAndChildren" presStyleCnt="0"/>
      <dgm:spPr/>
    </dgm:pt>
    <dgm:pt modelId="{D7146F86-3169-4189-87C6-286417EC8073}" type="pres">
      <dgm:prSet presAssocID="{16111DEE-8450-4F4D-A78A-35D1618BA124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2C8CD52B-5E44-4FD8-A1AA-B884723399AF}" type="pres">
      <dgm:prSet presAssocID="{16111DEE-8450-4F4D-A78A-35D1618BA124}" presName="arrow" presStyleLbl="alignNode1" presStyleIdx="2" presStyleCnt="5"/>
      <dgm:spPr/>
      <dgm:t>
        <a:bodyPr/>
        <a:lstStyle/>
        <a:p>
          <a:endParaRPr lang="en-US"/>
        </a:p>
      </dgm:t>
    </dgm:pt>
    <dgm:pt modelId="{F736135E-19DC-41C9-9393-B8C2F9ACB105}" type="pres">
      <dgm:prSet presAssocID="{16111DEE-8450-4F4D-A78A-35D1618BA124}" presName="descendantArrow" presStyleLbl="bgAccFollowNode1" presStyleIdx="2" presStyleCnt="5"/>
      <dgm:spPr/>
      <dgm:t>
        <a:bodyPr/>
        <a:lstStyle/>
        <a:p>
          <a:endParaRPr lang="en-US"/>
        </a:p>
      </dgm:t>
    </dgm:pt>
    <dgm:pt modelId="{11B898B1-6BC2-498B-A609-31AE4ACAFE80}" type="pres">
      <dgm:prSet presAssocID="{3F1B4D87-34CD-4F8A-BFAA-D720D8DECC41}" presName="sp" presStyleCnt="0"/>
      <dgm:spPr/>
    </dgm:pt>
    <dgm:pt modelId="{044ACA65-AF6F-4EF0-B8C3-C145E94B9ED8}" type="pres">
      <dgm:prSet presAssocID="{BA351FA8-0340-47C4-A444-2C02B06BBA7A}" presName="arrowAndChildren" presStyleCnt="0"/>
      <dgm:spPr/>
    </dgm:pt>
    <dgm:pt modelId="{0F8FFC9C-6720-42F6-B2D7-304128511CCD}" type="pres">
      <dgm:prSet presAssocID="{BA351FA8-0340-47C4-A444-2C02B06BBA7A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7B49B9F3-4653-4899-B9D0-42D59B106856}" type="pres">
      <dgm:prSet presAssocID="{BA351FA8-0340-47C4-A444-2C02B06BBA7A}" presName="arrow" presStyleLbl="alignNode1" presStyleIdx="3" presStyleCnt="5"/>
      <dgm:spPr/>
      <dgm:t>
        <a:bodyPr/>
        <a:lstStyle/>
        <a:p>
          <a:endParaRPr lang="en-US"/>
        </a:p>
      </dgm:t>
    </dgm:pt>
    <dgm:pt modelId="{C3D060D3-5CD0-4101-985B-6578B2006971}" type="pres">
      <dgm:prSet presAssocID="{BA351FA8-0340-47C4-A444-2C02B06BBA7A}" presName="descendantArrow" presStyleLbl="bgAccFollowNode1" presStyleIdx="3" presStyleCnt="5"/>
      <dgm:spPr/>
      <dgm:t>
        <a:bodyPr/>
        <a:lstStyle/>
        <a:p>
          <a:endParaRPr lang="en-US"/>
        </a:p>
      </dgm:t>
    </dgm:pt>
    <dgm:pt modelId="{03EC5620-9230-4F15-820A-DCD8743321C1}" type="pres">
      <dgm:prSet presAssocID="{9330FBE6-C390-4A4A-B20E-557B0694DC20}" presName="sp" presStyleCnt="0"/>
      <dgm:spPr/>
    </dgm:pt>
    <dgm:pt modelId="{D481FDF4-DE75-4F3B-8EB1-8DDF358DCFCF}" type="pres">
      <dgm:prSet presAssocID="{3AD9A57E-099C-429E-82F4-853E4D2BBE38}" presName="arrowAndChildren" presStyleCnt="0"/>
      <dgm:spPr/>
    </dgm:pt>
    <dgm:pt modelId="{B378ED71-9855-4A81-B95A-4406CEDDCB25}" type="pres">
      <dgm:prSet presAssocID="{3AD9A57E-099C-429E-82F4-853E4D2BBE38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7F279FC5-F9AF-4662-8D0A-FD9F95D36194}" type="pres">
      <dgm:prSet presAssocID="{3AD9A57E-099C-429E-82F4-853E4D2BBE38}" presName="arrow" presStyleLbl="alignNode1" presStyleIdx="4" presStyleCnt="5"/>
      <dgm:spPr/>
      <dgm:t>
        <a:bodyPr/>
        <a:lstStyle/>
        <a:p>
          <a:endParaRPr lang="en-US"/>
        </a:p>
      </dgm:t>
    </dgm:pt>
    <dgm:pt modelId="{F13814C9-AF8E-4F96-B151-EEEF6B61F375}" type="pres">
      <dgm:prSet presAssocID="{3AD9A57E-099C-429E-82F4-853E4D2BBE38}" presName="descendantArrow" presStyleLbl="bgAccFollowNode1" presStyleIdx="4" presStyleCnt="5"/>
      <dgm:spPr/>
      <dgm:t>
        <a:bodyPr/>
        <a:lstStyle/>
        <a:p>
          <a:endParaRPr lang="en-US"/>
        </a:p>
      </dgm:t>
    </dgm:pt>
  </dgm:ptLst>
  <dgm:cxnLst>
    <dgm:cxn modelId="{5D523A67-87F9-4767-A7E7-B71631279F4E}" srcId="{3AD9A57E-099C-429E-82F4-853E4D2BBE38}" destId="{F41E248A-0B85-4B7B-A8F5-E8C206B975EC}" srcOrd="0" destOrd="0" parTransId="{3DB8AE69-52FD-4EAE-A1FC-CAFA270631A6}" sibTransId="{9A951271-DB6D-41C0-BE0F-C3C5C9EE49C5}"/>
    <dgm:cxn modelId="{A6A85615-1487-4C0D-A233-EB1C531C56A5}" type="presOf" srcId="{16111DEE-8450-4F4D-A78A-35D1618BA124}" destId="{2C8CD52B-5E44-4FD8-A1AA-B884723399AF}" srcOrd="1" destOrd="0" presId="urn:microsoft.com/office/officeart/2016/7/layout/VerticalDownArrowProcess"/>
    <dgm:cxn modelId="{066F24C3-922F-4583-A925-9FBB61080453}" srcId="{949A045A-03AF-4A14-89B2-3089556B5158}" destId="{BA351FA8-0340-47C4-A444-2C02B06BBA7A}" srcOrd="1" destOrd="0" parTransId="{8B0288C6-743F-4889-B735-1B19F39B8F0D}" sibTransId="{3F1B4D87-34CD-4F8A-BFAA-D720D8DECC41}"/>
    <dgm:cxn modelId="{50824995-E9A4-4A4B-8CE0-7789DFF2C36F}" type="presOf" srcId="{BABEF19C-266A-4F50-ADD6-54A18826EA04}" destId="{C3D060D3-5CD0-4101-985B-6578B2006971}" srcOrd="0" destOrd="0" presId="urn:microsoft.com/office/officeart/2016/7/layout/VerticalDownArrowProcess"/>
    <dgm:cxn modelId="{F77FB639-CB59-49F8-9E0C-D196A8FFB573}" srcId="{949A045A-03AF-4A14-89B2-3089556B5158}" destId="{F62091EA-710A-459B-9FE8-9D4110B1052D}" srcOrd="4" destOrd="0" parTransId="{578AD234-2CE6-4A3C-8045-E50B531271DF}" sibTransId="{55CCB00A-D3A0-47EE-9D27-8EBE9F27AEEA}"/>
    <dgm:cxn modelId="{D4E6AF15-A06A-4ED7-BFC7-F2CD092DA3B3}" type="presOf" srcId="{F41E248A-0B85-4B7B-A8F5-E8C206B975EC}" destId="{F13814C9-AF8E-4F96-B151-EEEF6B61F375}" srcOrd="0" destOrd="0" presId="urn:microsoft.com/office/officeart/2016/7/layout/VerticalDownArrowProcess"/>
    <dgm:cxn modelId="{88C1AF48-6604-458A-A8C5-A3B04CF55186}" srcId="{16111DEE-8450-4F4D-A78A-35D1618BA124}" destId="{795404F8-5F43-4945-80BA-76229E3AB840}" srcOrd="0" destOrd="0" parTransId="{074105C3-A9C6-4476-835A-23C5E7C50DAA}" sibTransId="{0A231D05-B992-4E63-A693-CE58449F30BD}"/>
    <dgm:cxn modelId="{C7E7BA5E-395C-41B6-8812-2F7A8D984AD8}" type="presOf" srcId="{12A29C6A-E9DD-406A-A5FB-86E6D2773019}" destId="{C5FFF3E3-3F5B-4A0A-AE50-C4CA6C4BDD8D}" srcOrd="1" destOrd="0" presId="urn:microsoft.com/office/officeart/2016/7/layout/VerticalDownArrowProcess"/>
    <dgm:cxn modelId="{3750813D-2094-45B2-96F0-140AA3ECA1CF}" srcId="{12A29C6A-E9DD-406A-A5FB-86E6D2773019}" destId="{1A7D9821-C49C-4567-AC06-ADFDA04A2AAA}" srcOrd="0" destOrd="0" parTransId="{975788F5-C0AD-4349-BA54-3272DDA36535}" sibTransId="{73E69BDE-B5E5-4828-A0BE-1D3CCEF421F7}"/>
    <dgm:cxn modelId="{552367D7-5115-43BC-9D34-8D542F1F2C92}" type="presOf" srcId="{949A045A-03AF-4A14-89B2-3089556B5158}" destId="{10E4B90A-5070-4C85-8068-46274AD44324}" srcOrd="0" destOrd="0" presId="urn:microsoft.com/office/officeart/2016/7/layout/VerticalDownArrowProcess"/>
    <dgm:cxn modelId="{E3F38506-429C-4A52-8F92-6FB5CB3F8998}" type="presOf" srcId="{BA351FA8-0340-47C4-A444-2C02B06BBA7A}" destId="{7B49B9F3-4653-4899-B9D0-42D59B106856}" srcOrd="1" destOrd="0" presId="urn:microsoft.com/office/officeart/2016/7/layout/VerticalDownArrowProcess"/>
    <dgm:cxn modelId="{D36CC50A-4F4A-4194-A50A-2E112DCCCC9F}" srcId="{949A045A-03AF-4A14-89B2-3089556B5158}" destId="{12A29C6A-E9DD-406A-A5FB-86E6D2773019}" srcOrd="3" destOrd="0" parTransId="{5AEFCD7B-AA66-4848-89F3-2612E78D43CE}" sibTransId="{043D6F19-B616-4C19-9749-3DE46A634C37}"/>
    <dgm:cxn modelId="{23A8C6C9-59DB-4A08-9A38-76EB5539473B}" srcId="{BA351FA8-0340-47C4-A444-2C02B06BBA7A}" destId="{BABEF19C-266A-4F50-ADD6-54A18826EA04}" srcOrd="0" destOrd="0" parTransId="{D0FE9823-2910-4DD1-9C6B-93FCF97AB04E}" sibTransId="{DA527593-F4EA-440E-8EE2-352D809C57B6}"/>
    <dgm:cxn modelId="{4E3D802D-83E7-4CBD-A2BA-346B44713A68}" type="presOf" srcId="{BA351FA8-0340-47C4-A444-2C02B06BBA7A}" destId="{0F8FFC9C-6720-42F6-B2D7-304128511CCD}" srcOrd="0" destOrd="0" presId="urn:microsoft.com/office/officeart/2016/7/layout/VerticalDownArrowProcess"/>
    <dgm:cxn modelId="{90CBB64A-9853-4770-A1B6-6C8AF3126F6D}" type="presOf" srcId="{F62091EA-710A-459B-9FE8-9D4110B1052D}" destId="{924CBAB2-69C7-477F-9D62-8F18CE96AEEC}" srcOrd="0" destOrd="0" presId="urn:microsoft.com/office/officeart/2016/7/layout/VerticalDownArrowProcess"/>
    <dgm:cxn modelId="{8CC09345-07AB-4522-8840-C967EC2B047F}" type="presOf" srcId="{1A7D9821-C49C-4567-AC06-ADFDA04A2AAA}" destId="{98B711E2-1585-4731-85B9-36957C72160E}" srcOrd="0" destOrd="0" presId="urn:microsoft.com/office/officeart/2016/7/layout/VerticalDownArrowProcess"/>
    <dgm:cxn modelId="{1EE6F6A9-92F0-4A67-82FF-837569A9774F}" srcId="{F62091EA-710A-459B-9FE8-9D4110B1052D}" destId="{02F17766-A1B1-4E01-99FE-A8F0F2A1C1A7}" srcOrd="0" destOrd="0" parTransId="{05497203-16A2-4BDA-B520-D77FE9C48589}" sibTransId="{3FEE79A5-B8D5-4F81-BC81-115F54FE0801}"/>
    <dgm:cxn modelId="{DE516DC8-818B-4341-9C37-63137067766B}" type="presOf" srcId="{3AD9A57E-099C-429E-82F4-853E4D2BBE38}" destId="{7F279FC5-F9AF-4662-8D0A-FD9F95D36194}" srcOrd="1" destOrd="0" presId="urn:microsoft.com/office/officeart/2016/7/layout/VerticalDownArrowProcess"/>
    <dgm:cxn modelId="{252CB89F-B751-4D94-9A52-612FE5E5F680}" type="presOf" srcId="{16111DEE-8450-4F4D-A78A-35D1618BA124}" destId="{D7146F86-3169-4189-87C6-286417EC8073}" srcOrd="0" destOrd="0" presId="urn:microsoft.com/office/officeart/2016/7/layout/VerticalDownArrowProcess"/>
    <dgm:cxn modelId="{3EBC7BBF-648E-4209-B3EB-AF6AB7810230}" type="presOf" srcId="{795404F8-5F43-4945-80BA-76229E3AB840}" destId="{F736135E-19DC-41C9-9393-B8C2F9ACB105}" srcOrd="0" destOrd="0" presId="urn:microsoft.com/office/officeart/2016/7/layout/VerticalDownArrowProcess"/>
    <dgm:cxn modelId="{B4F3E157-47F5-42A0-A56F-D4038C8AF830}" type="presOf" srcId="{12A29C6A-E9DD-406A-A5FB-86E6D2773019}" destId="{E559D54A-025D-4A05-B4E1-512C21E8D88D}" srcOrd="0" destOrd="0" presId="urn:microsoft.com/office/officeart/2016/7/layout/VerticalDownArrowProcess"/>
    <dgm:cxn modelId="{3EA8136E-6851-4703-A849-EFDC75240F6C}" type="presOf" srcId="{3AD9A57E-099C-429E-82F4-853E4D2BBE38}" destId="{B378ED71-9855-4A81-B95A-4406CEDDCB25}" srcOrd="0" destOrd="0" presId="urn:microsoft.com/office/officeart/2016/7/layout/VerticalDownArrowProcess"/>
    <dgm:cxn modelId="{49AAB98B-88C7-42EF-85D7-2DF9B91F0B47}" type="presOf" srcId="{02F17766-A1B1-4E01-99FE-A8F0F2A1C1A7}" destId="{E7670B9C-2354-4996-8589-E6B1BB10241E}" srcOrd="0" destOrd="0" presId="urn:microsoft.com/office/officeart/2016/7/layout/VerticalDownArrowProcess"/>
    <dgm:cxn modelId="{7AD62A3A-195C-43E1-A448-F6DCFD77D671}" srcId="{949A045A-03AF-4A14-89B2-3089556B5158}" destId="{3AD9A57E-099C-429E-82F4-853E4D2BBE38}" srcOrd="0" destOrd="0" parTransId="{BD72C2FB-4FD3-4D09-9CED-21F5DD00C695}" sibTransId="{9330FBE6-C390-4A4A-B20E-557B0694DC20}"/>
    <dgm:cxn modelId="{EA1A9024-7658-442A-8B79-D0567CAC8EBE}" srcId="{949A045A-03AF-4A14-89B2-3089556B5158}" destId="{16111DEE-8450-4F4D-A78A-35D1618BA124}" srcOrd="2" destOrd="0" parTransId="{B1B802ED-7D13-4BD0-863F-7FA30EEEF58A}" sibTransId="{2BE8E861-79C6-4493-B6C6-9A59D2954B30}"/>
    <dgm:cxn modelId="{51A06276-4163-44E5-9DC9-7608890166E1}" type="presParOf" srcId="{10E4B90A-5070-4C85-8068-46274AD44324}" destId="{D214AAEE-C30E-407C-B7A8-347FED0AFFBC}" srcOrd="0" destOrd="0" presId="urn:microsoft.com/office/officeart/2016/7/layout/VerticalDownArrowProcess"/>
    <dgm:cxn modelId="{3CCBB303-80B8-4F7E-9F10-502F1B3F5EFE}" type="presParOf" srcId="{D214AAEE-C30E-407C-B7A8-347FED0AFFBC}" destId="{924CBAB2-69C7-477F-9D62-8F18CE96AEEC}" srcOrd="0" destOrd="0" presId="urn:microsoft.com/office/officeart/2016/7/layout/VerticalDownArrowProcess"/>
    <dgm:cxn modelId="{E555617C-8166-4862-A798-B5885F8F0E85}" type="presParOf" srcId="{D214AAEE-C30E-407C-B7A8-347FED0AFFBC}" destId="{E7670B9C-2354-4996-8589-E6B1BB10241E}" srcOrd="1" destOrd="0" presId="urn:microsoft.com/office/officeart/2016/7/layout/VerticalDownArrowProcess"/>
    <dgm:cxn modelId="{BE3A2D8D-970B-4E83-AC97-B0207CD44226}" type="presParOf" srcId="{10E4B90A-5070-4C85-8068-46274AD44324}" destId="{60975989-3565-48B1-B774-6BF4E71699AB}" srcOrd="1" destOrd="0" presId="urn:microsoft.com/office/officeart/2016/7/layout/VerticalDownArrowProcess"/>
    <dgm:cxn modelId="{A0531D9B-AA72-4A28-A459-4BEFCAD6FB1D}" type="presParOf" srcId="{10E4B90A-5070-4C85-8068-46274AD44324}" destId="{2B707CCB-3354-44CD-84AD-9BC469DC8D6C}" srcOrd="2" destOrd="0" presId="urn:microsoft.com/office/officeart/2016/7/layout/VerticalDownArrowProcess"/>
    <dgm:cxn modelId="{2C5A4705-4781-4EB5-943F-DB04EE9882EA}" type="presParOf" srcId="{2B707CCB-3354-44CD-84AD-9BC469DC8D6C}" destId="{E559D54A-025D-4A05-B4E1-512C21E8D88D}" srcOrd="0" destOrd="0" presId="urn:microsoft.com/office/officeart/2016/7/layout/VerticalDownArrowProcess"/>
    <dgm:cxn modelId="{4A529F64-822F-4E56-9EF2-10530989E7E1}" type="presParOf" srcId="{2B707CCB-3354-44CD-84AD-9BC469DC8D6C}" destId="{C5FFF3E3-3F5B-4A0A-AE50-C4CA6C4BDD8D}" srcOrd="1" destOrd="0" presId="urn:microsoft.com/office/officeart/2016/7/layout/VerticalDownArrowProcess"/>
    <dgm:cxn modelId="{F0F2BDE7-713C-4B8E-820F-277B9E38C9DA}" type="presParOf" srcId="{2B707CCB-3354-44CD-84AD-9BC469DC8D6C}" destId="{98B711E2-1585-4731-85B9-36957C72160E}" srcOrd="2" destOrd="0" presId="urn:microsoft.com/office/officeart/2016/7/layout/VerticalDownArrowProcess"/>
    <dgm:cxn modelId="{2B752510-02FA-41C3-9485-F15ACFC0169E}" type="presParOf" srcId="{10E4B90A-5070-4C85-8068-46274AD44324}" destId="{784C55DD-AF88-4CAA-8A7A-F4786C08DA42}" srcOrd="3" destOrd="0" presId="urn:microsoft.com/office/officeart/2016/7/layout/VerticalDownArrowProcess"/>
    <dgm:cxn modelId="{A02F7E58-61EA-4C37-A39C-4159620526E7}" type="presParOf" srcId="{10E4B90A-5070-4C85-8068-46274AD44324}" destId="{15234B30-7787-4CA9-A5AE-113E19289898}" srcOrd="4" destOrd="0" presId="urn:microsoft.com/office/officeart/2016/7/layout/VerticalDownArrowProcess"/>
    <dgm:cxn modelId="{37E5793B-A537-4405-B92D-02452B8EEDBD}" type="presParOf" srcId="{15234B30-7787-4CA9-A5AE-113E19289898}" destId="{D7146F86-3169-4189-87C6-286417EC8073}" srcOrd="0" destOrd="0" presId="urn:microsoft.com/office/officeart/2016/7/layout/VerticalDownArrowProcess"/>
    <dgm:cxn modelId="{A45F421B-8A78-4E28-B560-94AD0E3EF936}" type="presParOf" srcId="{15234B30-7787-4CA9-A5AE-113E19289898}" destId="{2C8CD52B-5E44-4FD8-A1AA-B884723399AF}" srcOrd="1" destOrd="0" presId="urn:microsoft.com/office/officeart/2016/7/layout/VerticalDownArrowProcess"/>
    <dgm:cxn modelId="{6E1BB346-815E-4943-AD15-1385CCA04DF3}" type="presParOf" srcId="{15234B30-7787-4CA9-A5AE-113E19289898}" destId="{F736135E-19DC-41C9-9393-B8C2F9ACB105}" srcOrd="2" destOrd="0" presId="urn:microsoft.com/office/officeart/2016/7/layout/VerticalDownArrowProcess"/>
    <dgm:cxn modelId="{7E5FA137-F4CC-4460-9BD8-A640C8A8A2C3}" type="presParOf" srcId="{10E4B90A-5070-4C85-8068-46274AD44324}" destId="{11B898B1-6BC2-498B-A609-31AE4ACAFE80}" srcOrd="5" destOrd="0" presId="urn:microsoft.com/office/officeart/2016/7/layout/VerticalDownArrowProcess"/>
    <dgm:cxn modelId="{0ABBAAC6-927B-4001-8F29-783C7BE25527}" type="presParOf" srcId="{10E4B90A-5070-4C85-8068-46274AD44324}" destId="{044ACA65-AF6F-4EF0-B8C3-C145E94B9ED8}" srcOrd="6" destOrd="0" presId="urn:microsoft.com/office/officeart/2016/7/layout/VerticalDownArrowProcess"/>
    <dgm:cxn modelId="{5A9973D0-43D7-4610-997F-FD327E13E38E}" type="presParOf" srcId="{044ACA65-AF6F-4EF0-B8C3-C145E94B9ED8}" destId="{0F8FFC9C-6720-42F6-B2D7-304128511CCD}" srcOrd="0" destOrd="0" presId="urn:microsoft.com/office/officeart/2016/7/layout/VerticalDownArrowProcess"/>
    <dgm:cxn modelId="{13A87F8F-E92B-4C19-83E9-F937722E00FC}" type="presParOf" srcId="{044ACA65-AF6F-4EF0-B8C3-C145E94B9ED8}" destId="{7B49B9F3-4653-4899-B9D0-42D59B106856}" srcOrd="1" destOrd="0" presId="urn:microsoft.com/office/officeart/2016/7/layout/VerticalDownArrowProcess"/>
    <dgm:cxn modelId="{1AA875F9-C560-4841-BE1C-5530A0290198}" type="presParOf" srcId="{044ACA65-AF6F-4EF0-B8C3-C145E94B9ED8}" destId="{C3D060D3-5CD0-4101-985B-6578B2006971}" srcOrd="2" destOrd="0" presId="urn:microsoft.com/office/officeart/2016/7/layout/VerticalDownArrowProcess"/>
    <dgm:cxn modelId="{B5CB8942-768A-48F2-AD0E-0D276D949CD9}" type="presParOf" srcId="{10E4B90A-5070-4C85-8068-46274AD44324}" destId="{03EC5620-9230-4F15-820A-DCD8743321C1}" srcOrd="7" destOrd="0" presId="urn:microsoft.com/office/officeart/2016/7/layout/VerticalDownArrowProcess"/>
    <dgm:cxn modelId="{B3B5CBF1-5A5B-440E-831A-CEC43CAEEAEA}" type="presParOf" srcId="{10E4B90A-5070-4C85-8068-46274AD44324}" destId="{D481FDF4-DE75-4F3B-8EB1-8DDF358DCFCF}" srcOrd="8" destOrd="0" presId="urn:microsoft.com/office/officeart/2016/7/layout/VerticalDownArrowProcess"/>
    <dgm:cxn modelId="{B82B2D25-AB07-49D7-B77B-F8CB7998B6C2}" type="presParOf" srcId="{D481FDF4-DE75-4F3B-8EB1-8DDF358DCFCF}" destId="{B378ED71-9855-4A81-B95A-4406CEDDCB25}" srcOrd="0" destOrd="0" presId="urn:microsoft.com/office/officeart/2016/7/layout/VerticalDownArrowProcess"/>
    <dgm:cxn modelId="{4029D556-2CC7-4E70-AB84-1CC3C1C7378D}" type="presParOf" srcId="{D481FDF4-DE75-4F3B-8EB1-8DDF358DCFCF}" destId="{7F279FC5-F9AF-4662-8D0A-FD9F95D36194}" srcOrd="1" destOrd="0" presId="urn:microsoft.com/office/officeart/2016/7/layout/VerticalDownArrowProcess"/>
    <dgm:cxn modelId="{7CE3064A-26FF-4D4A-BBC2-DB9C41C1B29B}" type="presParOf" srcId="{D481FDF4-DE75-4F3B-8EB1-8DDF358DCFCF}" destId="{F13814C9-AF8E-4F96-B151-EEEF6B61F37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A0D34CE-3DD3-4FFA-83FB-7FBE912F4257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9E3B9D-9745-4F04-A1C2-1F505AE137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Marketing Plan for accessible units</a:t>
          </a:r>
        </a:p>
      </dgm:t>
    </dgm:pt>
    <dgm:pt modelId="{10BA4145-CCA4-4801-BCD4-ADC8F598B257}" type="parTrans" cxnId="{69AB116D-08F9-45C8-8BF3-BF0F0541FA70}">
      <dgm:prSet/>
      <dgm:spPr/>
      <dgm:t>
        <a:bodyPr/>
        <a:lstStyle/>
        <a:p>
          <a:endParaRPr lang="en-US"/>
        </a:p>
      </dgm:t>
    </dgm:pt>
    <dgm:pt modelId="{4FF19FBC-85E2-415C-82B4-DE6F922A1EE6}" type="sibTrans" cxnId="{69AB116D-08F9-45C8-8BF3-BF0F0541FA70}">
      <dgm:prSet/>
      <dgm:spPr/>
      <dgm:t>
        <a:bodyPr/>
        <a:lstStyle/>
        <a:p>
          <a:endParaRPr lang="en-US"/>
        </a:p>
      </dgm:t>
    </dgm:pt>
    <dgm:pt modelId="{F4563375-A405-4342-A9DA-CD72499315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Affirmative marketing procedures; </a:t>
          </a:r>
          <a:r>
            <a:rPr lang="en-US" u="sng" dirty="0"/>
            <a:t>Must be </a:t>
          </a:r>
          <a:r>
            <a:rPr lang="en-US" i="1" u="sng" dirty="0"/>
            <a:t>site specific </a:t>
          </a:r>
        </a:p>
      </dgm:t>
    </dgm:pt>
    <dgm:pt modelId="{4ACBEFDF-D73A-4D96-8C47-F045E5F14CAD}" type="parTrans" cxnId="{E2B88D1D-28D7-4E94-804F-1E693D028BF1}">
      <dgm:prSet/>
      <dgm:spPr/>
      <dgm:t>
        <a:bodyPr/>
        <a:lstStyle/>
        <a:p>
          <a:endParaRPr lang="en-US"/>
        </a:p>
      </dgm:t>
    </dgm:pt>
    <dgm:pt modelId="{3B354CEC-4673-4574-B877-C0B08CCB0E66}" type="sibTrans" cxnId="{E2B88D1D-28D7-4E94-804F-1E693D028BF1}">
      <dgm:prSet/>
      <dgm:spPr/>
      <dgm:t>
        <a:bodyPr/>
        <a:lstStyle/>
        <a:p>
          <a:endParaRPr lang="en-US"/>
        </a:p>
      </dgm:t>
    </dgm:pt>
    <dgm:pt modelId="{7B00DA1D-9E22-41DC-970F-B49D165652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Required for all sites with 5 or more assisted units</a:t>
          </a:r>
        </a:p>
      </dgm:t>
    </dgm:pt>
    <dgm:pt modelId="{0BCBD29D-9FCF-4C29-888C-6C287576F231}" type="parTrans" cxnId="{7E3F6BE0-3687-4A37-A909-B6753331B9A4}">
      <dgm:prSet/>
      <dgm:spPr/>
      <dgm:t>
        <a:bodyPr/>
        <a:lstStyle/>
        <a:p>
          <a:endParaRPr lang="en-US"/>
        </a:p>
      </dgm:t>
    </dgm:pt>
    <dgm:pt modelId="{1B6417B2-0903-4D19-A90F-1ECEEF6A3EA9}" type="sibTrans" cxnId="{7E3F6BE0-3687-4A37-A909-B6753331B9A4}">
      <dgm:prSet/>
      <dgm:spPr/>
      <dgm:t>
        <a:bodyPr/>
        <a:lstStyle/>
        <a:p>
          <a:endParaRPr lang="en-US"/>
        </a:p>
      </dgm:t>
    </dgm:pt>
    <dgm:pt modelId="{1CA23A3E-8AF0-48A6-BF2B-3FBB822EEE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Assess annually, Adjust based on data and Maintain records</a:t>
          </a:r>
        </a:p>
      </dgm:t>
    </dgm:pt>
    <dgm:pt modelId="{EA52E4F4-6B8A-40D7-A54B-EBE1F85FA12F}" type="parTrans" cxnId="{4A39240D-1E0D-4C94-B0E8-6D61CB8EA3C3}">
      <dgm:prSet/>
      <dgm:spPr/>
      <dgm:t>
        <a:bodyPr/>
        <a:lstStyle/>
        <a:p>
          <a:endParaRPr lang="en-US"/>
        </a:p>
      </dgm:t>
    </dgm:pt>
    <dgm:pt modelId="{9236F250-322C-46DF-B65C-2FFD9C312700}" type="sibTrans" cxnId="{4A39240D-1E0D-4C94-B0E8-6D61CB8EA3C3}">
      <dgm:prSet/>
      <dgm:spPr/>
      <dgm:t>
        <a:bodyPr/>
        <a:lstStyle/>
        <a:p>
          <a:endParaRPr lang="en-US"/>
        </a:p>
      </dgm:t>
    </dgm:pt>
    <dgm:pt modelId="{0E470339-AC2C-4DFD-BC49-0C0F621972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Who’s </a:t>
          </a:r>
          <a:r>
            <a:rPr lang="en-US" b="1" u="sng" dirty="0"/>
            <a:t>least</a:t>
          </a:r>
          <a:r>
            <a:rPr lang="en-US" dirty="0"/>
            <a:t> likely to apply? Reach out to that/those groups. </a:t>
          </a:r>
        </a:p>
      </dgm:t>
    </dgm:pt>
    <dgm:pt modelId="{A8EB756E-7DBE-4B86-B000-12E0275E1CA9}" type="parTrans" cxnId="{430144C6-00CE-446E-A56A-A351B647BD35}">
      <dgm:prSet/>
      <dgm:spPr/>
      <dgm:t>
        <a:bodyPr/>
        <a:lstStyle/>
        <a:p>
          <a:endParaRPr lang="en-US"/>
        </a:p>
      </dgm:t>
    </dgm:pt>
    <dgm:pt modelId="{46783199-7BF2-4C42-90FB-631DB885714A}" type="sibTrans" cxnId="{430144C6-00CE-446E-A56A-A351B647BD35}">
      <dgm:prSet/>
      <dgm:spPr/>
      <dgm:t>
        <a:bodyPr/>
        <a:lstStyle/>
        <a:p>
          <a:endParaRPr lang="en-US"/>
        </a:p>
      </dgm:t>
    </dgm:pt>
    <dgm:pt modelId="{7A40293C-0E8A-4148-9773-F1A7237F7155}" type="pres">
      <dgm:prSet presAssocID="{BA0D34CE-3DD3-4FFA-83FB-7FBE912F425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568B0-82FD-4A9F-8D96-95FD374053E4}" type="pres">
      <dgm:prSet presAssocID="{F4563375-A405-4342-A9DA-CD7249931516}" presName="compNode" presStyleCnt="0"/>
      <dgm:spPr/>
    </dgm:pt>
    <dgm:pt modelId="{4365ADC7-B45E-476E-B839-048D27B9B1B8}" type="pres">
      <dgm:prSet presAssocID="{F4563375-A405-4342-A9DA-CD7249931516}" presName="bgRect" presStyleLbl="bgShp" presStyleIdx="0" presStyleCnt="5"/>
      <dgm:spPr/>
    </dgm:pt>
    <dgm:pt modelId="{A4CEC87D-E528-49B4-B77D-0970CBB61C3D}" type="pres">
      <dgm:prSet presAssocID="{F4563375-A405-4342-A9DA-CD7249931516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A344ED6-EB23-43B0-BEDB-CD1064659D0E}" type="pres">
      <dgm:prSet presAssocID="{F4563375-A405-4342-A9DA-CD7249931516}" presName="spaceRect" presStyleCnt="0"/>
      <dgm:spPr/>
    </dgm:pt>
    <dgm:pt modelId="{304C3FBC-4E5B-452F-B35F-8974D99FBB23}" type="pres">
      <dgm:prSet presAssocID="{F4563375-A405-4342-A9DA-CD7249931516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8DED708-65EB-4A4A-A8A1-DBF1DD06CAD0}" type="pres">
      <dgm:prSet presAssocID="{3B354CEC-4673-4574-B877-C0B08CCB0E66}" presName="sibTrans" presStyleCnt="0"/>
      <dgm:spPr/>
    </dgm:pt>
    <dgm:pt modelId="{DDDB3930-E84D-42F8-B3F8-FCFFC1045C3D}" type="pres">
      <dgm:prSet presAssocID="{0E470339-AC2C-4DFD-BC49-0C0F6219729F}" presName="compNode" presStyleCnt="0"/>
      <dgm:spPr/>
    </dgm:pt>
    <dgm:pt modelId="{AAD555C3-CD29-4B58-9E03-0B46D29CA871}" type="pres">
      <dgm:prSet presAssocID="{0E470339-AC2C-4DFD-BC49-0C0F6219729F}" presName="bgRect" presStyleLbl="bgShp" presStyleIdx="1" presStyleCnt="5" custLinFactNeighborX="6566" custLinFactNeighborY="7658"/>
      <dgm:spPr/>
    </dgm:pt>
    <dgm:pt modelId="{0F81322A-3AF2-4D1D-9BFE-E86D8BBCF952}" type="pres">
      <dgm:prSet presAssocID="{0E470339-AC2C-4DFD-BC49-0C0F6219729F}" presName="iconRect" presStyleLbl="node1" presStyleIdx="1" presStyleCnt="5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4BF9E04E-B82F-40C3-9735-766C03A070F2}" type="pres">
      <dgm:prSet presAssocID="{0E470339-AC2C-4DFD-BC49-0C0F6219729F}" presName="spaceRect" presStyleCnt="0"/>
      <dgm:spPr/>
    </dgm:pt>
    <dgm:pt modelId="{D6CFA1D5-B9A5-462B-82E8-BAF2F0936B73}" type="pres">
      <dgm:prSet presAssocID="{0E470339-AC2C-4DFD-BC49-0C0F6219729F}" presName="parTx" presStyleLbl="revTx" presStyleIdx="1" presStyleCnt="5" custScaleX="95723" custScaleY="11980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783AD8-5E3A-4260-8C5F-69B0F0E1B0DB}" type="pres">
      <dgm:prSet presAssocID="{46783199-7BF2-4C42-90FB-631DB885714A}" presName="sibTrans" presStyleCnt="0"/>
      <dgm:spPr/>
    </dgm:pt>
    <dgm:pt modelId="{304F8940-F843-484A-B1C5-E36E9BEAF144}" type="pres">
      <dgm:prSet presAssocID="{7B00DA1D-9E22-41DC-970F-B49D1656520F}" presName="compNode" presStyleCnt="0"/>
      <dgm:spPr/>
    </dgm:pt>
    <dgm:pt modelId="{3ED46027-D2FF-464D-908A-970BD76971D3}" type="pres">
      <dgm:prSet presAssocID="{7B00DA1D-9E22-41DC-970F-B49D1656520F}" presName="bgRect" presStyleLbl="bgShp" presStyleIdx="2" presStyleCnt="5"/>
      <dgm:spPr/>
    </dgm:pt>
    <dgm:pt modelId="{B2F259CC-C22A-407B-AFBD-208247E7AEE4}" type="pres">
      <dgm:prSet presAssocID="{7B00DA1D-9E22-41DC-970F-B49D1656520F}" presName="iconRect" presStyleLbl="node1" presStyleIdx="2" presStyleCnt="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4123055-6790-409D-BFFF-718AA9F15AE6}" type="pres">
      <dgm:prSet presAssocID="{7B00DA1D-9E22-41DC-970F-B49D1656520F}" presName="spaceRect" presStyleCnt="0"/>
      <dgm:spPr/>
    </dgm:pt>
    <dgm:pt modelId="{4376609B-8EDA-48A7-8562-0473B2FDB9B8}" type="pres">
      <dgm:prSet presAssocID="{7B00DA1D-9E22-41DC-970F-B49D1656520F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7F4B320-B47A-4CFA-B690-3872C3709BFF}" type="pres">
      <dgm:prSet presAssocID="{1B6417B2-0903-4D19-A90F-1ECEEF6A3EA9}" presName="sibTrans" presStyleCnt="0"/>
      <dgm:spPr/>
    </dgm:pt>
    <dgm:pt modelId="{2EFD43A1-1F7E-45EA-8D0F-01227F5AF134}" type="pres">
      <dgm:prSet presAssocID="{9F9E3B9D-9745-4F04-A1C2-1F505AE1370F}" presName="compNode" presStyleCnt="0"/>
      <dgm:spPr/>
    </dgm:pt>
    <dgm:pt modelId="{C8AD1412-E5A3-4273-824E-C953119A24DC}" type="pres">
      <dgm:prSet presAssocID="{9F9E3B9D-9745-4F04-A1C2-1F505AE1370F}" presName="bgRect" presStyleLbl="bgShp" presStyleIdx="3" presStyleCnt="5"/>
      <dgm:spPr/>
    </dgm:pt>
    <dgm:pt modelId="{0B281461-25B0-4EAB-861F-0DA290D81CD8}" type="pres">
      <dgm:prSet presAssocID="{9F9E3B9D-9745-4F04-A1C2-1F505AE1370F}" presName="iconRect" presStyleLbl="node1" presStyleIdx="3" presStyleCnt="5"/>
      <dgm:spPr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in wheelchair"/>
        </a:ext>
      </dgm:extLst>
    </dgm:pt>
    <dgm:pt modelId="{DC4DD736-9A29-4A0D-83E7-2DCFED05EC2C}" type="pres">
      <dgm:prSet presAssocID="{9F9E3B9D-9745-4F04-A1C2-1F505AE1370F}" presName="spaceRect" presStyleCnt="0"/>
      <dgm:spPr/>
    </dgm:pt>
    <dgm:pt modelId="{EE67458D-FDCA-4B71-9685-AB47058BCB94}" type="pres">
      <dgm:prSet presAssocID="{9F9E3B9D-9745-4F04-A1C2-1F505AE1370F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960583D-3EC4-4505-B357-6BE3D414E1DF}" type="pres">
      <dgm:prSet presAssocID="{4FF19FBC-85E2-415C-82B4-DE6F922A1EE6}" presName="sibTrans" presStyleCnt="0"/>
      <dgm:spPr/>
    </dgm:pt>
    <dgm:pt modelId="{45042235-454B-42E2-A956-BD4359964757}" type="pres">
      <dgm:prSet presAssocID="{1CA23A3E-8AF0-48A6-BF2B-3FBB822EEEFF}" presName="compNode" presStyleCnt="0"/>
      <dgm:spPr/>
    </dgm:pt>
    <dgm:pt modelId="{53F976B9-5453-4F31-AC5B-30CBE94E4B36}" type="pres">
      <dgm:prSet presAssocID="{1CA23A3E-8AF0-48A6-BF2B-3FBB822EEEFF}" presName="bgRect" presStyleLbl="bgShp" presStyleIdx="4" presStyleCnt="5"/>
      <dgm:spPr/>
    </dgm:pt>
    <dgm:pt modelId="{49EE8919-3071-4ED0-A5E8-53DDCC7E1D8D}" type="pres">
      <dgm:prSet presAssocID="{1CA23A3E-8AF0-48A6-BF2B-3FBB822EEEFF}" presName="iconRect" presStyleLbl="node1" presStyleIdx="4" presStyleCnt="5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EE55808-DAF3-45B6-96C5-63F77F8A5935}" type="pres">
      <dgm:prSet presAssocID="{1CA23A3E-8AF0-48A6-BF2B-3FBB822EEEFF}" presName="spaceRect" presStyleCnt="0"/>
      <dgm:spPr/>
    </dgm:pt>
    <dgm:pt modelId="{678673AD-3793-4B76-9004-BE124A13BE98}" type="pres">
      <dgm:prSet presAssocID="{1CA23A3E-8AF0-48A6-BF2B-3FBB822EEEFF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58608-F697-4884-AA45-C3A053289001}" type="presOf" srcId="{BA0D34CE-3DD3-4FFA-83FB-7FBE912F4257}" destId="{7A40293C-0E8A-4148-9773-F1A7237F7155}" srcOrd="0" destOrd="0" presId="urn:microsoft.com/office/officeart/2018/2/layout/IconVerticalSolidList"/>
    <dgm:cxn modelId="{63D3B434-7A9F-4F55-9BA4-B01378398918}" type="presOf" srcId="{1CA23A3E-8AF0-48A6-BF2B-3FBB822EEEFF}" destId="{678673AD-3793-4B76-9004-BE124A13BE98}" srcOrd="0" destOrd="0" presId="urn:microsoft.com/office/officeart/2018/2/layout/IconVerticalSolidList"/>
    <dgm:cxn modelId="{430144C6-00CE-446E-A56A-A351B647BD35}" srcId="{BA0D34CE-3DD3-4FFA-83FB-7FBE912F4257}" destId="{0E470339-AC2C-4DFD-BC49-0C0F6219729F}" srcOrd="1" destOrd="0" parTransId="{A8EB756E-7DBE-4B86-B000-12E0275E1CA9}" sibTransId="{46783199-7BF2-4C42-90FB-631DB885714A}"/>
    <dgm:cxn modelId="{4A42BBBE-F2A0-42A9-BF6E-9EDD87226D4B}" type="presOf" srcId="{9F9E3B9D-9745-4F04-A1C2-1F505AE1370F}" destId="{EE67458D-FDCA-4B71-9685-AB47058BCB94}" srcOrd="0" destOrd="0" presId="urn:microsoft.com/office/officeart/2018/2/layout/IconVerticalSolidList"/>
    <dgm:cxn modelId="{69AB116D-08F9-45C8-8BF3-BF0F0541FA70}" srcId="{BA0D34CE-3DD3-4FFA-83FB-7FBE912F4257}" destId="{9F9E3B9D-9745-4F04-A1C2-1F505AE1370F}" srcOrd="3" destOrd="0" parTransId="{10BA4145-CCA4-4801-BCD4-ADC8F598B257}" sibTransId="{4FF19FBC-85E2-415C-82B4-DE6F922A1EE6}"/>
    <dgm:cxn modelId="{CF0C953F-798F-4A57-BDFB-578E37049A84}" type="presOf" srcId="{7B00DA1D-9E22-41DC-970F-B49D1656520F}" destId="{4376609B-8EDA-48A7-8562-0473B2FDB9B8}" srcOrd="0" destOrd="0" presId="urn:microsoft.com/office/officeart/2018/2/layout/IconVerticalSolidList"/>
    <dgm:cxn modelId="{4A39240D-1E0D-4C94-B0E8-6D61CB8EA3C3}" srcId="{BA0D34CE-3DD3-4FFA-83FB-7FBE912F4257}" destId="{1CA23A3E-8AF0-48A6-BF2B-3FBB822EEEFF}" srcOrd="4" destOrd="0" parTransId="{EA52E4F4-6B8A-40D7-A54B-EBE1F85FA12F}" sibTransId="{9236F250-322C-46DF-B65C-2FFD9C312700}"/>
    <dgm:cxn modelId="{E2B88D1D-28D7-4E94-804F-1E693D028BF1}" srcId="{BA0D34CE-3DD3-4FFA-83FB-7FBE912F4257}" destId="{F4563375-A405-4342-A9DA-CD7249931516}" srcOrd="0" destOrd="0" parTransId="{4ACBEFDF-D73A-4D96-8C47-F045E5F14CAD}" sibTransId="{3B354CEC-4673-4574-B877-C0B08CCB0E66}"/>
    <dgm:cxn modelId="{7E3F6BE0-3687-4A37-A909-B6753331B9A4}" srcId="{BA0D34CE-3DD3-4FFA-83FB-7FBE912F4257}" destId="{7B00DA1D-9E22-41DC-970F-B49D1656520F}" srcOrd="2" destOrd="0" parTransId="{0BCBD29D-9FCF-4C29-888C-6C287576F231}" sibTransId="{1B6417B2-0903-4D19-A90F-1ECEEF6A3EA9}"/>
    <dgm:cxn modelId="{5A599483-5F9E-4A35-929E-9CE80DD718DD}" type="presOf" srcId="{F4563375-A405-4342-A9DA-CD7249931516}" destId="{304C3FBC-4E5B-452F-B35F-8974D99FBB23}" srcOrd="0" destOrd="0" presId="urn:microsoft.com/office/officeart/2018/2/layout/IconVerticalSolidList"/>
    <dgm:cxn modelId="{4ABFD1F5-A6CD-48C7-9E52-A512E072C382}" type="presOf" srcId="{0E470339-AC2C-4DFD-BC49-0C0F6219729F}" destId="{D6CFA1D5-B9A5-462B-82E8-BAF2F0936B73}" srcOrd="0" destOrd="0" presId="urn:microsoft.com/office/officeart/2018/2/layout/IconVerticalSolidList"/>
    <dgm:cxn modelId="{A26F8FA9-A975-4B36-9F1D-2B51129A90DF}" type="presParOf" srcId="{7A40293C-0E8A-4148-9773-F1A7237F7155}" destId="{624568B0-82FD-4A9F-8D96-95FD374053E4}" srcOrd="0" destOrd="0" presId="urn:microsoft.com/office/officeart/2018/2/layout/IconVerticalSolidList"/>
    <dgm:cxn modelId="{B39C210C-1955-4D71-9DD3-3C561E8144CD}" type="presParOf" srcId="{624568B0-82FD-4A9F-8D96-95FD374053E4}" destId="{4365ADC7-B45E-476E-B839-048D27B9B1B8}" srcOrd="0" destOrd="0" presId="urn:microsoft.com/office/officeart/2018/2/layout/IconVerticalSolidList"/>
    <dgm:cxn modelId="{0F907563-1F49-486C-9A47-4AB1E17E1096}" type="presParOf" srcId="{624568B0-82FD-4A9F-8D96-95FD374053E4}" destId="{A4CEC87D-E528-49B4-B77D-0970CBB61C3D}" srcOrd="1" destOrd="0" presId="urn:microsoft.com/office/officeart/2018/2/layout/IconVerticalSolidList"/>
    <dgm:cxn modelId="{5A280CCC-8D9E-403F-8250-2F8113345A8C}" type="presParOf" srcId="{624568B0-82FD-4A9F-8D96-95FD374053E4}" destId="{EA344ED6-EB23-43B0-BEDB-CD1064659D0E}" srcOrd="2" destOrd="0" presId="urn:microsoft.com/office/officeart/2018/2/layout/IconVerticalSolidList"/>
    <dgm:cxn modelId="{FCE84FB6-834E-46A8-A292-684C141243DB}" type="presParOf" srcId="{624568B0-82FD-4A9F-8D96-95FD374053E4}" destId="{304C3FBC-4E5B-452F-B35F-8974D99FBB23}" srcOrd="3" destOrd="0" presId="urn:microsoft.com/office/officeart/2018/2/layout/IconVerticalSolidList"/>
    <dgm:cxn modelId="{2371A0BE-586D-455F-91D0-2EACA904AC23}" type="presParOf" srcId="{7A40293C-0E8A-4148-9773-F1A7237F7155}" destId="{98DED708-65EB-4A4A-A8A1-DBF1DD06CAD0}" srcOrd="1" destOrd="0" presId="urn:microsoft.com/office/officeart/2018/2/layout/IconVerticalSolidList"/>
    <dgm:cxn modelId="{6363DC92-AA37-4C56-B527-AD176A5E035A}" type="presParOf" srcId="{7A40293C-0E8A-4148-9773-F1A7237F7155}" destId="{DDDB3930-E84D-42F8-B3F8-FCFFC1045C3D}" srcOrd="2" destOrd="0" presId="urn:microsoft.com/office/officeart/2018/2/layout/IconVerticalSolidList"/>
    <dgm:cxn modelId="{51BB5D62-198F-4D24-96ED-2F79CF635857}" type="presParOf" srcId="{DDDB3930-E84D-42F8-B3F8-FCFFC1045C3D}" destId="{AAD555C3-CD29-4B58-9E03-0B46D29CA871}" srcOrd="0" destOrd="0" presId="urn:microsoft.com/office/officeart/2018/2/layout/IconVerticalSolidList"/>
    <dgm:cxn modelId="{B30DE46C-5988-458C-B12A-BF714C6BED6A}" type="presParOf" srcId="{DDDB3930-E84D-42F8-B3F8-FCFFC1045C3D}" destId="{0F81322A-3AF2-4D1D-9BFE-E86D8BBCF952}" srcOrd="1" destOrd="0" presId="urn:microsoft.com/office/officeart/2018/2/layout/IconVerticalSolidList"/>
    <dgm:cxn modelId="{24629751-9404-44F7-9D47-391CC098E277}" type="presParOf" srcId="{DDDB3930-E84D-42F8-B3F8-FCFFC1045C3D}" destId="{4BF9E04E-B82F-40C3-9735-766C03A070F2}" srcOrd="2" destOrd="0" presId="urn:microsoft.com/office/officeart/2018/2/layout/IconVerticalSolidList"/>
    <dgm:cxn modelId="{DD578553-9EB4-4340-AF97-1A21CA232756}" type="presParOf" srcId="{DDDB3930-E84D-42F8-B3F8-FCFFC1045C3D}" destId="{D6CFA1D5-B9A5-462B-82E8-BAF2F0936B73}" srcOrd="3" destOrd="0" presId="urn:microsoft.com/office/officeart/2018/2/layout/IconVerticalSolidList"/>
    <dgm:cxn modelId="{BFFB6289-6D35-43B9-860B-EDC6AF392C01}" type="presParOf" srcId="{7A40293C-0E8A-4148-9773-F1A7237F7155}" destId="{80783AD8-5E3A-4260-8C5F-69B0F0E1B0DB}" srcOrd="3" destOrd="0" presId="urn:microsoft.com/office/officeart/2018/2/layout/IconVerticalSolidList"/>
    <dgm:cxn modelId="{F51F7E16-657E-430C-9C27-B767A9F8AD25}" type="presParOf" srcId="{7A40293C-0E8A-4148-9773-F1A7237F7155}" destId="{304F8940-F843-484A-B1C5-E36E9BEAF144}" srcOrd="4" destOrd="0" presId="urn:microsoft.com/office/officeart/2018/2/layout/IconVerticalSolidList"/>
    <dgm:cxn modelId="{E0AC25B5-575E-4021-8F84-28CDBDC86255}" type="presParOf" srcId="{304F8940-F843-484A-B1C5-E36E9BEAF144}" destId="{3ED46027-D2FF-464D-908A-970BD76971D3}" srcOrd="0" destOrd="0" presId="urn:microsoft.com/office/officeart/2018/2/layout/IconVerticalSolidList"/>
    <dgm:cxn modelId="{FF797D7C-AD38-449E-B933-1D16F81EBB25}" type="presParOf" srcId="{304F8940-F843-484A-B1C5-E36E9BEAF144}" destId="{B2F259CC-C22A-407B-AFBD-208247E7AEE4}" srcOrd="1" destOrd="0" presId="urn:microsoft.com/office/officeart/2018/2/layout/IconVerticalSolidList"/>
    <dgm:cxn modelId="{B04AE5D8-68C7-4F19-ADB3-B088C686F983}" type="presParOf" srcId="{304F8940-F843-484A-B1C5-E36E9BEAF144}" destId="{C4123055-6790-409D-BFFF-718AA9F15AE6}" srcOrd="2" destOrd="0" presId="urn:microsoft.com/office/officeart/2018/2/layout/IconVerticalSolidList"/>
    <dgm:cxn modelId="{12235C9A-A17A-4407-82D1-CAD329771BAF}" type="presParOf" srcId="{304F8940-F843-484A-B1C5-E36E9BEAF144}" destId="{4376609B-8EDA-48A7-8562-0473B2FDB9B8}" srcOrd="3" destOrd="0" presId="urn:microsoft.com/office/officeart/2018/2/layout/IconVerticalSolidList"/>
    <dgm:cxn modelId="{8753DC32-16D4-4370-8094-7B1AA1CE30BF}" type="presParOf" srcId="{7A40293C-0E8A-4148-9773-F1A7237F7155}" destId="{27F4B320-B47A-4CFA-B690-3872C3709BFF}" srcOrd="5" destOrd="0" presId="urn:microsoft.com/office/officeart/2018/2/layout/IconVerticalSolidList"/>
    <dgm:cxn modelId="{13A7C512-B772-4D87-8172-A04B679498EF}" type="presParOf" srcId="{7A40293C-0E8A-4148-9773-F1A7237F7155}" destId="{2EFD43A1-1F7E-45EA-8D0F-01227F5AF134}" srcOrd="6" destOrd="0" presId="urn:microsoft.com/office/officeart/2018/2/layout/IconVerticalSolidList"/>
    <dgm:cxn modelId="{62E144A0-3C45-4554-9365-568E51F7F19E}" type="presParOf" srcId="{2EFD43A1-1F7E-45EA-8D0F-01227F5AF134}" destId="{C8AD1412-E5A3-4273-824E-C953119A24DC}" srcOrd="0" destOrd="0" presId="urn:microsoft.com/office/officeart/2018/2/layout/IconVerticalSolidList"/>
    <dgm:cxn modelId="{03145412-B025-4732-BA95-80374A7DA7E6}" type="presParOf" srcId="{2EFD43A1-1F7E-45EA-8D0F-01227F5AF134}" destId="{0B281461-25B0-4EAB-861F-0DA290D81CD8}" srcOrd="1" destOrd="0" presId="urn:microsoft.com/office/officeart/2018/2/layout/IconVerticalSolidList"/>
    <dgm:cxn modelId="{87B9C8FB-3CA5-4FD0-88CC-B2A07159B585}" type="presParOf" srcId="{2EFD43A1-1F7E-45EA-8D0F-01227F5AF134}" destId="{DC4DD736-9A29-4A0D-83E7-2DCFED05EC2C}" srcOrd="2" destOrd="0" presId="urn:microsoft.com/office/officeart/2018/2/layout/IconVerticalSolidList"/>
    <dgm:cxn modelId="{8C9CE80C-19B1-4AE6-9C91-443845B93E59}" type="presParOf" srcId="{2EFD43A1-1F7E-45EA-8D0F-01227F5AF134}" destId="{EE67458D-FDCA-4B71-9685-AB47058BCB94}" srcOrd="3" destOrd="0" presId="urn:microsoft.com/office/officeart/2018/2/layout/IconVerticalSolidList"/>
    <dgm:cxn modelId="{D9E25105-38C7-4648-BFD3-3BDBAA37D29A}" type="presParOf" srcId="{7A40293C-0E8A-4148-9773-F1A7237F7155}" destId="{A960583D-3EC4-4505-B357-6BE3D414E1DF}" srcOrd="7" destOrd="0" presId="urn:microsoft.com/office/officeart/2018/2/layout/IconVerticalSolidList"/>
    <dgm:cxn modelId="{E2674BBF-9608-4BE9-ACD9-A2DB09B5F3E9}" type="presParOf" srcId="{7A40293C-0E8A-4148-9773-F1A7237F7155}" destId="{45042235-454B-42E2-A956-BD4359964757}" srcOrd="8" destOrd="0" presId="urn:microsoft.com/office/officeart/2018/2/layout/IconVerticalSolidList"/>
    <dgm:cxn modelId="{3D6EA387-0829-4A43-A449-1064497FFB98}" type="presParOf" srcId="{45042235-454B-42E2-A956-BD4359964757}" destId="{53F976B9-5453-4F31-AC5B-30CBE94E4B36}" srcOrd="0" destOrd="0" presId="urn:microsoft.com/office/officeart/2018/2/layout/IconVerticalSolidList"/>
    <dgm:cxn modelId="{42E7F74D-7E63-4F9F-B32E-651249FD34DF}" type="presParOf" srcId="{45042235-454B-42E2-A956-BD4359964757}" destId="{49EE8919-3071-4ED0-A5E8-53DDCC7E1D8D}" srcOrd="1" destOrd="0" presId="urn:microsoft.com/office/officeart/2018/2/layout/IconVerticalSolidList"/>
    <dgm:cxn modelId="{C80C528D-7075-444C-B94E-FC2422D8D378}" type="presParOf" srcId="{45042235-454B-42E2-A956-BD4359964757}" destId="{2EE55808-DAF3-45B6-96C5-63F77F8A5935}" srcOrd="2" destOrd="0" presId="urn:microsoft.com/office/officeart/2018/2/layout/IconVerticalSolidList"/>
    <dgm:cxn modelId="{22EE197D-8280-40CC-B452-8ADF47CBFB95}" type="presParOf" srcId="{45042235-454B-42E2-A956-BD4359964757}" destId="{678673AD-3793-4B76-9004-BE124A13BE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0D7EC3-9871-4AD1-A835-94367A7951AB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099EEB-D285-4B36-9C2D-43F509869FC7}">
      <dgm:prSet custT="1"/>
      <dgm:spPr/>
      <dgm:t>
        <a:bodyPr/>
        <a:lstStyle/>
        <a:p>
          <a:r>
            <a:rPr lang="en-US" sz="1600" dirty="0"/>
            <a:t>Agreement to be sued</a:t>
          </a:r>
        </a:p>
      </dgm:t>
    </dgm:pt>
    <dgm:pt modelId="{996B1217-8D99-4F57-BAFF-CB87EEB1C7F1}" type="parTrans" cxnId="{C3FCF7DA-2CAC-49B1-B17A-1A0BAF833250}">
      <dgm:prSet/>
      <dgm:spPr/>
      <dgm:t>
        <a:bodyPr/>
        <a:lstStyle/>
        <a:p>
          <a:endParaRPr lang="en-US"/>
        </a:p>
      </dgm:t>
    </dgm:pt>
    <dgm:pt modelId="{7C3D06C1-E907-4B29-B9DC-D9A3809D5BB1}" type="sibTrans" cxnId="{C3FCF7DA-2CAC-49B1-B17A-1A0BAF833250}">
      <dgm:prSet/>
      <dgm:spPr/>
      <dgm:t>
        <a:bodyPr/>
        <a:lstStyle/>
        <a:p>
          <a:endParaRPr lang="en-US"/>
        </a:p>
      </dgm:t>
    </dgm:pt>
    <dgm:pt modelId="{DD0AD98A-07DC-4126-B3EE-849DB68D36C2}">
      <dgm:prSet custT="1"/>
      <dgm:spPr/>
      <dgm:t>
        <a:bodyPr/>
        <a:lstStyle/>
        <a:p>
          <a:r>
            <a:rPr lang="en-US" sz="1600" dirty="0"/>
            <a:t>Treatment of property</a:t>
          </a:r>
        </a:p>
      </dgm:t>
    </dgm:pt>
    <dgm:pt modelId="{9B4C14A9-EB17-43E5-92AF-DFBEC11CA235}" type="parTrans" cxnId="{404CFBC6-2CF3-4317-8D67-5846FA89C821}">
      <dgm:prSet/>
      <dgm:spPr/>
      <dgm:t>
        <a:bodyPr/>
        <a:lstStyle/>
        <a:p>
          <a:endParaRPr lang="en-US"/>
        </a:p>
      </dgm:t>
    </dgm:pt>
    <dgm:pt modelId="{D4596E6B-4572-4ED1-B88A-7A9D20733EE1}" type="sibTrans" cxnId="{404CFBC6-2CF3-4317-8D67-5846FA89C821}">
      <dgm:prSet/>
      <dgm:spPr/>
      <dgm:t>
        <a:bodyPr/>
        <a:lstStyle/>
        <a:p>
          <a:endParaRPr lang="en-US"/>
        </a:p>
      </dgm:t>
    </dgm:pt>
    <dgm:pt modelId="{3D5B27BE-4ED6-4B3E-8C9F-474C1579BBC5}">
      <dgm:prSet custT="1"/>
      <dgm:spPr/>
      <dgm:t>
        <a:bodyPr/>
        <a:lstStyle/>
        <a:p>
          <a:r>
            <a:rPr lang="en-US" sz="1600" dirty="0"/>
            <a:t>Excusing owner from responsibility</a:t>
          </a:r>
        </a:p>
      </dgm:t>
    </dgm:pt>
    <dgm:pt modelId="{96C054DC-D216-46AA-8539-8EDC8A0C2FC4}" type="parTrans" cxnId="{28F52789-85D0-4175-ACA4-0D5007F7AD32}">
      <dgm:prSet/>
      <dgm:spPr/>
      <dgm:t>
        <a:bodyPr/>
        <a:lstStyle/>
        <a:p>
          <a:endParaRPr lang="en-US"/>
        </a:p>
      </dgm:t>
    </dgm:pt>
    <dgm:pt modelId="{0B82B2A9-CF87-4B5C-A8D3-BFDC62AA18FC}" type="sibTrans" cxnId="{28F52789-85D0-4175-ACA4-0D5007F7AD32}">
      <dgm:prSet/>
      <dgm:spPr/>
      <dgm:t>
        <a:bodyPr/>
        <a:lstStyle/>
        <a:p>
          <a:endParaRPr lang="en-US"/>
        </a:p>
      </dgm:t>
    </dgm:pt>
    <dgm:pt modelId="{99189A12-C031-43A2-BD43-1D2C6DB7BE38}">
      <dgm:prSet custT="1"/>
      <dgm:spPr/>
      <dgm:t>
        <a:bodyPr/>
        <a:lstStyle/>
        <a:p>
          <a:r>
            <a:rPr lang="en-US" sz="1600" dirty="0"/>
            <a:t>Waiver of notice</a:t>
          </a:r>
        </a:p>
      </dgm:t>
    </dgm:pt>
    <dgm:pt modelId="{9CB53226-3678-4D77-8D94-C67DD51B981F}" type="parTrans" cxnId="{421ED90F-0370-42B8-A9B7-AEB27214ED1D}">
      <dgm:prSet/>
      <dgm:spPr/>
      <dgm:t>
        <a:bodyPr/>
        <a:lstStyle/>
        <a:p>
          <a:endParaRPr lang="en-US"/>
        </a:p>
      </dgm:t>
    </dgm:pt>
    <dgm:pt modelId="{6197402D-F9BE-4CDF-913C-A0A7B9D4812D}" type="sibTrans" cxnId="{421ED90F-0370-42B8-A9B7-AEB27214ED1D}">
      <dgm:prSet/>
      <dgm:spPr/>
      <dgm:t>
        <a:bodyPr/>
        <a:lstStyle/>
        <a:p>
          <a:endParaRPr lang="en-US"/>
        </a:p>
      </dgm:t>
    </dgm:pt>
    <dgm:pt modelId="{8D436C6D-5F93-4965-9A28-315C3DB4F8C0}">
      <dgm:prSet custT="1"/>
      <dgm:spPr/>
      <dgm:t>
        <a:bodyPr/>
        <a:lstStyle/>
        <a:p>
          <a:r>
            <a:rPr lang="en-US" sz="1600" dirty="0"/>
            <a:t>Waiver of legal proceeding</a:t>
          </a:r>
        </a:p>
      </dgm:t>
    </dgm:pt>
    <dgm:pt modelId="{346A0F60-A504-4EDC-90E7-22C3572C4C62}" type="parTrans" cxnId="{A80F19FE-EF10-4D18-B260-40D9F576E56E}">
      <dgm:prSet/>
      <dgm:spPr/>
      <dgm:t>
        <a:bodyPr/>
        <a:lstStyle/>
        <a:p>
          <a:endParaRPr lang="en-US"/>
        </a:p>
      </dgm:t>
    </dgm:pt>
    <dgm:pt modelId="{D37AE380-6775-49D1-8727-9A6C7581672D}" type="sibTrans" cxnId="{A80F19FE-EF10-4D18-B260-40D9F576E56E}">
      <dgm:prSet/>
      <dgm:spPr/>
      <dgm:t>
        <a:bodyPr/>
        <a:lstStyle/>
        <a:p>
          <a:endParaRPr lang="en-US"/>
        </a:p>
      </dgm:t>
    </dgm:pt>
    <dgm:pt modelId="{6684F3E5-6121-438F-AA1E-566EC2CB55F6}">
      <dgm:prSet custT="1"/>
      <dgm:spPr/>
      <dgm:t>
        <a:bodyPr/>
        <a:lstStyle/>
        <a:p>
          <a:r>
            <a:rPr lang="en-US" sz="1600" dirty="0"/>
            <a:t>Waiver of jury trial</a:t>
          </a:r>
        </a:p>
      </dgm:t>
    </dgm:pt>
    <dgm:pt modelId="{B7ABEC46-66F7-48E6-BF80-F67CCB14AB0D}" type="parTrans" cxnId="{E5A66625-C1F8-4DEB-B6E1-8C24EB74F553}">
      <dgm:prSet/>
      <dgm:spPr/>
      <dgm:t>
        <a:bodyPr/>
        <a:lstStyle/>
        <a:p>
          <a:endParaRPr lang="en-US"/>
        </a:p>
      </dgm:t>
    </dgm:pt>
    <dgm:pt modelId="{44FD3E2B-89CA-4525-A571-DAFE474A46FB}" type="sibTrans" cxnId="{E5A66625-C1F8-4DEB-B6E1-8C24EB74F553}">
      <dgm:prSet/>
      <dgm:spPr/>
      <dgm:t>
        <a:bodyPr/>
        <a:lstStyle/>
        <a:p>
          <a:endParaRPr lang="en-US"/>
        </a:p>
      </dgm:t>
    </dgm:pt>
    <dgm:pt modelId="{AD19B996-1FEE-4094-93B8-AEDE38370EFC}">
      <dgm:prSet custT="1"/>
      <dgm:spPr/>
      <dgm:t>
        <a:bodyPr/>
        <a:lstStyle/>
        <a:p>
          <a:r>
            <a:rPr lang="en-US" sz="1600" dirty="0"/>
            <a:t>Waiver of right to appeal court decision</a:t>
          </a:r>
        </a:p>
      </dgm:t>
    </dgm:pt>
    <dgm:pt modelId="{380D5DBE-4625-48DB-85F3-56F03EB13B9E}" type="parTrans" cxnId="{AAC2E248-1349-4B86-A805-951C415A2D97}">
      <dgm:prSet/>
      <dgm:spPr/>
      <dgm:t>
        <a:bodyPr/>
        <a:lstStyle/>
        <a:p>
          <a:endParaRPr lang="en-US"/>
        </a:p>
      </dgm:t>
    </dgm:pt>
    <dgm:pt modelId="{4E9526AB-9204-43C4-B795-D1F8128A933A}" type="sibTrans" cxnId="{AAC2E248-1349-4B86-A805-951C415A2D97}">
      <dgm:prSet/>
      <dgm:spPr/>
      <dgm:t>
        <a:bodyPr/>
        <a:lstStyle/>
        <a:p>
          <a:endParaRPr lang="en-US"/>
        </a:p>
      </dgm:t>
    </dgm:pt>
    <dgm:pt modelId="{26050824-DEF6-404E-A4DB-987B4B7B608F}">
      <dgm:prSet custT="1"/>
      <dgm:spPr/>
      <dgm:t>
        <a:bodyPr/>
        <a:lstStyle/>
        <a:p>
          <a:r>
            <a:rPr lang="en-US" sz="1600" dirty="0"/>
            <a:t>Tenant responsible for legal fees regardless of outcome</a:t>
          </a:r>
        </a:p>
      </dgm:t>
    </dgm:pt>
    <dgm:pt modelId="{95354B81-490E-4BA5-BBAB-1174E27E8232}" type="parTrans" cxnId="{63B29BCC-161F-4D41-BC77-DF055D65C869}">
      <dgm:prSet/>
      <dgm:spPr/>
      <dgm:t>
        <a:bodyPr/>
        <a:lstStyle/>
        <a:p>
          <a:endParaRPr lang="en-US"/>
        </a:p>
      </dgm:t>
    </dgm:pt>
    <dgm:pt modelId="{FD31E7FF-7AC2-411D-A84F-1F5A24AF3B96}" type="sibTrans" cxnId="{63B29BCC-161F-4D41-BC77-DF055D65C869}">
      <dgm:prSet/>
      <dgm:spPr/>
      <dgm:t>
        <a:bodyPr/>
        <a:lstStyle/>
        <a:p>
          <a:endParaRPr lang="en-US"/>
        </a:p>
      </dgm:t>
    </dgm:pt>
    <dgm:pt modelId="{B3D5B134-8631-4A5B-944D-7F617E4389C4}" type="pres">
      <dgm:prSet presAssocID="{270D7EC3-9871-4AD1-A835-94367A7951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235A87-21FE-4149-8C1B-24AF117651A5}" type="pres">
      <dgm:prSet presAssocID="{E6099EEB-D285-4B36-9C2D-43F509869FC7}" presName="parentLin" presStyleCnt="0"/>
      <dgm:spPr/>
    </dgm:pt>
    <dgm:pt modelId="{BEFD473B-001B-4453-A4F9-D7A5F57B6E02}" type="pres">
      <dgm:prSet presAssocID="{E6099EEB-D285-4B36-9C2D-43F509869FC7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B2C48592-EA07-40C4-B273-09E9F65F2B58}" type="pres">
      <dgm:prSet presAssocID="{E6099EEB-D285-4B36-9C2D-43F509869FC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2BACD-6213-4CB7-B001-42438AB385E0}" type="pres">
      <dgm:prSet presAssocID="{E6099EEB-D285-4B36-9C2D-43F509869FC7}" presName="negativeSpace" presStyleCnt="0"/>
      <dgm:spPr/>
    </dgm:pt>
    <dgm:pt modelId="{A43A5012-2D6F-438E-8B78-029F1164A2C8}" type="pres">
      <dgm:prSet presAssocID="{E6099EEB-D285-4B36-9C2D-43F509869FC7}" presName="childText" presStyleLbl="conFgAcc1" presStyleIdx="0" presStyleCnt="8">
        <dgm:presLayoutVars>
          <dgm:bulletEnabled val="1"/>
        </dgm:presLayoutVars>
      </dgm:prSet>
      <dgm:spPr/>
    </dgm:pt>
    <dgm:pt modelId="{31DFC689-DDB7-42A0-862E-1B2A62D57632}" type="pres">
      <dgm:prSet presAssocID="{7C3D06C1-E907-4B29-B9DC-D9A3809D5BB1}" presName="spaceBetweenRectangles" presStyleCnt="0"/>
      <dgm:spPr/>
    </dgm:pt>
    <dgm:pt modelId="{244C7D0A-7896-4B0A-9484-1641EE2550EA}" type="pres">
      <dgm:prSet presAssocID="{DD0AD98A-07DC-4126-B3EE-849DB68D36C2}" presName="parentLin" presStyleCnt="0"/>
      <dgm:spPr/>
    </dgm:pt>
    <dgm:pt modelId="{44A0E79D-DDBF-4C64-BCBB-0D0A0EC55A71}" type="pres">
      <dgm:prSet presAssocID="{DD0AD98A-07DC-4126-B3EE-849DB68D36C2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682C6468-D214-44C1-A94F-CF291B32DB12}" type="pres">
      <dgm:prSet presAssocID="{DD0AD98A-07DC-4126-B3EE-849DB68D36C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58A00-E8E8-4EB5-B8BF-36EDEF237A29}" type="pres">
      <dgm:prSet presAssocID="{DD0AD98A-07DC-4126-B3EE-849DB68D36C2}" presName="negativeSpace" presStyleCnt="0"/>
      <dgm:spPr/>
    </dgm:pt>
    <dgm:pt modelId="{FAAFE3F4-0234-4E6C-8037-E50BB829D080}" type="pres">
      <dgm:prSet presAssocID="{DD0AD98A-07DC-4126-B3EE-849DB68D36C2}" presName="childText" presStyleLbl="conFgAcc1" presStyleIdx="1" presStyleCnt="8">
        <dgm:presLayoutVars>
          <dgm:bulletEnabled val="1"/>
        </dgm:presLayoutVars>
      </dgm:prSet>
      <dgm:spPr/>
    </dgm:pt>
    <dgm:pt modelId="{132493CE-ACD6-46BE-B4C0-057491F6AA59}" type="pres">
      <dgm:prSet presAssocID="{D4596E6B-4572-4ED1-B88A-7A9D20733EE1}" presName="spaceBetweenRectangles" presStyleCnt="0"/>
      <dgm:spPr/>
    </dgm:pt>
    <dgm:pt modelId="{C87B20CC-A9F7-4A7E-99CF-28100EAB50C4}" type="pres">
      <dgm:prSet presAssocID="{3D5B27BE-4ED6-4B3E-8C9F-474C1579BBC5}" presName="parentLin" presStyleCnt="0"/>
      <dgm:spPr/>
    </dgm:pt>
    <dgm:pt modelId="{A5A18698-ED09-4EAA-B3AC-8008971B1D69}" type="pres">
      <dgm:prSet presAssocID="{3D5B27BE-4ED6-4B3E-8C9F-474C1579BBC5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2EC76C46-0B02-4B0F-B850-BD69689ECE7D}" type="pres">
      <dgm:prSet presAssocID="{3D5B27BE-4ED6-4B3E-8C9F-474C1579BBC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FCEAF-13A0-48BB-87ED-628580C677FF}" type="pres">
      <dgm:prSet presAssocID="{3D5B27BE-4ED6-4B3E-8C9F-474C1579BBC5}" presName="negativeSpace" presStyleCnt="0"/>
      <dgm:spPr/>
    </dgm:pt>
    <dgm:pt modelId="{0201A18E-3C92-4678-BF6D-E7301B221CC7}" type="pres">
      <dgm:prSet presAssocID="{3D5B27BE-4ED6-4B3E-8C9F-474C1579BBC5}" presName="childText" presStyleLbl="conFgAcc1" presStyleIdx="2" presStyleCnt="8">
        <dgm:presLayoutVars>
          <dgm:bulletEnabled val="1"/>
        </dgm:presLayoutVars>
      </dgm:prSet>
      <dgm:spPr/>
    </dgm:pt>
    <dgm:pt modelId="{C44016AD-474A-4A1D-94E7-F976A4303F24}" type="pres">
      <dgm:prSet presAssocID="{0B82B2A9-CF87-4B5C-A8D3-BFDC62AA18FC}" presName="spaceBetweenRectangles" presStyleCnt="0"/>
      <dgm:spPr/>
    </dgm:pt>
    <dgm:pt modelId="{118ACD73-6116-454E-B029-D2D7B60B3383}" type="pres">
      <dgm:prSet presAssocID="{99189A12-C031-43A2-BD43-1D2C6DB7BE38}" presName="parentLin" presStyleCnt="0"/>
      <dgm:spPr/>
    </dgm:pt>
    <dgm:pt modelId="{733E7471-4DA6-4027-BEE3-69FC207EAB46}" type="pres">
      <dgm:prSet presAssocID="{99189A12-C031-43A2-BD43-1D2C6DB7BE38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CF3EFD50-BDB1-436B-8690-13F8E5B8DE36}" type="pres">
      <dgm:prSet presAssocID="{99189A12-C031-43A2-BD43-1D2C6DB7BE3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09B15-4D8C-4268-A973-4EDBBDD7BD9F}" type="pres">
      <dgm:prSet presAssocID="{99189A12-C031-43A2-BD43-1D2C6DB7BE38}" presName="negativeSpace" presStyleCnt="0"/>
      <dgm:spPr/>
    </dgm:pt>
    <dgm:pt modelId="{7D004E9B-BA5E-4C34-9EB5-D2A3744A366C}" type="pres">
      <dgm:prSet presAssocID="{99189A12-C031-43A2-BD43-1D2C6DB7BE38}" presName="childText" presStyleLbl="conFgAcc1" presStyleIdx="3" presStyleCnt="8">
        <dgm:presLayoutVars>
          <dgm:bulletEnabled val="1"/>
        </dgm:presLayoutVars>
      </dgm:prSet>
      <dgm:spPr/>
    </dgm:pt>
    <dgm:pt modelId="{02A1A96D-381C-41C1-B362-B5CBB74C2794}" type="pres">
      <dgm:prSet presAssocID="{6197402D-F9BE-4CDF-913C-A0A7B9D4812D}" presName="spaceBetweenRectangles" presStyleCnt="0"/>
      <dgm:spPr/>
    </dgm:pt>
    <dgm:pt modelId="{DD9C1FE4-FA14-4166-B39D-2BF1F640DDE7}" type="pres">
      <dgm:prSet presAssocID="{8D436C6D-5F93-4965-9A28-315C3DB4F8C0}" presName="parentLin" presStyleCnt="0"/>
      <dgm:spPr/>
    </dgm:pt>
    <dgm:pt modelId="{54DD9581-5EE8-49A5-9441-13DDA5A3EC6C}" type="pres">
      <dgm:prSet presAssocID="{8D436C6D-5F93-4965-9A28-315C3DB4F8C0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8805360B-7721-484C-95BA-2D454E73DA03}" type="pres">
      <dgm:prSet presAssocID="{8D436C6D-5F93-4965-9A28-315C3DB4F8C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A5FE0-2719-412F-832A-6A60654ABC63}" type="pres">
      <dgm:prSet presAssocID="{8D436C6D-5F93-4965-9A28-315C3DB4F8C0}" presName="negativeSpace" presStyleCnt="0"/>
      <dgm:spPr/>
    </dgm:pt>
    <dgm:pt modelId="{A52C4066-D6F9-4CFD-BAF7-E483506EF12B}" type="pres">
      <dgm:prSet presAssocID="{8D436C6D-5F93-4965-9A28-315C3DB4F8C0}" presName="childText" presStyleLbl="conFgAcc1" presStyleIdx="4" presStyleCnt="8">
        <dgm:presLayoutVars>
          <dgm:bulletEnabled val="1"/>
        </dgm:presLayoutVars>
      </dgm:prSet>
      <dgm:spPr/>
    </dgm:pt>
    <dgm:pt modelId="{732AD760-8507-46B8-870D-B41242E91F6E}" type="pres">
      <dgm:prSet presAssocID="{D37AE380-6775-49D1-8727-9A6C7581672D}" presName="spaceBetweenRectangles" presStyleCnt="0"/>
      <dgm:spPr/>
    </dgm:pt>
    <dgm:pt modelId="{4CAB72B7-CF6B-44C5-B707-703D164AB17D}" type="pres">
      <dgm:prSet presAssocID="{6684F3E5-6121-438F-AA1E-566EC2CB55F6}" presName="parentLin" presStyleCnt="0"/>
      <dgm:spPr/>
    </dgm:pt>
    <dgm:pt modelId="{DE87F96D-8CF3-4832-BAC8-344BEB8C5D1B}" type="pres">
      <dgm:prSet presAssocID="{6684F3E5-6121-438F-AA1E-566EC2CB55F6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2919C4BF-9BC3-4185-9A47-9339F82E62F3}" type="pres">
      <dgm:prSet presAssocID="{6684F3E5-6121-438F-AA1E-566EC2CB55F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8F45E-43CB-4F9D-A185-A2F513B27AF8}" type="pres">
      <dgm:prSet presAssocID="{6684F3E5-6121-438F-AA1E-566EC2CB55F6}" presName="negativeSpace" presStyleCnt="0"/>
      <dgm:spPr/>
    </dgm:pt>
    <dgm:pt modelId="{66530E42-5ED4-4DD4-A62C-B35C45D4E096}" type="pres">
      <dgm:prSet presAssocID="{6684F3E5-6121-438F-AA1E-566EC2CB55F6}" presName="childText" presStyleLbl="conFgAcc1" presStyleIdx="5" presStyleCnt="8">
        <dgm:presLayoutVars>
          <dgm:bulletEnabled val="1"/>
        </dgm:presLayoutVars>
      </dgm:prSet>
      <dgm:spPr/>
    </dgm:pt>
    <dgm:pt modelId="{1DA82FF1-019F-495A-B22E-DFC3C32B478B}" type="pres">
      <dgm:prSet presAssocID="{44FD3E2B-89CA-4525-A571-DAFE474A46FB}" presName="spaceBetweenRectangles" presStyleCnt="0"/>
      <dgm:spPr/>
    </dgm:pt>
    <dgm:pt modelId="{F3702EE3-1025-456C-B40B-C00A0D5A89FB}" type="pres">
      <dgm:prSet presAssocID="{AD19B996-1FEE-4094-93B8-AEDE38370EFC}" presName="parentLin" presStyleCnt="0"/>
      <dgm:spPr/>
    </dgm:pt>
    <dgm:pt modelId="{6D9D14EF-EB0F-41CC-AC55-C645B666DDCB}" type="pres">
      <dgm:prSet presAssocID="{AD19B996-1FEE-4094-93B8-AEDE38370EFC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7472C1E0-A347-4879-9BCE-CD5261605779}" type="pres">
      <dgm:prSet presAssocID="{AD19B996-1FEE-4094-93B8-AEDE38370EF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F9523-2960-4458-B4F4-41501F62FADB}" type="pres">
      <dgm:prSet presAssocID="{AD19B996-1FEE-4094-93B8-AEDE38370EFC}" presName="negativeSpace" presStyleCnt="0"/>
      <dgm:spPr/>
    </dgm:pt>
    <dgm:pt modelId="{A7E69113-F3D6-4206-830C-02CABFC59EC4}" type="pres">
      <dgm:prSet presAssocID="{AD19B996-1FEE-4094-93B8-AEDE38370EFC}" presName="childText" presStyleLbl="conFgAcc1" presStyleIdx="6" presStyleCnt="8">
        <dgm:presLayoutVars>
          <dgm:bulletEnabled val="1"/>
        </dgm:presLayoutVars>
      </dgm:prSet>
      <dgm:spPr/>
    </dgm:pt>
    <dgm:pt modelId="{14ED8148-188F-428A-8272-D10D6EFC0CAD}" type="pres">
      <dgm:prSet presAssocID="{4E9526AB-9204-43C4-B795-D1F8128A933A}" presName="spaceBetweenRectangles" presStyleCnt="0"/>
      <dgm:spPr/>
    </dgm:pt>
    <dgm:pt modelId="{21DB23D0-D5C6-4560-9E20-CCF160580FF3}" type="pres">
      <dgm:prSet presAssocID="{26050824-DEF6-404E-A4DB-987B4B7B608F}" presName="parentLin" presStyleCnt="0"/>
      <dgm:spPr/>
    </dgm:pt>
    <dgm:pt modelId="{51EE4220-9B95-45C0-98B8-AB1C94D67AE0}" type="pres">
      <dgm:prSet presAssocID="{26050824-DEF6-404E-A4DB-987B4B7B608F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32613FAC-E1DD-4CA2-B3FA-7DB60D1C9575}" type="pres">
      <dgm:prSet presAssocID="{26050824-DEF6-404E-A4DB-987B4B7B608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8FED6-E1F9-4031-BA4C-5CE82AF8E830}" type="pres">
      <dgm:prSet presAssocID="{26050824-DEF6-404E-A4DB-987B4B7B608F}" presName="negativeSpace" presStyleCnt="0"/>
      <dgm:spPr/>
    </dgm:pt>
    <dgm:pt modelId="{08291D7F-B681-4A72-8B75-1A2141BA8D4D}" type="pres">
      <dgm:prSet presAssocID="{26050824-DEF6-404E-A4DB-987B4B7B608F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275FCFD0-88BA-45EB-BD5D-98F6B28C72A2}" type="presOf" srcId="{DD0AD98A-07DC-4126-B3EE-849DB68D36C2}" destId="{44A0E79D-DDBF-4C64-BCBB-0D0A0EC55A71}" srcOrd="0" destOrd="0" presId="urn:microsoft.com/office/officeart/2005/8/layout/list1"/>
    <dgm:cxn modelId="{21B415D9-1BE9-4323-98A7-6E9EF2C0CD64}" type="presOf" srcId="{AD19B996-1FEE-4094-93B8-AEDE38370EFC}" destId="{6D9D14EF-EB0F-41CC-AC55-C645B666DDCB}" srcOrd="0" destOrd="0" presId="urn:microsoft.com/office/officeart/2005/8/layout/list1"/>
    <dgm:cxn modelId="{CE8A50B2-D016-418F-8992-F197A4D070D5}" type="presOf" srcId="{8D436C6D-5F93-4965-9A28-315C3DB4F8C0}" destId="{54DD9581-5EE8-49A5-9441-13DDA5A3EC6C}" srcOrd="0" destOrd="0" presId="urn:microsoft.com/office/officeart/2005/8/layout/list1"/>
    <dgm:cxn modelId="{4533DF08-4AF8-4557-8E51-D129996FEC35}" type="presOf" srcId="{8D436C6D-5F93-4965-9A28-315C3DB4F8C0}" destId="{8805360B-7721-484C-95BA-2D454E73DA03}" srcOrd="1" destOrd="0" presId="urn:microsoft.com/office/officeart/2005/8/layout/list1"/>
    <dgm:cxn modelId="{67B15BBF-D4A1-43B5-A32A-B4DEDD717DD2}" type="presOf" srcId="{E6099EEB-D285-4B36-9C2D-43F509869FC7}" destId="{BEFD473B-001B-4453-A4F9-D7A5F57B6E02}" srcOrd="0" destOrd="0" presId="urn:microsoft.com/office/officeart/2005/8/layout/list1"/>
    <dgm:cxn modelId="{519A7B05-0ECA-4FDD-B838-ACAF8A1D3B62}" type="presOf" srcId="{6684F3E5-6121-438F-AA1E-566EC2CB55F6}" destId="{2919C4BF-9BC3-4185-9A47-9339F82E62F3}" srcOrd="1" destOrd="0" presId="urn:microsoft.com/office/officeart/2005/8/layout/list1"/>
    <dgm:cxn modelId="{DDD8BFD2-8610-4247-9E3B-66495BB9CFB1}" type="presOf" srcId="{3D5B27BE-4ED6-4B3E-8C9F-474C1579BBC5}" destId="{A5A18698-ED09-4EAA-B3AC-8008971B1D69}" srcOrd="0" destOrd="0" presId="urn:microsoft.com/office/officeart/2005/8/layout/list1"/>
    <dgm:cxn modelId="{AAC2E248-1349-4B86-A805-951C415A2D97}" srcId="{270D7EC3-9871-4AD1-A835-94367A7951AB}" destId="{AD19B996-1FEE-4094-93B8-AEDE38370EFC}" srcOrd="6" destOrd="0" parTransId="{380D5DBE-4625-48DB-85F3-56F03EB13B9E}" sibTransId="{4E9526AB-9204-43C4-B795-D1F8128A933A}"/>
    <dgm:cxn modelId="{310F7324-A4F0-4E68-ADA0-2E9E3C65633C}" type="presOf" srcId="{E6099EEB-D285-4B36-9C2D-43F509869FC7}" destId="{B2C48592-EA07-40C4-B273-09E9F65F2B58}" srcOrd="1" destOrd="0" presId="urn:microsoft.com/office/officeart/2005/8/layout/list1"/>
    <dgm:cxn modelId="{E5A66625-C1F8-4DEB-B6E1-8C24EB74F553}" srcId="{270D7EC3-9871-4AD1-A835-94367A7951AB}" destId="{6684F3E5-6121-438F-AA1E-566EC2CB55F6}" srcOrd="5" destOrd="0" parTransId="{B7ABEC46-66F7-48E6-BF80-F67CCB14AB0D}" sibTransId="{44FD3E2B-89CA-4525-A571-DAFE474A46FB}"/>
    <dgm:cxn modelId="{80346AE1-A1DE-4882-A745-01D5764CEB5B}" type="presOf" srcId="{6684F3E5-6121-438F-AA1E-566EC2CB55F6}" destId="{DE87F96D-8CF3-4832-BAC8-344BEB8C5D1B}" srcOrd="0" destOrd="0" presId="urn:microsoft.com/office/officeart/2005/8/layout/list1"/>
    <dgm:cxn modelId="{28F52789-85D0-4175-ACA4-0D5007F7AD32}" srcId="{270D7EC3-9871-4AD1-A835-94367A7951AB}" destId="{3D5B27BE-4ED6-4B3E-8C9F-474C1579BBC5}" srcOrd="2" destOrd="0" parTransId="{96C054DC-D216-46AA-8539-8EDC8A0C2FC4}" sibTransId="{0B82B2A9-CF87-4B5C-A8D3-BFDC62AA18FC}"/>
    <dgm:cxn modelId="{C3FCF7DA-2CAC-49B1-B17A-1A0BAF833250}" srcId="{270D7EC3-9871-4AD1-A835-94367A7951AB}" destId="{E6099EEB-D285-4B36-9C2D-43F509869FC7}" srcOrd="0" destOrd="0" parTransId="{996B1217-8D99-4F57-BAFF-CB87EEB1C7F1}" sibTransId="{7C3D06C1-E907-4B29-B9DC-D9A3809D5BB1}"/>
    <dgm:cxn modelId="{63B29BCC-161F-4D41-BC77-DF055D65C869}" srcId="{270D7EC3-9871-4AD1-A835-94367A7951AB}" destId="{26050824-DEF6-404E-A4DB-987B4B7B608F}" srcOrd="7" destOrd="0" parTransId="{95354B81-490E-4BA5-BBAB-1174E27E8232}" sibTransId="{FD31E7FF-7AC2-411D-A84F-1F5A24AF3B96}"/>
    <dgm:cxn modelId="{421ED90F-0370-42B8-A9B7-AEB27214ED1D}" srcId="{270D7EC3-9871-4AD1-A835-94367A7951AB}" destId="{99189A12-C031-43A2-BD43-1D2C6DB7BE38}" srcOrd="3" destOrd="0" parTransId="{9CB53226-3678-4D77-8D94-C67DD51B981F}" sibTransId="{6197402D-F9BE-4CDF-913C-A0A7B9D4812D}"/>
    <dgm:cxn modelId="{DC436B88-CEDC-4776-BA28-68811592AB33}" type="presOf" srcId="{DD0AD98A-07DC-4126-B3EE-849DB68D36C2}" destId="{682C6468-D214-44C1-A94F-CF291B32DB12}" srcOrd="1" destOrd="0" presId="urn:microsoft.com/office/officeart/2005/8/layout/list1"/>
    <dgm:cxn modelId="{579E8758-A1DA-4CD9-93B9-312020C10DA0}" type="presOf" srcId="{26050824-DEF6-404E-A4DB-987B4B7B608F}" destId="{51EE4220-9B95-45C0-98B8-AB1C94D67AE0}" srcOrd="0" destOrd="0" presId="urn:microsoft.com/office/officeart/2005/8/layout/list1"/>
    <dgm:cxn modelId="{A3CFFD6F-5BD0-4777-96B6-5CF66C7DC7EB}" type="presOf" srcId="{AD19B996-1FEE-4094-93B8-AEDE38370EFC}" destId="{7472C1E0-A347-4879-9BCE-CD5261605779}" srcOrd="1" destOrd="0" presId="urn:microsoft.com/office/officeart/2005/8/layout/list1"/>
    <dgm:cxn modelId="{404CFBC6-2CF3-4317-8D67-5846FA89C821}" srcId="{270D7EC3-9871-4AD1-A835-94367A7951AB}" destId="{DD0AD98A-07DC-4126-B3EE-849DB68D36C2}" srcOrd="1" destOrd="0" parTransId="{9B4C14A9-EB17-43E5-92AF-DFBEC11CA235}" sibTransId="{D4596E6B-4572-4ED1-B88A-7A9D20733EE1}"/>
    <dgm:cxn modelId="{3079282D-45D6-44F1-BA2E-C1DEEBA88406}" type="presOf" srcId="{99189A12-C031-43A2-BD43-1D2C6DB7BE38}" destId="{CF3EFD50-BDB1-436B-8690-13F8E5B8DE36}" srcOrd="1" destOrd="0" presId="urn:microsoft.com/office/officeart/2005/8/layout/list1"/>
    <dgm:cxn modelId="{1DBF18E6-62BE-42B1-8814-DCFBF0537C10}" type="presOf" srcId="{26050824-DEF6-404E-A4DB-987B4B7B608F}" destId="{32613FAC-E1DD-4CA2-B3FA-7DB60D1C9575}" srcOrd="1" destOrd="0" presId="urn:microsoft.com/office/officeart/2005/8/layout/list1"/>
    <dgm:cxn modelId="{D3FC6423-2A4C-4AB2-9C74-851B5914552A}" type="presOf" srcId="{270D7EC3-9871-4AD1-A835-94367A7951AB}" destId="{B3D5B134-8631-4A5B-944D-7F617E4389C4}" srcOrd="0" destOrd="0" presId="urn:microsoft.com/office/officeart/2005/8/layout/list1"/>
    <dgm:cxn modelId="{A80F19FE-EF10-4D18-B260-40D9F576E56E}" srcId="{270D7EC3-9871-4AD1-A835-94367A7951AB}" destId="{8D436C6D-5F93-4965-9A28-315C3DB4F8C0}" srcOrd="4" destOrd="0" parTransId="{346A0F60-A504-4EDC-90E7-22C3572C4C62}" sibTransId="{D37AE380-6775-49D1-8727-9A6C7581672D}"/>
    <dgm:cxn modelId="{77E0B1FF-254E-4155-9477-165F4EBA3DF9}" type="presOf" srcId="{3D5B27BE-4ED6-4B3E-8C9F-474C1579BBC5}" destId="{2EC76C46-0B02-4B0F-B850-BD69689ECE7D}" srcOrd="1" destOrd="0" presId="urn:microsoft.com/office/officeart/2005/8/layout/list1"/>
    <dgm:cxn modelId="{D3E2FB9F-4216-4D51-B45D-845996BA8247}" type="presOf" srcId="{99189A12-C031-43A2-BD43-1D2C6DB7BE38}" destId="{733E7471-4DA6-4027-BEE3-69FC207EAB46}" srcOrd="0" destOrd="0" presId="urn:microsoft.com/office/officeart/2005/8/layout/list1"/>
    <dgm:cxn modelId="{495C9447-D912-4069-A04A-276BE4AC594B}" type="presParOf" srcId="{B3D5B134-8631-4A5B-944D-7F617E4389C4}" destId="{0C235A87-21FE-4149-8C1B-24AF117651A5}" srcOrd="0" destOrd="0" presId="urn:microsoft.com/office/officeart/2005/8/layout/list1"/>
    <dgm:cxn modelId="{30B757CB-265F-42B5-99FB-4D993464FBA6}" type="presParOf" srcId="{0C235A87-21FE-4149-8C1B-24AF117651A5}" destId="{BEFD473B-001B-4453-A4F9-D7A5F57B6E02}" srcOrd="0" destOrd="0" presId="urn:microsoft.com/office/officeart/2005/8/layout/list1"/>
    <dgm:cxn modelId="{D40C0DAA-9E5C-4E83-B76E-FCB1A0127EDE}" type="presParOf" srcId="{0C235A87-21FE-4149-8C1B-24AF117651A5}" destId="{B2C48592-EA07-40C4-B273-09E9F65F2B58}" srcOrd="1" destOrd="0" presId="urn:microsoft.com/office/officeart/2005/8/layout/list1"/>
    <dgm:cxn modelId="{1E396D55-2D56-43BB-B45C-A1A0DD940374}" type="presParOf" srcId="{B3D5B134-8631-4A5B-944D-7F617E4389C4}" destId="{1D22BACD-6213-4CB7-B001-42438AB385E0}" srcOrd="1" destOrd="0" presId="urn:microsoft.com/office/officeart/2005/8/layout/list1"/>
    <dgm:cxn modelId="{74EEB6D4-B0DC-416F-913B-503DB979ECD6}" type="presParOf" srcId="{B3D5B134-8631-4A5B-944D-7F617E4389C4}" destId="{A43A5012-2D6F-438E-8B78-029F1164A2C8}" srcOrd="2" destOrd="0" presId="urn:microsoft.com/office/officeart/2005/8/layout/list1"/>
    <dgm:cxn modelId="{180973F5-FF82-456D-A5F2-76CB27D0BE9B}" type="presParOf" srcId="{B3D5B134-8631-4A5B-944D-7F617E4389C4}" destId="{31DFC689-DDB7-42A0-862E-1B2A62D57632}" srcOrd="3" destOrd="0" presId="urn:microsoft.com/office/officeart/2005/8/layout/list1"/>
    <dgm:cxn modelId="{C45294E5-864F-444C-9D1D-EF781DF07D80}" type="presParOf" srcId="{B3D5B134-8631-4A5B-944D-7F617E4389C4}" destId="{244C7D0A-7896-4B0A-9484-1641EE2550EA}" srcOrd="4" destOrd="0" presId="urn:microsoft.com/office/officeart/2005/8/layout/list1"/>
    <dgm:cxn modelId="{0E06E6B0-D32E-4D59-BC7E-61BF95B255DA}" type="presParOf" srcId="{244C7D0A-7896-4B0A-9484-1641EE2550EA}" destId="{44A0E79D-DDBF-4C64-BCBB-0D0A0EC55A71}" srcOrd="0" destOrd="0" presId="urn:microsoft.com/office/officeart/2005/8/layout/list1"/>
    <dgm:cxn modelId="{9B59157F-BA51-4B05-85C1-D1A4C72AE2B3}" type="presParOf" srcId="{244C7D0A-7896-4B0A-9484-1641EE2550EA}" destId="{682C6468-D214-44C1-A94F-CF291B32DB12}" srcOrd="1" destOrd="0" presId="urn:microsoft.com/office/officeart/2005/8/layout/list1"/>
    <dgm:cxn modelId="{F1D752C1-3174-4E4F-BDAD-3AEFF1F3F3C0}" type="presParOf" srcId="{B3D5B134-8631-4A5B-944D-7F617E4389C4}" destId="{DE058A00-E8E8-4EB5-B8BF-36EDEF237A29}" srcOrd="5" destOrd="0" presId="urn:microsoft.com/office/officeart/2005/8/layout/list1"/>
    <dgm:cxn modelId="{BF11C764-B4DC-4C31-AA1A-FAFF5620309D}" type="presParOf" srcId="{B3D5B134-8631-4A5B-944D-7F617E4389C4}" destId="{FAAFE3F4-0234-4E6C-8037-E50BB829D080}" srcOrd="6" destOrd="0" presId="urn:microsoft.com/office/officeart/2005/8/layout/list1"/>
    <dgm:cxn modelId="{DCA798B6-176F-4472-B526-5E14D5FEBA3F}" type="presParOf" srcId="{B3D5B134-8631-4A5B-944D-7F617E4389C4}" destId="{132493CE-ACD6-46BE-B4C0-057491F6AA59}" srcOrd="7" destOrd="0" presId="urn:microsoft.com/office/officeart/2005/8/layout/list1"/>
    <dgm:cxn modelId="{D14A5883-FBAF-422A-8F5D-D23748848B84}" type="presParOf" srcId="{B3D5B134-8631-4A5B-944D-7F617E4389C4}" destId="{C87B20CC-A9F7-4A7E-99CF-28100EAB50C4}" srcOrd="8" destOrd="0" presId="urn:microsoft.com/office/officeart/2005/8/layout/list1"/>
    <dgm:cxn modelId="{8767B005-B17D-420B-A0F8-88EDD0653599}" type="presParOf" srcId="{C87B20CC-A9F7-4A7E-99CF-28100EAB50C4}" destId="{A5A18698-ED09-4EAA-B3AC-8008971B1D69}" srcOrd="0" destOrd="0" presId="urn:microsoft.com/office/officeart/2005/8/layout/list1"/>
    <dgm:cxn modelId="{0D4828C3-2123-4E06-904B-E62E1171B461}" type="presParOf" srcId="{C87B20CC-A9F7-4A7E-99CF-28100EAB50C4}" destId="{2EC76C46-0B02-4B0F-B850-BD69689ECE7D}" srcOrd="1" destOrd="0" presId="urn:microsoft.com/office/officeart/2005/8/layout/list1"/>
    <dgm:cxn modelId="{5F89F416-E00B-4792-8D04-C64236838E9A}" type="presParOf" srcId="{B3D5B134-8631-4A5B-944D-7F617E4389C4}" destId="{270FCEAF-13A0-48BB-87ED-628580C677FF}" srcOrd="9" destOrd="0" presId="urn:microsoft.com/office/officeart/2005/8/layout/list1"/>
    <dgm:cxn modelId="{9B6F2366-C21B-4F9F-AB8D-6FC80661A9DA}" type="presParOf" srcId="{B3D5B134-8631-4A5B-944D-7F617E4389C4}" destId="{0201A18E-3C92-4678-BF6D-E7301B221CC7}" srcOrd="10" destOrd="0" presId="urn:microsoft.com/office/officeart/2005/8/layout/list1"/>
    <dgm:cxn modelId="{88EF120D-4880-466C-9041-E09DEC0239D0}" type="presParOf" srcId="{B3D5B134-8631-4A5B-944D-7F617E4389C4}" destId="{C44016AD-474A-4A1D-94E7-F976A4303F24}" srcOrd="11" destOrd="0" presId="urn:microsoft.com/office/officeart/2005/8/layout/list1"/>
    <dgm:cxn modelId="{BE675AC2-0C89-4A31-8573-58967D0D5B69}" type="presParOf" srcId="{B3D5B134-8631-4A5B-944D-7F617E4389C4}" destId="{118ACD73-6116-454E-B029-D2D7B60B3383}" srcOrd="12" destOrd="0" presId="urn:microsoft.com/office/officeart/2005/8/layout/list1"/>
    <dgm:cxn modelId="{06D22649-E6B3-4065-AF37-2799CB3B538E}" type="presParOf" srcId="{118ACD73-6116-454E-B029-D2D7B60B3383}" destId="{733E7471-4DA6-4027-BEE3-69FC207EAB46}" srcOrd="0" destOrd="0" presId="urn:microsoft.com/office/officeart/2005/8/layout/list1"/>
    <dgm:cxn modelId="{46D9618B-43B2-408E-8217-DA3904B45F2C}" type="presParOf" srcId="{118ACD73-6116-454E-B029-D2D7B60B3383}" destId="{CF3EFD50-BDB1-436B-8690-13F8E5B8DE36}" srcOrd="1" destOrd="0" presId="urn:microsoft.com/office/officeart/2005/8/layout/list1"/>
    <dgm:cxn modelId="{F782525A-D697-40C0-87FC-0DC55E14D5B1}" type="presParOf" srcId="{B3D5B134-8631-4A5B-944D-7F617E4389C4}" destId="{BDD09B15-4D8C-4268-A973-4EDBBDD7BD9F}" srcOrd="13" destOrd="0" presId="urn:microsoft.com/office/officeart/2005/8/layout/list1"/>
    <dgm:cxn modelId="{89D7FE07-72C8-462E-B3A8-A0355AFFF0F5}" type="presParOf" srcId="{B3D5B134-8631-4A5B-944D-7F617E4389C4}" destId="{7D004E9B-BA5E-4C34-9EB5-D2A3744A366C}" srcOrd="14" destOrd="0" presId="urn:microsoft.com/office/officeart/2005/8/layout/list1"/>
    <dgm:cxn modelId="{3654B46B-BE92-483F-956C-19FB64B4C51C}" type="presParOf" srcId="{B3D5B134-8631-4A5B-944D-7F617E4389C4}" destId="{02A1A96D-381C-41C1-B362-B5CBB74C2794}" srcOrd="15" destOrd="0" presId="urn:microsoft.com/office/officeart/2005/8/layout/list1"/>
    <dgm:cxn modelId="{929C436E-CCA8-4B3E-A08C-A507755D07DA}" type="presParOf" srcId="{B3D5B134-8631-4A5B-944D-7F617E4389C4}" destId="{DD9C1FE4-FA14-4166-B39D-2BF1F640DDE7}" srcOrd="16" destOrd="0" presId="urn:microsoft.com/office/officeart/2005/8/layout/list1"/>
    <dgm:cxn modelId="{204EA251-17D7-4345-A472-D4969C092F8F}" type="presParOf" srcId="{DD9C1FE4-FA14-4166-B39D-2BF1F640DDE7}" destId="{54DD9581-5EE8-49A5-9441-13DDA5A3EC6C}" srcOrd="0" destOrd="0" presId="urn:microsoft.com/office/officeart/2005/8/layout/list1"/>
    <dgm:cxn modelId="{BA81DB4C-564C-4D0B-961D-F382C6E3AD9E}" type="presParOf" srcId="{DD9C1FE4-FA14-4166-B39D-2BF1F640DDE7}" destId="{8805360B-7721-484C-95BA-2D454E73DA03}" srcOrd="1" destOrd="0" presId="urn:microsoft.com/office/officeart/2005/8/layout/list1"/>
    <dgm:cxn modelId="{FCFDA4A4-2C69-4BD8-B93B-3E2C1367EB5A}" type="presParOf" srcId="{B3D5B134-8631-4A5B-944D-7F617E4389C4}" destId="{5FEA5FE0-2719-412F-832A-6A60654ABC63}" srcOrd="17" destOrd="0" presId="urn:microsoft.com/office/officeart/2005/8/layout/list1"/>
    <dgm:cxn modelId="{B4F40293-DC57-4B17-9D50-12C08C1859F7}" type="presParOf" srcId="{B3D5B134-8631-4A5B-944D-7F617E4389C4}" destId="{A52C4066-D6F9-4CFD-BAF7-E483506EF12B}" srcOrd="18" destOrd="0" presId="urn:microsoft.com/office/officeart/2005/8/layout/list1"/>
    <dgm:cxn modelId="{15824A7D-EE58-4E18-AC3A-60E237617927}" type="presParOf" srcId="{B3D5B134-8631-4A5B-944D-7F617E4389C4}" destId="{732AD760-8507-46B8-870D-B41242E91F6E}" srcOrd="19" destOrd="0" presId="urn:microsoft.com/office/officeart/2005/8/layout/list1"/>
    <dgm:cxn modelId="{5DA56855-1C3C-43FE-BFF7-130566DFE54D}" type="presParOf" srcId="{B3D5B134-8631-4A5B-944D-7F617E4389C4}" destId="{4CAB72B7-CF6B-44C5-B707-703D164AB17D}" srcOrd="20" destOrd="0" presId="urn:microsoft.com/office/officeart/2005/8/layout/list1"/>
    <dgm:cxn modelId="{64B9B457-672A-42D5-9DF1-3AE153F172ED}" type="presParOf" srcId="{4CAB72B7-CF6B-44C5-B707-703D164AB17D}" destId="{DE87F96D-8CF3-4832-BAC8-344BEB8C5D1B}" srcOrd="0" destOrd="0" presId="urn:microsoft.com/office/officeart/2005/8/layout/list1"/>
    <dgm:cxn modelId="{F3E66DE2-430C-429E-868F-E555EB236C95}" type="presParOf" srcId="{4CAB72B7-CF6B-44C5-B707-703D164AB17D}" destId="{2919C4BF-9BC3-4185-9A47-9339F82E62F3}" srcOrd="1" destOrd="0" presId="urn:microsoft.com/office/officeart/2005/8/layout/list1"/>
    <dgm:cxn modelId="{1392DFF4-13A8-4F57-ABD3-2FA4DBE03910}" type="presParOf" srcId="{B3D5B134-8631-4A5B-944D-7F617E4389C4}" destId="{40D8F45E-43CB-4F9D-A185-A2F513B27AF8}" srcOrd="21" destOrd="0" presId="urn:microsoft.com/office/officeart/2005/8/layout/list1"/>
    <dgm:cxn modelId="{5D50E93F-9E2C-44B0-8D29-0B28B86C0528}" type="presParOf" srcId="{B3D5B134-8631-4A5B-944D-7F617E4389C4}" destId="{66530E42-5ED4-4DD4-A62C-B35C45D4E096}" srcOrd="22" destOrd="0" presId="urn:microsoft.com/office/officeart/2005/8/layout/list1"/>
    <dgm:cxn modelId="{712DFDD2-3050-4106-A319-667582337507}" type="presParOf" srcId="{B3D5B134-8631-4A5B-944D-7F617E4389C4}" destId="{1DA82FF1-019F-495A-B22E-DFC3C32B478B}" srcOrd="23" destOrd="0" presId="urn:microsoft.com/office/officeart/2005/8/layout/list1"/>
    <dgm:cxn modelId="{94DD9D16-CC2B-46CD-AC26-8EB650177228}" type="presParOf" srcId="{B3D5B134-8631-4A5B-944D-7F617E4389C4}" destId="{F3702EE3-1025-456C-B40B-C00A0D5A89FB}" srcOrd="24" destOrd="0" presId="urn:microsoft.com/office/officeart/2005/8/layout/list1"/>
    <dgm:cxn modelId="{421CE190-3E42-45FB-893A-D74228B01565}" type="presParOf" srcId="{F3702EE3-1025-456C-B40B-C00A0D5A89FB}" destId="{6D9D14EF-EB0F-41CC-AC55-C645B666DDCB}" srcOrd="0" destOrd="0" presId="urn:microsoft.com/office/officeart/2005/8/layout/list1"/>
    <dgm:cxn modelId="{C496A8F2-A0D2-4FCC-8EA1-F73D28E65C4C}" type="presParOf" srcId="{F3702EE3-1025-456C-B40B-C00A0D5A89FB}" destId="{7472C1E0-A347-4879-9BCE-CD5261605779}" srcOrd="1" destOrd="0" presId="urn:microsoft.com/office/officeart/2005/8/layout/list1"/>
    <dgm:cxn modelId="{E569B188-8A69-4802-9B5C-5EBCE8857B05}" type="presParOf" srcId="{B3D5B134-8631-4A5B-944D-7F617E4389C4}" destId="{25AF9523-2960-4458-B4F4-41501F62FADB}" srcOrd="25" destOrd="0" presId="urn:microsoft.com/office/officeart/2005/8/layout/list1"/>
    <dgm:cxn modelId="{3E927AE6-EC30-47EB-899D-0113CDA27644}" type="presParOf" srcId="{B3D5B134-8631-4A5B-944D-7F617E4389C4}" destId="{A7E69113-F3D6-4206-830C-02CABFC59EC4}" srcOrd="26" destOrd="0" presId="urn:microsoft.com/office/officeart/2005/8/layout/list1"/>
    <dgm:cxn modelId="{69C6FEC8-908F-4CA9-B60E-47EA70DA464B}" type="presParOf" srcId="{B3D5B134-8631-4A5B-944D-7F617E4389C4}" destId="{14ED8148-188F-428A-8272-D10D6EFC0CAD}" srcOrd="27" destOrd="0" presId="urn:microsoft.com/office/officeart/2005/8/layout/list1"/>
    <dgm:cxn modelId="{4A8E3A48-B9CE-4F18-9606-5AB06E37B36C}" type="presParOf" srcId="{B3D5B134-8631-4A5B-944D-7F617E4389C4}" destId="{21DB23D0-D5C6-4560-9E20-CCF160580FF3}" srcOrd="28" destOrd="0" presId="urn:microsoft.com/office/officeart/2005/8/layout/list1"/>
    <dgm:cxn modelId="{4A7409A4-2AFD-41E4-813F-6AAAAB930D50}" type="presParOf" srcId="{21DB23D0-D5C6-4560-9E20-CCF160580FF3}" destId="{51EE4220-9B95-45C0-98B8-AB1C94D67AE0}" srcOrd="0" destOrd="0" presId="urn:microsoft.com/office/officeart/2005/8/layout/list1"/>
    <dgm:cxn modelId="{81991EDE-FCA3-4F25-AA84-BD687FC2E59B}" type="presParOf" srcId="{21DB23D0-D5C6-4560-9E20-CCF160580FF3}" destId="{32613FAC-E1DD-4CA2-B3FA-7DB60D1C9575}" srcOrd="1" destOrd="0" presId="urn:microsoft.com/office/officeart/2005/8/layout/list1"/>
    <dgm:cxn modelId="{26F09209-BA5D-46BC-9D8C-A3AACFEE4713}" type="presParOf" srcId="{B3D5B134-8631-4A5B-944D-7F617E4389C4}" destId="{E398FED6-E1F9-4031-BA4C-5CE82AF8E830}" srcOrd="29" destOrd="0" presId="urn:microsoft.com/office/officeart/2005/8/layout/list1"/>
    <dgm:cxn modelId="{62B12C19-F2B5-4AF5-AE38-B07C12A67A88}" type="presParOf" srcId="{B3D5B134-8631-4A5B-944D-7F617E4389C4}" destId="{08291D7F-B681-4A72-8B75-1A2141BA8D4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6D21314-B78F-4BC8-817E-A44C0583C4E6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2A343-B4F2-410F-8F35-A0723D40089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Applies to HOME and HTF</a:t>
          </a:r>
        </a:p>
        <a:p>
          <a:r>
            <a:rPr lang="en-US" dirty="0">
              <a:solidFill>
                <a:schemeClr val="bg1"/>
              </a:solidFill>
            </a:rPr>
            <a:t>*Other Bond Fund Programs</a:t>
          </a:r>
        </a:p>
      </dgm:t>
    </dgm:pt>
    <dgm:pt modelId="{F261B7E4-4BDB-4AF3-B4AB-13738DF36381}" type="parTrans" cxnId="{5ACD0BAB-54D3-4DD0-B759-1A35B79DC246}">
      <dgm:prSet/>
      <dgm:spPr/>
      <dgm:t>
        <a:bodyPr/>
        <a:lstStyle/>
        <a:p>
          <a:endParaRPr lang="en-US"/>
        </a:p>
      </dgm:t>
    </dgm:pt>
    <dgm:pt modelId="{B9C812BF-494E-4FBF-9F0D-D317FDAE1774}" type="sibTrans" cxnId="{5ACD0BAB-54D3-4DD0-B759-1A35B79DC246}">
      <dgm:prSet/>
      <dgm:spPr/>
      <dgm:t>
        <a:bodyPr/>
        <a:lstStyle/>
        <a:p>
          <a:endParaRPr lang="en-US"/>
        </a:p>
      </dgm:t>
    </dgm:pt>
    <dgm:pt modelId="{1CBF435B-A63B-44AF-83D5-F3A727EFCA0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VAWA protects  applicants or tenants and survivors of</a:t>
          </a:r>
        </a:p>
      </dgm:t>
    </dgm:pt>
    <dgm:pt modelId="{C220D757-332E-4D74-9B3B-3FBF68D97614}" type="parTrans" cxnId="{2EF45E12-4B97-420D-A768-C9278841F99A}">
      <dgm:prSet/>
      <dgm:spPr/>
      <dgm:t>
        <a:bodyPr/>
        <a:lstStyle/>
        <a:p>
          <a:endParaRPr lang="en-US"/>
        </a:p>
      </dgm:t>
    </dgm:pt>
    <dgm:pt modelId="{BEE39B87-E513-4799-BF33-A04A61E592C6}" type="sibTrans" cxnId="{2EF45E12-4B97-420D-A768-C9278841F99A}">
      <dgm:prSet/>
      <dgm:spPr/>
      <dgm:t>
        <a:bodyPr/>
        <a:lstStyle/>
        <a:p>
          <a:endParaRPr lang="en-US"/>
        </a:p>
      </dgm:t>
    </dgm:pt>
    <dgm:pt modelId="{9EDC7D99-B812-4E7A-9AD4-43398876A5B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Domestic violence</a:t>
          </a:r>
        </a:p>
      </dgm:t>
    </dgm:pt>
    <dgm:pt modelId="{E4AAC438-B952-4F9A-9DC6-61FA7CBF74F8}" type="parTrans" cxnId="{AB8599CE-03F2-403B-B617-61220203FA14}">
      <dgm:prSet/>
      <dgm:spPr/>
      <dgm:t>
        <a:bodyPr/>
        <a:lstStyle/>
        <a:p>
          <a:endParaRPr lang="en-US"/>
        </a:p>
      </dgm:t>
    </dgm:pt>
    <dgm:pt modelId="{C7543658-CF31-4F31-8D29-6C345530EA16}" type="sibTrans" cxnId="{AB8599CE-03F2-403B-B617-61220203FA14}">
      <dgm:prSet/>
      <dgm:spPr/>
      <dgm:t>
        <a:bodyPr/>
        <a:lstStyle/>
        <a:p>
          <a:endParaRPr lang="en-US"/>
        </a:p>
      </dgm:t>
    </dgm:pt>
    <dgm:pt modelId="{6311B280-D36E-4ED1-95DA-D8349C7ABA1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Dating violence</a:t>
          </a:r>
        </a:p>
      </dgm:t>
    </dgm:pt>
    <dgm:pt modelId="{A3FE9699-715D-4F27-AD5C-0A7D45838C20}" type="parTrans" cxnId="{81052C9D-79B2-405F-BAFE-4FA8BF1E19E4}">
      <dgm:prSet/>
      <dgm:spPr/>
      <dgm:t>
        <a:bodyPr/>
        <a:lstStyle/>
        <a:p>
          <a:endParaRPr lang="en-US"/>
        </a:p>
      </dgm:t>
    </dgm:pt>
    <dgm:pt modelId="{CEC31039-1DD1-4925-ABF4-FC23C821576E}" type="sibTrans" cxnId="{81052C9D-79B2-405F-BAFE-4FA8BF1E19E4}">
      <dgm:prSet/>
      <dgm:spPr/>
      <dgm:t>
        <a:bodyPr/>
        <a:lstStyle/>
        <a:p>
          <a:endParaRPr lang="en-US"/>
        </a:p>
      </dgm:t>
    </dgm:pt>
    <dgm:pt modelId="{06E4CA83-CCD3-4F53-837E-E5E9F0B0C1B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Sexual assault, or </a:t>
          </a:r>
        </a:p>
      </dgm:t>
    </dgm:pt>
    <dgm:pt modelId="{BFEDB38C-8E49-45A2-8ED0-16EBBAADC6F7}" type="parTrans" cxnId="{B01BAFC1-7D01-41D0-AC5A-260E468F334F}">
      <dgm:prSet/>
      <dgm:spPr/>
      <dgm:t>
        <a:bodyPr/>
        <a:lstStyle/>
        <a:p>
          <a:endParaRPr lang="en-US"/>
        </a:p>
      </dgm:t>
    </dgm:pt>
    <dgm:pt modelId="{90176EA3-9BD4-4502-B776-248AB6C33CC8}" type="sibTrans" cxnId="{B01BAFC1-7D01-41D0-AC5A-260E468F334F}">
      <dgm:prSet/>
      <dgm:spPr/>
      <dgm:t>
        <a:bodyPr/>
        <a:lstStyle/>
        <a:p>
          <a:endParaRPr lang="en-US"/>
        </a:p>
      </dgm:t>
    </dgm:pt>
    <dgm:pt modelId="{1B0C63EF-4BD7-49FB-9D77-70925F2B6C5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Stalking</a:t>
          </a:r>
        </a:p>
      </dgm:t>
    </dgm:pt>
    <dgm:pt modelId="{042E9757-6E29-4B4D-9B9E-C7AA58FBBE91}" type="parTrans" cxnId="{24124347-E209-43FD-B59F-FA7F3E8B9E2A}">
      <dgm:prSet/>
      <dgm:spPr/>
      <dgm:t>
        <a:bodyPr/>
        <a:lstStyle/>
        <a:p>
          <a:endParaRPr lang="en-US"/>
        </a:p>
      </dgm:t>
    </dgm:pt>
    <dgm:pt modelId="{F7376594-7A14-4CE3-80ED-C59CC29F8665}" type="sibTrans" cxnId="{24124347-E209-43FD-B59F-FA7F3E8B9E2A}">
      <dgm:prSet/>
      <dgm:spPr/>
      <dgm:t>
        <a:bodyPr/>
        <a:lstStyle/>
        <a:p>
          <a:endParaRPr lang="en-US"/>
        </a:p>
      </dgm:t>
    </dgm:pt>
    <dgm:pt modelId="{B62E7AA2-F268-4B71-838B-73C6E9BCE10D}" type="pres">
      <dgm:prSet presAssocID="{C6D21314-B78F-4BC8-817E-A44C0583C4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650FAB-C714-4A89-92D0-AD58732DFE65}" type="pres">
      <dgm:prSet presAssocID="{0662A343-B4F2-410F-8F35-A0723D400890}" presName="parAndCh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F09C3-CDE5-46DB-B76C-7306F5D943D9}" type="pres">
      <dgm:prSet presAssocID="{B9C812BF-494E-4FBF-9F0D-D317FDAE1774}" presName="parAndChSpace" presStyleCnt="0"/>
      <dgm:spPr/>
    </dgm:pt>
    <dgm:pt modelId="{CE896E9C-265B-4E5D-ADE3-A7A94F452D32}" type="pres">
      <dgm:prSet presAssocID="{1CBF435B-A63B-44AF-83D5-F3A727EFCA00}" presName="parAndCh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052C9D-79B2-405F-BAFE-4FA8BF1E19E4}" srcId="{1CBF435B-A63B-44AF-83D5-F3A727EFCA00}" destId="{6311B280-D36E-4ED1-95DA-D8349C7ABA18}" srcOrd="1" destOrd="0" parTransId="{A3FE9699-715D-4F27-AD5C-0A7D45838C20}" sibTransId="{CEC31039-1DD1-4925-ABF4-FC23C821576E}"/>
    <dgm:cxn modelId="{B01BAFC1-7D01-41D0-AC5A-260E468F334F}" srcId="{1CBF435B-A63B-44AF-83D5-F3A727EFCA00}" destId="{06E4CA83-CCD3-4F53-837E-E5E9F0B0C1BC}" srcOrd="2" destOrd="0" parTransId="{BFEDB38C-8E49-45A2-8ED0-16EBBAADC6F7}" sibTransId="{90176EA3-9BD4-4502-B776-248AB6C33CC8}"/>
    <dgm:cxn modelId="{43046AE0-39A2-4A92-ACF7-F537B19413A4}" type="presOf" srcId="{1B0C63EF-4BD7-49FB-9D77-70925F2B6C53}" destId="{CE896E9C-265B-4E5D-ADE3-A7A94F452D32}" srcOrd="0" destOrd="4" presId="urn:microsoft.com/office/officeart/2005/8/layout/hChevron3"/>
    <dgm:cxn modelId="{2EF45E12-4B97-420D-A768-C9278841F99A}" srcId="{C6D21314-B78F-4BC8-817E-A44C0583C4E6}" destId="{1CBF435B-A63B-44AF-83D5-F3A727EFCA00}" srcOrd="1" destOrd="0" parTransId="{C220D757-332E-4D74-9B3B-3FBF68D97614}" sibTransId="{BEE39B87-E513-4799-BF33-A04A61E592C6}"/>
    <dgm:cxn modelId="{A01CF77B-6D9C-4DF6-A6DE-41A8670ABFDA}" type="presOf" srcId="{1CBF435B-A63B-44AF-83D5-F3A727EFCA00}" destId="{CE896E9C-265B-4E5D-ADE3-A7A94F452D32}" srcOrd="0" destOrd="0" presId="urn:microsoft.com/office/officeart/2005/8/layout/hChevron3"/>
    <dgm:cxn modelId="{AB8599CE-03F2-403B-B617-61220203FA14}" srcId="{1CBF435B-A63B-44AF-83D5-F3A727EFCA00}" destId="{9EDC7D99-B812-4E7A-9AD4-43398876A5B8}" srcOrd="0" destOrd="0" parTransId="{E4AAC438-B952-4F9A-9DC6-61FA7CBF74F8}" sibTransId="{C7543658-CF31-4F31-8D29-6C345530EA16}"/>
    <dgm:cxn modelId="{A38DAEC5-8C48-4F92-BB7C-69C5A1326627}" type="presOf" srcId="{9EDC7D99-B812-4E7A-9AD4-43398876A5B8}" destId="{CE896E9C-265B-4E5D-ADE3-A7A94F452D32}" srcOrd="0" destOrd="1" presId="urn:microsoft.com/office/officeart/2005/8/layout/hChevron3"/>
    <dgm:cxn modelId="{0B7B90F1-DD19-4171-9F5C-88285B687B59}" type="presOf" srcId="{06E4CA83-CCD3-4F53-837E-E5E9F0B0C1BC}" destId="{CE896E9C-265B-4E5D-ADE3-A7A94F452D32}" srcOrd="0" destOrd="3" presId="urn:microsoft.com/office/officeart/2005/8/layout/hChevron3"/>
    <dgm:cxn modelId="{A93F0183-8272-4C13-84E0-630F60FFDA6D}" type="presOf" srcId="{0662A343-B4F2-410F-8F35-A0723D400890}" destId="{0F650FAB-C714-4A89-92D0-AD58732DFE65}" srcOrd="0" destOrd="0" presId="urn:microsoft.com/office/officeart/2005/8/layout/hChevron3"/>
    <dgm:cxn modelId="{B8720FA4-133F-4146-94C2-51FDAFE6BA16}" type="presOf" srcId="{C6D21314-B78F-4BC8-817E-A44C0583C4E6}" destId="{B62E7AA2-F268-4B71-838B-73C6E9BCE10D}" srcOrd="0" destOrd="0" presId="urn:microsoft.com/office/officeart/2005/8/layout/hChevron3"/>
    <dgm:cxn modelId="{24124347-E209-43FD-B59F-FA7F3E8B9E2A}" srcId="{1CBF435B-A63B-44AF-83D5-F3A727EFCA00}" destId="{1B0C63EF-4BD7-49FB-9D77-70925F2B6C53}" srcOrd="3" destOrd="0" parTransId="{042E9757-6E29-4B4D-9B9E-C7AA58FBBE91}" sibTransId="{F7376594-7A14-4CE3-80ED-C59CC29F8665}"/>
    <dgm:cxn modelId="{475061D5-BFF9-48B0-B9C7-4502BD436728}" type="presOf" srcId="{6311B280-D36E-4ED1-95DA-D8349C7ABA18}" destId="{CE896E9C-265B-4E5D-ADE3-A7A94F452D32}" srcOrd="0" destOrd="2" presId="urn:microsoft.com/office/officeart/2005/8/layout/hChevron3"/>
    <dgm:cxn modelId="{5ACD0BAB-54D3-4DD0-B759-1A35B79DC246}" srcId="{C6D21314-B78F-4BC8-817E-A44C0583C4E6}" destId="{0662A343-B4F2-410F-8F35-A0723D400890}" srcOrd="0" destOrd="0" parTransId="{F261B7E4-4BDB-4AF3-B4AB-13738DF36381}" sibTransId="{B9C812BF-494E-4FBF-9F0D-D317FDAE1774}"/>
    <dgm:cxn modelId="{D4D41023-D6E7-4BB3-A9B0-13F74FAB131C}" type="presParOf" srcId="{B62E7AA2-F268-4B71-838B-73C6E9BCE10D}" destId="{0F650FAB-C714-4A89-92D0-AD58732DFE65}" srcOrd="0" destOrd="0" presId="urn:microsoft.com/office/officeart/2005/8/layout/hChevron3"/>
    <dgm:cxn modelId="{CB92F754-F9D4-41E0-8AE4-8F8135255243}" type="presParOf" srcId="{B62E7AA2-F268-4B71-838B-73C6E9BCE10D}" destId="{774F09C3-CDE5-46DB-B76C-7306F5D943D9}" srcOrd="1" destOrd="0" presId="urn:microsoft.com/office/officeart/2005/8/layout/hChevron3"/>
    <dgm:cxn modelId="{EAF0CA47-1BD1-4DCF-AD2F-FAD40B4B8418}" type="presParOf" srcId="{B62E7AA2-F268-4B71-838B-73C6E9BCE10D}" destId="{CE896E9C-265B-4E5D-ADE3-A7A94F452D32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0F2D1A2-39C6-4D76-B409-D4F6B150A3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694ADA-AEC5-4FEC-9C7B-7847DBE0EE4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DHCD developing their emergency transfer plan</a:t>
          </a:r>
        </a:p>
      </dgm:t>
    </dgm:pt>
    <dgm:pt modelId="{B66962B6-5D9B-4D51-96F5-99473F2043A7}" type="parTrans" cxnId="{9B9BAC5F-6A56-42BF-89E8-08F910731E85}">
      <dgm:prSet/>
      <dgm:spPr/>
      <dgm:t>
        <a:bodyPr/>
        <a:lstStyle/>
        <a:p>
          <a:endParaRPr lang="en-US"/>
        </a:p>
      </dgm:t>
    </dgm:pt>
    <dgm:pt modelId="{AACB7D2C-8F3A-40E7-B619-2F82A9C83D25}" type="sibTrans" cxnId="{9B9BAC5F-6A56-42BF-89E8-08F910731E85}">
      <dgm:prSet/>
      <dgm:spPr/>
      <dgm:t>
        <a:bodyPr/>
        <a:lstStyle/>
        <a:p>
          <a:endParaRPr lang="en-US"/>
        </a:p>
      </dgm:t>
    </dgm:pt>
    <dgm:pt modelId="{B7B3D7A1-98BB-485A-BF9D-E1413EC68AA2}">
      <dgm:prSet/>
      <dgm:spPr/>
      <dgm:t>
        <a:bodyPr/>
        <a:lstStyle/>
        <a:p>
          <a:r>
            <a:rPr lang="en-US" dirty="0"/>
            <a:t>Must allow tenants who qualify, to transfer to another assisted unit in same project if </a:t>
          </a:r>
          <a:r>
            <a:rPr lang="en-US" b="1" dirty="0"/>
            <a:t>tenant</a:t>
          </a:r>
          <a:r>
            <a:rPr lang="en-US" dirty="0"/>
            <a:t> considers it safe</a:t>
          </a:r>
        </a:p>
      </dgm:t>
    </dgm:pt>
    <dgm:pt modelId="{DD96088E-4348-423E-8B20-2D9F1D90A8C2}" type="parTrans" cxnId="{453AF3A2-2CC8-4B78-AD31-099A35D45A13}">
      <dgm:prSet/>
      <dgm:spPr/>
      <dgm:t>
        <a:bodyPr/>
        <a:lstStyle/>
        <a:p>
          <a:endParaRPr lang="en-US"/>
        </a:p>
      </dgm:t>
    </dgm:pt>
    <dgm:pt modelId="{086D7521-FC73-4D77-8A4F-DA0305CCEB78}" type="sibTrans" cxnId="{453AF3A2-2CC8-4B78-AD31-099A35D45A13}">
      <dgm:prSet/>
      <dgm:spPr/>
      <dgm:t>
        <a:bodyPr/>
        <a:lstStyle/>
        <a:p>
          <a:endParaRPr lang="en-US"/>
        </a:p>
      </dgm:t>
    </dgm:pt>
    <dgm:pt modelId="{95012297-F43A-4B2C-9086-0CDCDFD639B4}">
      <dgm:prSet/>
      <dgm:spPr/>
      <dgm:t>
        <a:bodyPr/>
        <a:lstStyle/>
        <a:p>
          <a:r>
            <a:rPr lang="en-US" dirty="0"/>
            <a:t>Must be given no less priority than any other type of emergency transfer</a:t>
          </a:r>
        </a:p>
      </dgm:t>
    </dgm:pt>
    <dgm:pt modelId="{51B5CB39-4C8B-40CA-A07D-F7FC400C6921}" type="parTrans" cxnId="{C51FD028-E12A-4219-9AEF-B9005C5BADC4}">
      <dgm:prSet/>
      <dgm:spPr/>
      <dgm:t>
        <a:bodyPr/>
        <a:lstStyle/>
        <a:p>
          <a:endParaRPr lang="en-US"/>
        </a:p>
      </dgm:t>
    </dgm:pt>
    <dgm:pt modelId="{0BC5DEAB-505C-4923-90DA-B1B5D65DB27B}" type="sibTrans" cxnId="{C51FD028-E12A-4219-9AEF-B9005C5BADC4}">
      <dgm:prSet/>
      <dgm:spPr/>
      <dgm:t>
        <a:bodyPr/>
        <a:lstStyle/>
        <a:p>
          <a:endParaRPr lang="en-US"/>
        </a:p>
      </dgm:t>
    </dgm:pt>
    <dgm:pt modelId="{3CA0D16F-CEB9-4EA2-B9B2-B7EE7FCC38FC}">
      <dgm:prSet/>
      <dgm:spPr/>
      <dgm:t>
        <a:bodyPr/>
        <a:lstStyle/>
        <a:p>
          <a:r>
            <a:rPr lang="en-US" dirty="0"/>
            <a:t>May bifurcate lease to evict abuser</a:t>
          </a:r>
        </a:p>
      </dgm:t>
    </dgm:pt>
    <dgm:pt modelId="{72B69AD0-8876-4EFA-871E-C046889BB2A0}" type="parTrans" cxnId="{6AE6E15C-7E3C-4002-854F-91CD7042360F}">
      <dgm:prSet/>
      <dgm:spPr/>
      <dgm:t>
        <a:bodyPr/>
        <a:lstStyle/>
        <a:p>
          <a:endParaRPr lang="en-US"/>
        </a:p>
      </dgm:t>
    </dgm:pt>
    <dgm:pt modelId="{8A8B5473-91D5-429B-BB70-BB8257177E69}" type="sibTrans" cxnId="{6AE6E15C-7E3C-4002-854F-91CD7042360F}">
      <dgm:prSet/>
      <dgm:spPr/>
      <dgm:t>
        <a:bodyPr/>
        <a:lstStyle/>
        <a:p>
          <a:endParaRPr lang="en-US"/>
        </a:p>
      </dgm:t>
    </dgm:pt>
    <dgm:pt modelId="{BD0245A0-8A6B-40D5-8FD2-B467CE68BF3F}">
      <dgm:prSet/>
      <dgm:spPr/>
      <dgm:t>
        <a:bodyPr/>
        <a:lstStyle/>
        <a:p>
          <a:r>
            <a:rPr lang="en-US" dirty="0"/>
            <a:t>May assist to move out of project into another assisted project </a:t>
          </a:r>
        </a:p>
      </dgm:t>
    </dgm:pt>
    <dgm:pt modelId="{96F11B4B-CBB0-4959-8F69-0D7AFE1EC5E7}" type="parTrans" cxnId="{AC113C4E-F694-41D9-B01F-1DE40D3F9A3C}">
      <dgm:prSet/>
      <dgm:spPr/>
      <dgm:t>
        <a:bodyPr/>
        <a:lstStyle/>
        <a:p>
          <a:endParaRPr lang="en-US"/>
        </a:p>
      </dgm:t>
    </dgm:pt>
    <dgm:pt modelId="{BFCE8EEA-6002-4E7E-BAEB-4000E6C3CDAA}" type="sibTrans" cxnId="{AC113C4E-F694-41D9-B01F-1DE40D3F9A3C}">
      <dgm:prSet/>
      <dgm:spPr/>
      <dgm:t>
        <a:bodyPr/>
        <a:lstStyle/>
        <a:p>
          <a:endParaRPr lang="en-US"/>
        </a:p>
      </dgm:t>
    </dgm:pt>
    <dgm:pt modelId="{033AB083-B0F1-48BE-9DCF-1C5190628563}" type="pres">
      <dgm:prSet presAssocID="{40F2D1A2-39C6-4D76-B409-D4F6B150A3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7509B8-1037-4EB3-81AE-4AA63397C953}" type="pres">
      <dgm:prSet presAssocID="{E0694ADA-AEC5-4FEC-9C7B-7847DBE0EE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35CA3-F8CA-4576-88C8-8742D00C26D3}" type="pres">
      <dgm:prSet presAssocID="{E0694ADA-AEC5-4FEC-9C7B-7847DBE0EE4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C2C9BE-1B0D-4B6E-863A-13B1186902CA}" type="presOf" srcId="{95012297-F43A-4B2C-9086-0CDCDFD639B4}" destId="{AB735CA3-F8CA-4576-88C8-8742D00C26D3}" srcOrd="0" destOrd="2" presId="urn:microsoft.com/office/officeart/2005/8/layout/vList2"/>
    <dgm:cxn modelId="{C51FD028-E12A-4219-9AEF-B9005C5BADC4}" srcId="{E0694ADA-AEC5-4FEC-9C7B-7847DBE0EE4E}" destId="{95012297-F43A-4B2C-9086-0CDCDFD639B4}" srcOrd="2" destOrd="0" parTransId="{51B5CB39-4C8B-40CA-A07D-F7FC400C6921}" sibTransId="{0BC5DEAB-505C-4923-90DA-B1B5D65DB27B}"/>
    <dgm:cxn modelId="{9B9BAC5F-6A56-42BF-89E8-08F910731E85}" srcId="{40F2D1A2-39C6-4D76-B409-D4F6B150A37B}" destId="{E0694ADA-AEC5-4FEC-9C7B-7847DBE0EE4E}" srcOrd="0" destOrd="0" parTransId="{B66962B6-5D9B-4D51-96F5-99473F2043A7}" sibTransId="{AACB7D2C-8F3A-40E7-B619-2F82A9C83D25}"/>
    <dgm:cxn modelId="{453AF3A2-2CC8-4B78-AD31-099A35D45A13}" srcId="{E0694ADA-AEC5-4FEC-9C7B-7847DBE0EE4E}" destId="{B7B3D7A1-98BB-485A-BF9D-E1413EC68AA2}" srcOrd="0" destOrd="0" parTransId="{DD96088E-4348-423E-8B20-2D9F1D90A8C2}" sibTransId="{086D7521-FC73-4D77-8A4F-DA0305CCEB78}"/>
    <dgm:cxn modelId="{C67B4BE1-888C-443D-8464-E98A2FE61F54}" type="presOf" srcId="{40F2D1A2-39C6-4D76-B409-D4F6B150A37B}" destId="{033AB083-B0F1-48BE-9DCF-1C5190628563}" srcOrd="0" destOrd="0" presId="urn:microsoft.com/office/officeart/2005/8/layout/vList2"/>
    <dgm:cxn modelId="{E6F7370B-92E6-4595-87D1-8E57D49CF8F6}" type="presOf" srcId="{B7B3D7A1-98BB-485A-BF9D-E1413EC68AA2}" destId="{AB735CA3-F8CA-4576-88C8-8742D00C26D3}" srcOrd="0" destOrd="0" presId="urn:microsoft.com/office/officeart/2005/8/layout/vList2"/>
    <dgm:cxn modelId="{54C736D4-E955-491D-9B7D-5F413AEA5367}" type="presOf" srcId="{3CA0D16F-CEB9-4EA2-B9B2-B7EE7FCC38FC}" destId="{AB735CA3-F8CA-4576-88C8-8742D00C26D3}" srcOrd="0" destOrd="3" presId="urn:microsoft.com/office/officeart/2005/8/layout/vList2"/>
    <dgm:cxn modelId="{AC113C4E-F694-41D9-B01F-1DE40D3F9A3C}" srcId="{E0694ADA-AEC5-4FEC-9C7B-7847DBE0EE4E}" destId="{BD0245A0-8A6B-40D5-8FD2-B467CE68BF3F}" srcOrd="1" destOrd="0" parTransId="{96F11B4B-CBB0-4959-8F69-0D7AFE1EC5E7}" sibTransId="{BFCE8EEA-6002-4E7E-BAEB-4000E6C3CDAA}"/>
    <dgm:cxn modelId="{ED2DD1BE-4E9B-4195-8406-1C62EE67BE44}" type="presOf" srcId="{BD0245A0-8A6B-40D5-8FD2-B467CE68BF3F}" destId="{AB735CA3-F8CA-4576-88C8-8742D00C26D3}" srcOrd="0" destOrd="1" presId="urn:microsoft.com/office/officeart/2005/8/layout/vList2"/>
    <dgm:cxn modelId="{6AE6E15C-7E3C-4002-854F-91CD7042360F}" srcId="{E0694ADA-AEC5-4FEC-9C7B-7847DBE0EE4E}" destId="{3CA0D16F-CEB9-4EA2-B9B2-B7EE7FCC38FC}" srcOrd="3" destOrd="0" parTransId="{72B69AD0-8876-4EFA-871E-C046889BB2A0}" sibTransId="{8A8B5473-91D5-429B-BB70-BB8257177E69}"/>
    <dgm:cxn modelId="{3EAD199C-B153-4962-AEC3-BEF3349B5331}" type="presOf" srcId="{E0694ADA-AEC5-4FEC-9C7B-7847DBE0EE4E}" destId="{AC7509B8-1037-4EB3-81AE-4AA63397C953}" srcOrd="0" destOrd="0" presId="urn:microsoft.com/office/officeart/2005/8/layout/vList2"/>
    <dgm:cxn modelId="{626917D3-FE22-4B59-92A5-B120F9456A29}" type="presParOf" srcId="{033AB083-B0F1-48BE-9DCF-1C5190628563}" destId="{AC7509B8-1037-4EB3-81AE-4AA63397C953}" srcOrd="0" destOrd="0" presId="urn:microsoft.com/office/officeart/2005/8/layout/vList2"/>
    <dgm:cxn modelId="{43DF90EE-BA7D-4E64-86FD-61B8D1AD1D97}" type="presParOf" srcId="{033AB083-B0F1-48BE-9DCF-1C5190628563}" destId="{AB735CA3-F8CA-4576-88C8-8742D00C26D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8E19DB3-1CBF-4171-804F-4A2A1DB43D19}" type="doc">
      <dgm:prSet loTypeId="urn:microsoft.com/office/officeart/2016/7/layout/HorizontalAction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C65046-577B-4852-B809-15357A6A8AD8}">
      <dgm:prSet/>
      <dgm:spPr/>
      <dgm:t>
        <a:bodyPr/>
        <a:lstStyle/>
        <a:p>
          <a:r>
            <a:rPr lang="en-US" dirty="0"/>
            <a:t>Any information concerning incident(s) of violence, MUST BE MAINTAINED IN STRICT CONFIDENCE including:</a:t>
          </a:r>
        </a:p>
      </dgm:t>
    </dgm:pt>
    <dgm:pt modelId="{8FCFEF02-A50E-4B71-B6B8-FDCD11A782C3}" type="parTrans" cxnId="{34A88FAC-400F-4868-8B12-B09385A9DBDF}">
      <dgm:prSet/>
      <dgm:spPr/>
      <dgm:t>
        <a:bodyPr/>
        <a:lstStyle/>
        <a:p>
          <a:endParaRPr lang="en-US"/>
        </a:p>
      </dgm:t>
    </dgm:pt>
    <dgm:pt modelId="{76221B2E-6E15-4802-B4E0-568441C4D9AA}" type="sibTrans" cxnId="{34A88FAC-400F-4868-8B12-B09385A9DBDF}">
      <dgm:prSet/>
      <dgm:spPr/>
      <dgm:t>
        <a:bodyPr/>
        <a:lstStyle/>
        <a:p>
          <a:endParaRPr lang="en-US"/>
        </a:p>
      </dgm:t>
    </dgm:pt>
    <dgm:pt modelId="{201F8B51-F5E8-4006-86A8-2F52F059CD35}">
      <dgm:prSet custT="1"/>
      <dgm:spPr/>
      <dgm:t>
        <a:bodyPr/>
        <a:lstStyle/>
        <a:p>
          <a:r>
            <a:rPr lang="en-US" sz="1600" dirty="0"/>
            <a:t>Fact that the applicant or tenant is a victim</a:t>
          </a:r>
        </a:p>
      </dgm:t>
    </dgm:pt>
    <dgm:pt modelId="{F6E4B318-62B4-4047-A331-269C11BD3398}" type="parTrans" cxnId="{2C39CB54-4433-46B8-B28A-71C1139335C0}">
      <dgm:prSet/>
      <dgm:spPr/>
      <dgm:t>
        <a:bodyPr/>
        <a:lstStyle/>
        <a:p>
          <a:endParaRPr lang="en-US"/>
        </a:p>
      </dgm:t>
    </dgm:pt>
    <dgm:pt modelId="{B61247FD-DACC-4F74-BD15-C5B475129002}" type="sibTrans" cxnId="{2C39CB54-4433-46B8-B28A-71C1139335C0}">
      <dgm:prSet/>
      <dgm:spPr/>
      <dgm:t>
        <a:bodyPr/>
        <a:lstStyle/>
        <a:p>
          <a:endParaRPr lang="en-US"/>
        </a:p>
      </dgm:t>
    </dgm:pt>
    <dgm:pt modelId="{22F354F1-72F2-4274-A821-52282F224CEB}">
      <dgm:prSet custT="1"/>
      <dgm:spPr/>
      <dgm:t>
        <a:bodyPr/>
        <a:lstStyle/>
        <a:p>
          <a:r>
            <a:rPr lang="en-US" sz="1600" dirty="0"/>
            <a:t>Any information on certification form, other victim status documentation, or emergency transfer request</a:t>
          </a:r>
        </a:p>
      </dgm:t>
    </dgm:pt>
    <dgm:pt modelId="{F344EFA3-CED1-45B0-A42C-880E39A64A15}" type="parTrans" cxnId="{23C7F04E-BA41-4F63-8EBC-63C7FE153764}">
      <dgm:prSet/>
      <dgm:spPr/>
      <dgm:t>
        <a:bodyPr/>
        <a:lstStyle/>
        <a:p>
          <a:endParaRPr lang="en-US"/>
        </a:p>
      </dgm:t>
    </dgm:pt>
    <dgm:pt modelId="{55CF57BB-890F-4F52-8B7C-24C74E83E110}" type="sibTrans" cxnId="{23C7F04E-BA41-4F63-8EBC-63C7FE153764}">
      <dgm:prSet/>
      <dgm:spPr/>
      <dgm:t>
        <a:bodyPr/>
        <a:lstStyle/>
        <a:p>
          <a:endParaRPr lang="en-US"/>
        </a:p>
      </dgm:t>
    </dgm:pt>
    <dgm:pt modelId="{A792F00F-C501-4CBE-A131-70EF16A96D9B}">
      <dgm:prSet/>
      <dgm:spPr/>
      <dgm:t>
        <a:bodyPr/>
        <a:lstStyle/>
        <a:p>
          <a:r>
            <a:rPr lang="en-US" dirty="0"/>
            <a:t>Information may not be entered into shared database or disclosed to any other entity or person, except to extent disclosure is:</a:t>
          </a:r>
        </a:p>
      </dgm:t>
    </dgm:pt>
    <dgm:pt modelId="{6EFBCDD6-10E9-4645-83B0-A6E88B8E409C}" type="parTrans" cxnId="{2F1A31B9-BC70-4A68-B4E8-E81CEF11BE24}">
      <dgm:prSet/>
      <dgm:spPr/>
      <dgm:t>
        <a:bodyPr/>
        <a:lstStyle/>
        <a:p>
          <a:endParaRPr lang="en-US"/>
        </a:p>
      </dgm:t>
    </dgm:pt>
    <dgm:pt modelId="{B8CA21AD-E924-4A1F-8F51-6E33969255B9}" type="sibTrans" cxnId="{2F1A31B9-BC70-4A68-B4E8-E81CEF11BE24}">
      <dgm:prSet/>
      <dgm:spPr/>
      <dgm:t>
        <a:bodyPr/>
        <a:lstStyle/>
        <a:p>
          <a:endParaRPr lang="en-US"/>
        </a:p>
      </dgm:t>
    </dgm:pt>
    <dgm:pt modelId="{D6BA4DCE-8DB7-4952-81CA-22B41F1181A8}">
      <dgm:prSet custT="1"/>
      <dgm:spPr/>
      <dgm:t>
        <a:bodyPr/>
        <a:lstStyle/>
        <a:p>
          <a:r>
            <a:rPr lang="en-US" sz="1600" dirty="0"/>
            <a:t>Requested/consented to in writing by victim</a:t>
          </a:r>
        </a:p>
      </dgm:t>
    </dgm:pt>
    <dgm:pt modelId="{3442FAC7-5DE9-495B-9ECF-5BFFC242F3E1}" type="parTrans" cxnId="{3BAF6EB2-AB4D-4ED9-9D7A-183CC73EE8AC}">
      <dgm:prSet/>
      <dgm:spPr/>
      <dgm:t>
        <a:bodyPr/>
        <a:lstStyle/>
        <a:p>
          <a:endParaRPr lang="en-US"/>
        </a:p>
      </dgm:t>
    </dgm:pt>
    <dgm:pt modelId="{76477A02-D9A6-4ECA-8323-A653AE771B7D}" type="sibTrans" cxnId="{3BAF6EB2-AB4D-4ED9-9D7A-183CC73EE8AC}">
      <dgm:prSet/>
      <dgm:spPr/>
      <dgm:t>
        <a:bodyPr/>
        <a:lstStyle/>
        <a:p>
          <a:endParaRPr lang="en-US"/>
        </a:p>
      </dgm:t>
    </dgm:pt>
    <dgm:pt modelId="{AA9EA821-0CBB-47AB-BB22-6F1B8EC39E7E}">
      <dgm:prSet custT="1"/>
      <dgm:spPr/>
      <dgm:t>
        <a:bodyPr/>
        <a:lstStyle/>
        <a:p>
          <a:r>
            <a:rPr lang="en-US" sz="1600" dirty="0"/>
            <a:t>Required for use in eviction proceeding or termination hearing, or</a:t>
          </a:r>
        </a:p>
      </dgm:t>
    </dgm:pt>
    <dgm:pt modelId="{08B3297D-2315-4D3B-B6F8-000904FFD5AF}" type="parTrans" cxnId="{1D80F594-6695-4C79-A142-A8F8896AB1A4}">
      <dgm:prSet/>
      <dgm:spPr/>
      <dgm:t>
        <a:bodyPr/>
        <a:lstStyle/>
        <a:p>
          <a:endParaRPr lang="en-US"/>
        </a:p>
      </dgm:t>
    </dgm:pt>
    <dgm:pt modelId="{401499B2-2D93-4219-9B6F-F0E5A4B0C4BA}" type="sibTrans" cxnId="{1D80F594-6695-4C79-A142-A8F8896AB1A4}">
      <dgm:prSet/>
      <dgm:spPr/>
      <dgm:t>
        <a:bodyPr/>
        <a:lstStyle/>
        <a:p>
          <a:endParaRPr lang="en-US"/>
        </a:p>
      </dgm:t>
    </dgm:pt>
    <dgm:pt modelId="{E5069690-8D97-4789-9BE2-2E2B713EA158}">
      <dgm:prSet custT="1"/>
      <dgm:spPr/>
      <dgm:t>
        <a:bodyPr/>
        <a:lstStyle/>
        <a:p>
          <a:r>
            <a:rPr lang="en-US" sz="1600" dirty="0"/>
            <a:t>Otherwise required by applicable law</a:t>
          </a:r>
        </a:p>
      </dgm:t>
    </dgm:pt>
    <dgm:pt modelId="{48172128-F21E-4114-A1BE-5066C66DC7F4}" type="parTrans" cxnId="{BECA6681-1B5C-4531-BD9C-1CCF64B0F8BA}">
      <dgm:prSet/>
      <dgm:spPr/>
      <dgm:t>
        <a:bodyPr/>
        <a:lstStyle/>
        <a:p>
          <a:endParaRPr lang="en-US"/>
        </a:p>
      </dgm:t>
    </dgm:pt>
    <dgm:pt modelId="{7250BD2B-E1A4-4DC9-9432-3E7FC870E71A}" type="sibTrans" cxnId="{BECA6681-1B5C-4531-BD9C-1CCF64B0F8BA}">
      <dgm:prSet/>
      <dgm:spPr/>
      <dgm:t>
        <a:bodyPr/>
        <a:lstStyle/>
        <a:p>
          <a:endParaRPr lang="en-US"/>
        </a:p>
      </dgm:t>
    </dgm:pt>
    <dgm:pt modelId="{FEF4F015-C97D-472A-9363-8C07AC1B5E87}" type="pres">
      <dgm:prSet presAssocID="{68E19DB3-1CBF-4171-804F-4A2A1DB43D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E54FBE-231E-41BB-8BED-1CE10EFE0D39}" type="pres">
      <dgm:prSet presAssocID="{C1C65046-577B-4852-B809-15357A6A8AD8}" presName="composite" presStyleCnt="0"/>
      <dgm:spPr/>
    </dgm:pt>
    <dgm:pt modelId="{A15869B2-E212-44DA-8A67-D54CB452E21F}" type="pres">
      <dgm:prSet presAssocID="{C1C65046-577B-4852-B809-15357A6A8AD8}" presName="parTx" presStyleLbl="alignNode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1A716A-C07C-4BF2-91E4-63771AE8D7A7}" type="pres">
      <dgm:prSet presAssocID="{C1C65046-577B-4852-B809-15357A6A8AD8}" presName="desTx" presStyleLbl="alignAccFollowNod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6275161D-A1B0-40DF-AF5C-5C4D06D3AEA0}" type="pres">
      <dgm:prSet presAssocID="{76221B2E-6E15-4802-B4E0-568441C4D9AA}" presName="space" presStyleCnt="0"/>
      <dgm:spPr/>
    </dgm:pt>
    <dgm:pt modelId="{7D504668-B15A-422A-9D41-336D84A07AEA}" type="pres">
      <dgm:prSet presAssocID="{A792F00F-C501-4CBE-A131-70EF16A96D9B}" presName="composite" presStyleCnt="0"/>
      <dgm:spPr/>
    </dgm:pt>
    <dgm:pt modelId="{DBC24A29-9E74-4196-8589-580AEB3ACC2F}" type="pres">
      <dgm:prSet presAssocID="{A792F00F-C501-4CBE-A131-70EF16A96D9B}" presName="parTx" presStyleLbl="alignNod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0A2F7BD-5A74-437A-8BFB-CCE6B24A0E29}" type="pres">
      <dgm:prSet presAssocID="{A792F00F-C501-4CBE-A131-70EF16A96D9B}" presName="desTx" presStyleLbl="alignAccFollowNod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09EBA7F3-271B-422A-B32B-BE268067FD9F}" type="presOf" srcId="{D6BA4DCE-8DB7-4952-81CA-22B41F1181A8}" destId="{40A2F7BD-5A74-437A-8BFB-CCE6B24A0E29}" srcOrd="0" destOrd="0" presId="urn:microsoft.com/office/officeart/2016/7/layout/HorizontalActionList"/>
    <dgm:cxn modelId="{34A88FAC-400F-4868-8B12-B09385A9DBDF}" srcId="{68E19DB3-1CBF-4171-804F-4A2A1DB43D19}" destId="{C1C65046-577B-4852-B809-15357A6A8AD8}" srcOrd="0" destOrd="0" parTransId="{8FCFEF02-A50E-4B71-B6B8-FDCD11A782C3}" sibTransId="{76221B2E-6E15-4802-B4E0-568441C4D9AA}"/>
    <dgm:cxn modelId="{3BAF6EB2-AB4D-4ED9-9D7A-183CC73EE8AC}" srcId="{A792F00F-C501-4CBE-A131-70EF16A96D9B}" destId="{D6BA4DCE-8DB7-4952-81CA-22B41F1181A8}" srcOrd="0" destOrd="0" parTransId="{3442FAC7-5DE9-495B-9ECF-5BFFC242F3E1}" sibTransId="{76477A02-D9A6-4ECA-8323-A653AE771B7D}"/>
    <dgm:cxn modelId="{0A6C5836-FDF3-4C73-A436-AFCCC0981869}" type="presOf" srcId="{22F354F1-72F2-4274-A821-52282F224CEB}" destId="{E41A716A-C07C-4BF2-91E4-63771AE8D7A7}" srcOrd="0" destOrd="1" presId="urn:microsoft.com/office/officeart/2016/7/layout/HorizontalActionList"/>
    <dgm:cxn modelId="{67AF9F46-9F7B-42BC-9486-3E439AB598AF}" type="presOf" srcId="{A792F00F-C501-4CBE-A131-70EF16A96D9B}" destId="{DBC24A29-9E74-4196-8589-580AEB3ACC2F}" srcOrd="0" destOrd="0" presId="urn:microsoft.com/office/officeart/2016/7/layout/HorizontalActionList"/>
    <dgm:cxn modelId="{61AEDB97-BFBA-4917-869E-AE93F045C086}" type="presOf" srcId="{E5069690-8D97-4789-9BE2-2E2B713EA158}" destId="{40A2F7BD-5A74-437A-8BFB-CCE6B24A0E29}" srcOrd="0" destOrd="2" presId="urn:microsoft.com/office/officeart/2016/7/layout/HorizontalActionList"/>
    <dgm:cxn modelId="{3867D5E2-9CB9-403E-BD16-782FE4795483}" type="presOf" srcId="{C1C65046-577B-4852-B809-15357A6A8AD8}" destId="{A15869B2-E212-44DA-8A67-D54CB452E21F}" srcOrd="0" destOrd="0" presId="urn:microsoft.com/office/officeart/2016/7/layout/HorizontalActionList"/>
    <dgm:cxn modelId="{1D80F594-6695-4C79-A142-A8F8896AB1A4}" srcId="{A792F00F-C501-4CBE-A131-70EF16A96D9B}" destId="{AA9EA821-0CBB-47AB-BB22-6F1B8EC39E7E}" srcOrd="1" destOrd="0" parTransId="{08B3297D-2315-4D3B-B6F8-000904FFD5AF}" sibTransId="{401499B2-2D93-4219-9B6F-F0E5A4B0C4BA}"/>
    <dgm:cxn modelId="{397D067A-630F-4EB9-B397-1EF38127C334}" type="presOf" srcId="{68E19DB3-1CBF-4171-804F-4A2A1DB43D19}" destId="{FEF4F015-C97D-472A-9363-8C07AC1B5E87}" srcOrd="0" destOrd="0" presId="urn:microsoft.com/office/officeart/2016/7/layout/HorizontalActionList"/>
    <dgm:cxn modelId="{58F3F29C-4D55-4AF6-8BF4-ED83043D8FB4}" type="presOf" srcId="{201F8B51-F5E8-4006-86A8-2F52F059CD35}" destId="{E41A716A-C07C-4BF2-91E4-63771AE8D7A7}" srcOrd="0" destOrd="0" presId="urn:microsoft.com/office/officeart/2016/7/layout/HorizontalActionList"/>
    <dgm:cxn modelId="{2C39CB54-4433-46B8-B28A-71C1139335C0}" srcId="{C1C65046-577B-4852-B809-15357A6A8AD8}" destId="{201F8B51-F5E8-4006-86A8-2F52F059CD35}" srcOrd="0" destOrd="0" parTransId="{F6E4B318-62B4-4047-A331-269C11BD3398}" sibTransId="{B61247FD-DACC-4F74-BD15-C5B475129002}"/>
    <dgm:cxn modelId="{A1A626D3-9B27-491C-93F3-988F8AA8ADCD}" type="presOf" srcId="{AA9EA821-0CBB-47AB-BB22-6F1B8EC39E7E}" destId="{40A2F7BD-5A74-437A-8BFB-CCE6B24A0E29}" srcOrd="0" destOrd="1" presId="urn:microsoft.com/office/officeart/2016/7/layout/HorizontalActionList"/>
    <dgm:cxn modelId="{23C7F04E-BA41-4F63-8EBC-63C7FE153764}" srcId="{C1C65046-577B-4852-B809-15357A6A8AD8}" destId="{22F354F1-72F2-4274-A821-52282F224CEB}" srcOrd="1" destOrd="0" parTransId="{F344EFA3-CED1-45B0-A42C-880E39A64A15}" sibTransId="{55CF57BB-890F-4F52-8B7C-24C74E83E110}"/>
    <dgm:cxn modelId="{BECA6681-1B5C-4531-BD9C-1CCF64B0F8BA}" srcId="{A792F00F-C501-4CBE-A131-70EF16A96D9B}" destId="{E5069690-8D97-4789-9BE2-2E2B713EA158}" srcOrd="2" destOrd="0" parTransId="{48172128-F21E-4114-A1BE-5066C66DC7F4}" sibTransId="{7250BD2B-E1A4-4DC9-9432-3E7FC870E71A}"/>
    <dgm:cxn modelId="{2F1A31B9-BC70-4A68-B4E8-E81CEF11BE24}" srcId="{68E19DB3-1CBF-4171-804F-4A2A1DB43D19}" destId="{A792F00F-C501-4CBE-A131-70EF16A96D9B}" srcOrd="1" destOrd="0" parTransId="{6EFBCDD6-10E9-4645-83B0-A6E88B8E409C}" sibTransId="{B8CA21AD-E924-4A1F-8F51-6E33969255B9}"/>
    <dgm:cxn modelId="{08C4146D-FFD6-4909-82CF-321A9E66AAF2}" type="presParOf" srcId="{FEF4F015-C97D-472A-9363-8C07AC1B5E87}" destId="{7DE54FBE-231E-41BB-8BED-1CE10EFE0D39}" srcOrd="0" destOrd="0" presId="urn:microsoft.com/office/officeart/2016/7/layout/HorizontalActionList"/>
    <dgm:cxn modelId="{401888A8-0572-4C85-9D5A-C002EFBF457F}" type="presParOf" srcId="{7DE54FBE-231E-41BB-8BED-1CE10EFE0D39}" destId="{A15869B2-E212-44DA-8A67-D54CB452E21F}" srcOrd="0" destOrd="0" presId="urn:microsoft.com/office/officeart/2016/7/layout/HorizontalActionList"/>
    <dgm:cxn modelId="{763C7113-52F5-4727-8054-47D9F1B7C104}" type="presParOf" srcId="{7DE54FBE-231E-41BB-8BED-1CE10EFE0D39}" destId="{E41A716A-C07C-4BF2-91E4-63771AE8D7A7}" srcOrd="1" destOrd="0" presId="urn:microsoft.com/office/officeart/2016/7/layout/HorizontalActionList"/>
    <dgm:cxn modelId="{B70BB4BB-DE9B-419D-9CC8-D7B73930D187}" type="presParOf" srcId="{FEF4F015-C97D-472A-9363-8C07AC1B5E87}" destId="{6275161D-A1B0-40DF-AF5C-5C4D06D3AEA0}" srcOrd="1" destOrd="0" presId="urn:microsoft.com/office/officeart/2016/7/layout/HorizontalActionList"/>
    <dgm:cxn modelId="{160B4183-8085-407E-9159-557D2A468B6D}" type="presParOf" srcId="{FEF4F015-C97D-472A-9363-8C07AC1B5E87}" destId="{7D504668-B15A-422A-9D41-336D84A07AEA}" srcOrd="2" destOrd="0" presId="urn:microsoft.com/office/officeart/2016/7/layout/HorizontalActionList"/>
    <dgm:cxn modelId="{C8CD3525-7F2E-4E9F-8173-A694D95D5BBD}" type="presParOf" srcId="{7D504668-B15A-422A-9D41-336D84A07AEA}" destId="{DBC24A29-9E74-4196-8589-580AEB3ACC2F}" srcOrd="0" destOrd="0" presId="urn:microsoft.com/office/officeart/2016/7/layout/HorizontalActionList"/>
    <dgm:cxn modelId="{846FF1B7-A136-4567-9B69-A241C8D13F43}" type="presParOf" srcId="{7D504668-B15A-422A-9D41-336D84A07AEA}" destId="{40A2F7BD-5A74-437A-8BFB-CCE6B24A0E2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F9CAF8C-7BB5-412D-9EBB-70B8C74ECA09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472F1A-1822-4338-8E91-8B48E4435D9D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All DHCD-assisted properties must have a written Conflict of Interest Policy</a:t>
          </a:r>
        </a:p>
      </dgm:t>
    </dgm:pt>
    <dgm:pt modelId="{08818DF9-5EFE-4BF2-A442-EEC6181B7CC9}" type="parTrans" cxnId="{4B5C5155-27A0-4EB3-8A1F-6365BD2CA2BA}">
      <dgm:prSet/>
      <dgm:spPr/>
      <dgm:t>
        <a:bodyPr/>
        <a:lstStyle/>
        <a:p>
          <a:endParaRPr lang="en-US"/>
        </a:p>
      </dgm:t>
    </dgm:pt>
    <dgm:pt modelId="{AF3351A8-2551-472A-806A-A4D117E8E09C}" type="sibTrans" cxnId="{4B5C5155-27A0-4EB3-8A1F-6365BD2CA2BA}">
      <dgm:prSet/>
      <dgm:spPr/>
      <dgm:t>
        <a:bodyPr/>
        <a:lstStyle/>
        <a:p>
          <a:endParaRPr lang="en-US"/>
        </a:p>
      </dgm:t>
    </dgm:pt>
    <dgm:pt modelId="{7B4931B6-EF7D-4E0F-9A9C-955165743D7A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Based on HOME Rule at 24 CFR Part 92.356:</a:t>
          </a:r>
        </a:p>
      </dgm:t>
    </dgm:pt>
    <dgm:pt modelId="{8D261AD9-64C2-4E02-871B-262E8A552FA7}" type="parTrans" cxnId="{AF62D74D-4236-4885-BEB9-B0D8C51DD523}">
      <dgm:prSet/>
      <dgm:spPr/>
      <dgm:t>
        <a:bodyPr/>
        <a:lstStyle/>
        <a:p>
          <a:endParaRPr lang="en-US"/>
        </a:p>
      </dgm:t>
    </dgm:pt>
    <dgm:pt modelId="{E31E16C9-34B1-4E27-9EDC-6CB9FD0C868F}" type="sibTrans" cxnId="{AF62D74D-4236-4885-BEB9-B0D8C51DD523}">
      <dgm:prSet/>
      <dgm:spPr/>
      <dgm:t>
        <a:bodyPr/>
        <a:lstStyle/>
        <a:p>
          <a:endParaRPr lang="en-US"/>
        </a:p>
      </dgm:t>
    </dgm:pt>
    <dgm:pt modelId="{5CCBAFC6-D50B-4C37-BFE8-2F8EE33477B8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No owner, developer, sponsor or related party , may occupy a DHCD-assisted unit; includes:</a:t>
          </a:r>
        </a:p>
      </dgm:t>
    </dgm:pt>
    <dgm:pt modelId="{CA5CBB61-1549-4C45-9466-3142401833B2}" type="parTrans" cxnId="{8BFDA5E2-1903-40D8-BC1C-4ACAED5FEC0D}">
      <dgm:prSet/>
      <dgm:spPr/>
      <dgm:t>
        <a:bodyPr/>
        <a:lstStyle/>
        <a:p>
          <a:endParaRPr lang="en-US"/>
        </a:p>
      </dgm:t>
    </dgm:pt>
    <dgm:pt modelId="{FFF8B9EC-B87A-443F-86FF-DFE47CC1F85F}" type="sibTrans" cxnId="{8BFDA5E2-1903-40D8-BC1C-4ACAED5FEC0D}">
      <dgm:prSet/>
      <dgm:spPr/>
      <dgm:t>
        <a:bodyPr/>
        <a:lstStyle/>
        <a:p>
          <a:endParaRPr lang="en-US"/>
        </a:p>
      </dgm:t>
    </dgm:pt>
    <dgm:pt modelId="{24FDE028-A444-4D1C-80DA-4EA645E82758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Officers</a:t>
          </a:r>
        </a:p>
      </dgm:t>
    </dgm:pt>
    <dgm:pt modelId="{880CBC72-0AF2-4F6E-BAA3-C61D7D6D70B3}" type="parTrans" cxnId="{EFA6EC75-CA47-4402-8008-21ECBC5ED349}">
      <dgm:prSet/>
      <dgm:spPr/>
      <dgm:t>
        <a:bodyPr/>
        <a:lstStyle/>
        <a:p>
          <a:endParaRPr lang="en-US"/>
        </a:p>
      </dgm:t>
    </dgm:pt>
    <dgm:pt modelId="{AC9EFD7A-0568-49FF-867A-DAE7BC05A0A9}" type="sibTrans" cxnId="{EFA6EC75-CA47-4402-8008-21ECBC5ED349}">
      <dgm:prSet/>
      <dgm:spPr/>
      <dgm:t>
        <a:bodyPr/>
        <a:lstStyle/>
        <a:p>
          <a:endParaRPr lang="en-US"/>
        </a:p>
      </dgm:t>
    </dgm:pt>
    <dgm:pt modelId="{A1CF9A57-844A-45FF-B42B-BA09816FD29A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Employees</a:t>
          </a:r>
        </a:p>
      </dgm:t>
    </dgm:pt>
    <dgm:pt modelId="{8F9C8E14-A061-473A-8149-966311583A40}" type="parTrans" cxnId="{253E117E-8D98-4B52-8A08-E1013FFACD53}">
      <dgm:prSet/>
      <dgm:spPr/>
      <dgm:t>
        <a:bodyPr/>
        <a:lstStyle/>
        <a:p>
          <a:endParaRPr lang="en-US"/>
        </a:p>
      </dgm:t>
    </dgm:pt>
    <dgm:pt modelId="{A41C105A-DAAF-487C-A3F5-4A1DB2A3B83C}" type="sibTrans" cxnId="{253E117E-8D98-4B52-8A08-E1013FFACD53}">
      <dgm:prSet/>
      <dgm:spPr/>
      <dgm:t>
        <a:bodyPr/>
        <a:lstStyle/>
        <a:p>
          <a:endParaRPr lang="en-US"/>
        </a:p>
      </dgm:t>
    </dgm:pt>
    <dgm:pt modelId="{5CEADBFD-7EA3-466F-B2DE-49A04D50A99E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Agents</a:t>
          </a:r>
        </a:p>
      </dgm:t>
    </dgm:pt>
    <dgm:pt modelId="{E4109429-E155-483C-8F1F-B0CF9BEA7447}" type="parTrans" cxnId="{E8677A2E-DB7D-497B-A6D1-D8AD6064C505}">
      <dgm:prSet/>
      <dgm:spPr/>
      <dgm:t>
        <a:bodyPr/>
        <a:lstStyle/>
        <a:p>
          <a:endParaRPr lang="en-US"/>
        </a:p>
      </dgm:t>
    </dgm:pt>
    <dgm:pt modelId="{18D30825-6679-4844-8998-FA6A6603D773}" type="sibTrans" cxnId="{E8677A2E-DB7D-497B-A6D1-D8AD6064C505}">
      <dgm:prSet/>
      <dgm:spPr/>
      <dgm:t>
        <a:bodyPr/>
        <a:lstStyle/>
        <a:p>
          <a:endParaRPr lang="en-US"/>
        </a:p>
      </dgm:t>
    </dgm:pt>
    <dgm:pt modelId="{91BCD162-D5A5-4461-A60B-4DD6B647D98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Elected official</a:t>
          </a:r>
        </a:p>
      </dgm:t>
    </dgm:pt>
    <dgm:pt modelId="{9EFD4388-71B4-4A16-9F55-E67815B3468D}" type="parTrans" cxnId="{C129EF8C-8841-45FC-84A9-FB35585F2A07}">
      <dgm:prSet/>
      <dgm:spPr/>
      <dgm:t>
        <a:bodyPr/>
        <a:lstStyle/>
        <a:p>
          <a:endParaRPr lang="en-US"/>
        </a:p>
      </dgm:t>
    </dgm:pt>
    <dgm:pt modelId="{C6E20B29-90F2-4ABA-83DE-DA47F8EA2B5F}" type="sibTrans" cxnId="{C129EF8C-8841-45FC-84A9-FB35585F2A07}">
      <dgm:prSet/>
      <dgm:spPr/>
      <dgm:t>
        <a:bodyPr/>
        <a:lstStyle/>
        <a:p>
          <a:endParaRPr lang="en-US"/>
        </a:p>
      </dgm:t>
    </dgm:pt>
    <dgm:pt modelId="{18064C35-C68B-47F0-B073-CA81C50D6B88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Appointed officer</a:t>
          </a:r>
        </a:p>
      </dgm:t>
    </dgm:pt>
    <dgm:pt modelId="{3B00D116-DEE5-4B44-A53F-9A3C8F314E29}" type="parTrans" cxnId="{23305C69-46A4-495F-9A58-4505A0021116}">
      <dgm:prSet/>
      <dgm:spPr/>
      <dgm:t>
        <a:bodyPr/>
        <a:lstStyle/>
        <a:p>
          <a:endParaRPr lang="en-US"/>
        </a:p>
      </dgm:t>
    </dgm:pt>
    <dgm:pt modelId="{997636D6-CEAF-493F-8BAB-3D3A0E9D33C1}" type="sibTrans" cxnId="{23305C69-46A4-495F-9A58-4505A0021116}">
      <dgm:prSet/>
      <dgm:spPr/>
      <dgm:t>
        <a:bodyPr/>
        <a:lstStyle/>
        <a:p>
          <a:endParaRPr lang="en-US"/>
        </a:p>
      </dgm:t>
    </dgm:pt>
    <dgm:pt modelId="{C66178B8-980E-4169-A68B-356AF1A6E30E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Consultant</a:t>
          </a:r>
        </a:p>
      </dgm:t>
    </dgm:pt>
    <dgm:pt modelId="{D657707E-714E-4899-BB8C-AB9227BD7979}" type="parTrans" cxnId="{540656F9-AA05-4FE9-A45A-37CD1EB4CCE3}">
      <dgm:prSet/>
      <dgm:spPr/>
      <dgm:t>
        <a:bodyPr/>
        <a:lstStyle/>
        <a:p>
          <a:endParaRPr lang="en-US"/>
        </a:p>
      </dgm:t>
    </dgm:pt>
    <dgm:pt modelId="{313DB83C-723D-4003-9689-A7F356FA2603}" type="sibTrans" cxnId="{540656F9-AA05-4FE9-A45A-37CD1EB4CCE3}">
      <dgm:prSet/>
      <dgm:spPr/>
      <dgm:t>
        <a:bodyPr/>
        <a:lstStyle/>
        <a:p>
          <a:endParaRPr lang="en-US"/>
        </a:p>
      </dgm:t>
    </dgm:pt>
    <dgm:pt modelId="{F716A240-F827-4EF5-BF05-D72153B73C6A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Immediate family member</a:t>
          </a:r>
        </a:p>
      </dgm:t>
    </dgm:pt>
    <dgm:pt modelId="{03175945-C041-4F9C-9B3A-4EA71A72C304}" type="parTrans" cxnId="{19727BB5-42ED-4331-8D39-DDEEC6EC34B0}">
      <dgm:prSet/>
      <dgm:spPr/>
      <dgm:t>
        <a:bodyPr/>
        <a:lstStyle/>
        <a:p>
          <a:endParaRPr lang="en-US"/>
        </a:p>
      </dgm:t>
    </dgm:pt>
    <dgm:pt modelId="{14D82B3A-CE8B-4344-B585-E3E0B61F4CD2}" type="sibTrans" cxnId="{19727BB5-42ED-4331-8D39-DDEEC6EC34B0}">
      <dgm:prSet/>
      <dgm:spPr/>
      <dgm:t>
        <a:bodyPr/>
        <a:lstStyle/>
        <a:p>
          <a:endParaRPr lang="en-US"/>
        </a:p>
      </dgm:t>
    </dgm:pt>
    <dgm:pt modelId="{8DD4CC3E-CCE9-4B7F-992B-73E0BE9DA1EB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Waivers may be granted…..</a:t>
          </a:r>
        </a:p>
      </dgm:t>
    </dgm:pt>
    <dgm:pt modelId="{4D9D9B5F-6570-4A2F-B3AE-6397867C333F}" type="parTrans" cxnId="{68FE73C0-8FA2-4F3A-9EB6-6C39288F659D}">
      <dgm:prSet/>
      <dgm:spPr/>
      <dgm:t>
        <a:bodyPr/>
        <a:lstStyle/>
        <a:p>
          <a:endParaRPr lang="en-US"/>
        </a:p>
      </dgm:t>
    </dgm:pt>
    <dgm:pt modelId="{387433EE-7097-49DE-9899-649E0205936E}" type="sibTrans" cxnId="{68FE73C0-8FA2-4F3A-9EB6-6C39288F659D}">
      <dgm:prSet/>
      <dgm:spPr/>
      <dgm:t>
        <a:bodyPr/>
        <a:lstStyle/>
        <a:p>
          <a:endParaRPr lang="en-US"/>
        </a:p>
      </dgm:t>
    </dgm:pt>
    <dgm:pt modelId="{C000E320-E07F-42A4-A0A5-EA4EE89B1CC7}" type="pres">
      <dgm:prSet presAssocID="{FF9CAF8C-7BB5-412D-9EBB-70B8C74ECA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26AE82-230B-49FA-9843-36B08EEE9654}" type="pres">
      <dgm:prSet presAssocID="{56472F1A-1822-4338-8E91-8B48E4435D9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ADBFF-95A6-4F19-BA69-2FCF64DC5800}" type="pres">
      <dgm:prSet presAssocID="{AF3351A8-2551-472A-806A-A4D117E8E09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9B37086-5B7D-4D33-872B-C1A5EB37FC49}" type="pres">
      <dgm:prSet presAssocID="{AF3351A8-2551-472A-806A-A4D117E8E09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FBEE6D7-2FC2-47AE-ABE6-2AF4BD429060}" type="pres">
      <dgm:prSet presAssocID="{7B4931B6-EF7D-4E0F-9A9C-955165743D7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A8503-46A8-4FEA-9E24-8B6878FB7E76}" type="presOf" srcId="{FF9CAF8C-7BB5-412D-9EBB-70B8C74ECA09}" destId="{C000E320-E07F-42A4-A0A5-EA4EE89B1CC7}" srcOrd="0" destOrd="0" presId="urn:microsoft.com/office/officeart/2005/8/layout/process1"/>
    <dgm:cxn modelId="{253E117E-8D98-4B52-8A08-E1013FFACD53}" srcId="{5CCBAFC6-D50B-4C37-BFE8-2F8EE33477B8}" destId="{A1CF9A57-844A-45FF-B42B-BA09816FD29A}" srcOrd="1" destOrd="0" parTransId="{8F9C8E14-A061-473A-8149-966311583A40}" sibTransId="{A41C105A-DAAF-487C-A3F5-4A1DB2A3B83C}"/>
    <dgm:cxn modelId="{C129EF8C-8841-45FC-84A9-FB35585F2A07}" srcId="{5CCBAFC6-D50B-4C37-BFE8-2F8EE33477B8}" destId="{91BCD162-D5A5-4461-A60B-4DD6B647D985}" srcOrd="3" destOrd="0" parTransId="{9EFD4388-71B4-4A16-9F55-E67815B3468D}" sibTransId="{C6E20B29-90F2-4ABA-83DE-DA47F8EA2B5F}"/>
    <dgm:cxn modelId="{C089B6C2-2D01-42E9-8BD1-42E1F17FEB60}" type="presOf" srcId="{7B4931B6-EF7D-4E0F-9A9C-955165743D7A}" destId="{4FBEE6D7-2FC2-47AE-ABE6-2AF4BD429060}" srcOrd="0" destOrd="0" presId="urn:microsoft.com/office/officeart/2005/8/layout/process1"/>
    <dgm:cxn modelId="{23305C69-46A4-495F-9A58-4505A0021116}" srcId="{5CCBAFC6-D50B-4C37-BFE8-2F8EE33477B8}" destId="{18064C35-C68B-47F0-B073-CA81C50D6B88}" srcOrd="4" destOrd="0" parTransId="{3B00D116-DEE5-4B44-A53F-9A3C8F314E29}" sibTransId="{997636D6-CEAF-493F-8BAB-3D3A0E9D33C1}"/>
    <dgm:cxn modelId="{4F485962-5C76-442B-A0B0-6E0FF5AC1C00}" type="presOf" srcId="{18064C35-C68B-47F0-B073-CA81C50D6B88}" destId="{4FBEE6D7-2FC2-47AE-ABE6-2AF4BD429060}" srcOrd="0" destOrd="6" presId="urn:microsoft.com/office/officeart/2005/8/layout/process1"/>
    <dgm:cxn modelId="{8870F79C-B410-42CE-8CCF-F8D1849B76B4}" type="presOf" srcId="{AF3351A8-2551-472A-806A-A4D117E8E09C}" destId="{86BADBFF-95A6-4F19-BA69-2FCF64DC5800}" srcOrd="0" destOrd="0" presId="urn:microsoft.com/office/officeart/2005/8/layout/process1"/>
    <dgm:cxn modelId="{8BFDA5E2-1903-40D8-BC1C-4ACAED5FEC0D}" srcId="{7B4931B6-EF7D-4E0F-9A9C-955165743D7A}" destId="{5CCBAFC6-D50B-4C37-BFE8-2F8EE33477B8}" srcOrd="0" destOrd="0" parTransId="{CA5CBB61-1549-4C45-9466-3142401833B2}" sibTransId="{FFF8B9EC-B87A-443F-86FF-DFE47CC1F85F}"/>
    <dgm:cxn modelId="{681FC2A3-FAFA-479F-ABFA-0B132C9909AA}" type="presOf" srcId="{91BCD162-D5A5-4461-A60B-4DD6B647D985}" destId="{4FBEE6D7-2FC2-47AE-ABE6-2AF4BD429060}" srcOrd="0" destOrd="5" presId="urn:microsoft.com/office/officeart/2005/8/layout/process1"/>
    <dgm:cxn modelId="{AF62D74D-4236-4885-BEB9-B0D8C51DD523}" srcId="{FF9CAF8C-7BB5-412D-9EBB-70B8C74ECA09}" destId="{7B4931B6-EF7D-4E0F-9A9C-955165743D7A}" srcOrd="1" destOrd="0" parTransId="{8D261AD9-64C2-4E02-871B-262E8A552FA7}" sibTransId="{E31E16C9-34B1-4E27-9EDC-6CB9FD0C868F}"/>
    <dgm:cxn modelId="{038C7D1F-3F81-43F9-821B-1F5E8BB3BD86}" type="presOf" srcId="{8DD4CC3E-CCE9-4B7F-992B-73E0BE9DA1EB}" destId="{4FBEE6D7-2FC2-47AE-ABE6-2AF4BD429060}" srcOrd="0" destOrd="9" presId="urn:microsoft.com/office/officeart/2005/8/layout/process1"/>
    <dgm:cxn modelId="{D636F61B-4C1A-4526-9AD1-ED381DA97E29}" type="presOf" srcId="{AF3351A8-2551-472A-806A-A4D117E8E09C}" destId="{59B37086-5B7D-4D33-872B-C1A5EB37FC49}" srcOrd="1" destOrd="0" presId="urn:microsoft.com/office/officeart/2005/8/layout/process1"/>
    <dgm:cxn modelId="{81DAC8E9-E114-4296-A1BA-072641069B51}" type="presOf" srcId="{5CEADBFD-7EA3-466F-B2DE-49A04D50A99E}" destId="{4FBEE6D7-2FC2-47AE-ABE6-2AF4BD429060}" srcOrd="0" destOrd="4" presId="urn:microsoft.com/office/officeart/2005/8/layout/process1"/>
    <dgm:cxn modelId="{68FE73C0-8FA2-4F3A-9EB6-6C39288F659D}" srcId="{7B4931B6-EF7D-4E0F-9A9C-955165743D7A}" destId="{8DD4CC3E-CCE9-4B7F-992B-73E0BE9DA1EB}" srcOrd="1" destOrd="0" parTransId="{4D9D9B5F-6570-4A2F-B3AE-6397867C333F}" sibTransId="{387433EE-7097-49DE-9899-649E0205936E}"/>
    <dgm:cxn modelId="{A1099163-344A-4BA6-A574-115C4E506DFE}" type="presOf" srcId="{F716A240-F827-4EF5-BF05-D72153B73C6A}" destId="{4FBEE6D7-2FC2-47AE-ABE6-2AF4BD429060}" srcOrd="0" destOrd="8" presId="urn:microsoft.com/office/officeart/2005/8/layout/process1"/>
    <dgm:cxn modelId="{19727BB5-42ED-4331-8D39-DDEEC6EC34B0}" srcId="{5CCBAFC6-D50B-4C37-BFE8-2F8EE33477B8}" destId="{F716A240-F827-4EF5-BF05-D72153B73C6A}" srcOrd="6" destOrd="0" parTransId="{03175945-C041-4F9C-9B3A-4EA71A72C304}" sibTransId="{14D82B3A-CE8B-4344-B585-E3E0B61F4CD2}"/>
    <dgm:cxn modelId="{47966162-115F-4510-82BC-CE66566DDCFB}" type="presOf" srcId="{56472F1A-1822-4338-8E91-8B48E4435D9D}" destId="{4E26AE82-230B-49FA-9843-36B08EEE9654}" srcOrd="0" destOrd="0" presId="urn:microsoft.com/office/officeart/2005/8/layout/process1"/>
    <dgm:cxn modelId="{7CC30A7F-824C-43FB-A8C6-EC39ACE434FD}" type="presOf" srcId="{A1CF9A57-844A-45FF-B42B-BA09816FD29A}" destId="{4FBEE6D7-2FC2-47AE-ABE6-2AF4BD429060}" srcOrd="0" destOrd="3" presId="urn:microsoft.com/office/officeart/2005/8/layout/process1"/>
    <dgm:cxn modelId="{D281E741-0B77-4E1C-87F4-A94AC36A38C1}" type="presOf" srcId="{C66178B8-980E-4169-A68B-356AF1A6E30E}" destId="{4FBEE6D7-2FC2-47AE-ABE6-2AF4BD429060}" srcOrd="0" destOrd="7" presId="urn:microsoft.com/office/officeart/2005/8/layout/process1"/>
    <dgm:cxn modelId="{EFA6EC75-CA47-4402-8008-21ECBC5ED349}" srcId="{5CCBAFC6-D50B-4C37-BFE8-2F8EE33477B8}" destId="{24FDE028-A444-4D1C-80DA-4EA645E82758}" srcOrd="0" destOrd="0" parTransId="{880CBC72-0AF2-4F6E-BAA3-C61D7D6D70B3}" sibTransId="{AC9EFD7A-0568-49FF-867A-DAE7BC05A0A9}"/>
    <dgm:cxn modelId="{540656F9-AA05-4FE9-A45A-37CD1EB4CCE3}" srcId="{5CCBAFC6-D50B-4C37-BFE8-2F8EE33477B8}" destId="{C66178B8-980E-4169-A68B-356AF1A6E30E}" srcOrd="5" destOrd="0" parTransId="{D657707E-714E-4899-BB8C-AB9227BD7979}" sibTransId="{313DB83C-723D-4003-9689-A7F356FA2603}"/>
    <dgm:cxn modelId="{4B5C5155-27A0-4EB3-8A1F-6365BD2CA2BA}" srcId="{FF9CAF8C-7BB5-412D-9EBB-70B8C74ECA09}" destId="{56472F1A-1822-4338-8E91-8B48E4435D9D}" srcOrd="0" destOrd="0" parTransId="{08818DF9-5EFE-4BF2-A442-EEC6181B7CC9}" sibTransId="{AF3351A8-2551-472A-806A-A4D117E8E09C}"/>
    <dgm:cxn modelId="{E8677A2E-DB7D-497B-A6D1-D8AD6064C505}" srcId="{5CCBAFC6-D50B-4C37-BFE8-2F8EE33477B8}" destId="{5CEADBFD-7EA3-466F-B2DE-49A04D50A99E}" srcOrd="2" destOrd="0" parTransId="{E4109429-E155-483C-8F1F-B0CF9BEA7447}" sibTransId="{18D30825-6679-4844-8998-FA6A6603D773}"/>
    <dgm:cxn modelId="{6926386F-C6FD-4B5C-B64D-68CF8DA2A879}" type="presOf" srcId="{24FDE028-A444-4D1C-80DA-4EA645E82758}" destId="{4FBEE6D7-2FC2-47AE-ABE6-2AF4BD429060}" srcOrd="0" destOrd="2" presId="urn:microsoft.com/office/officeart/2005/8/layout/process1"/>
    <dgm:cxn modelId="{274220F0-50DE-4758-9EEE-0539AAC2502C}" type="presOf" srcId="{5CCBAFC6-D50B-4C37-BFE8-2F8EE33477B8}" destId="{4FBEE6D7-2FC2-47AE-ABE6-2AF4BD429060}" srcOrd="0" destOrd="1" presId="urn:microsoft.com/office/officeart/2005/8/layout/process1"/>
    <dgm:cxn modelId="{4856A4AB-3C29-4FED-95CB-916658A5D7C8}" type="presParOf" srcId="{C000E320-E07F-42A4-A0A5-EA4EE89B1CC7}" destId="{4E26AE82-230B-49FA-9843-36B08EEE9654}" srcOrd="0" destOrd="0" presId="urn:microsoft.com/office/officeart/2005/8/layout/process1"/>
    <dgm:cxn modelId="{3EA1C0BD-7E99-47F7-BBFF-5A947D5661C5}" type="presParOf" srcId="{C000E320-E07F-42A4-A0A5-EA4EE89B1CC7}" destId="{86BADBFF-95A6-4F19-BA69-2FCF64DC5800}" srcOrd="1" destOrd="0" presId="urn:microsoft.com/office/officeart/2005/8/layout/process1"/>
    <dgm:cxn modelId="{19AFFEBF-304D-4568-8085-839062EBED20}" type="presParOf" srcId="{86BADBFF-95A6-4F19-BA69-2FCF64DC5800}" destId="{59B37086-5B7D-4D33-872B-C1A5EB37FC49}" srcOrd="0" destOrd="0" presId="urn:microsoft.com/office/officeart/2005/8/layout/process1"/>
    <dgm:cxn modelId="{A45F9905-8CB1-42C3-872E-FCBA54CBB2CE}" type="presParOf" srcId="{C000E320-E07F-42A4-A0A5-EA4EE89B1CC7}" destId="{4FBEE6D7-2FC2-47AE-ABE6-2AF4BD42906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A45C8B1-1C31-4E70-8231-0933FFC8C00E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2F8193-508F-4A69-A967-E0B3CBF6E22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Verify compliance annually</a:t>
          </a:r>
        </a:p>
      </dgm:t>
    </dgm:pt>
    <dgm:pt modelId="{B65F9818-92E3-418B-88A2-BAD4DEFB4FD7}" type="parTrans" cxnId="{C4F53758-C619-4CB4-956C-7EB5A6212909}">
      <dgm:prSet/>
      <dgm:spPr/>
      <dgm:t>
        <a:bodyPr/>
        <a:lstStyle/>
        <a:p>
          <a:endParaRPr lang="en-US"/>
        </a:p>
      </dgm:t>
    </dgm:pt>
    <dgm:pt modelId="{D3910F1E-C09A-469D-8DD4-65EA131F3597}" type="sibTrans" cxnId="{C4F53758-C619-4CB4-956C-7EB5A6212909}">
      <dgm:prSet/>
      <dgm:spPr/>
      <dgm:t>
        <a:bodyPr/>
        <a:lstStyle/>
        <a:p>
          <a:endParaRPr lang="en-US"/>
        </a:p>
      </dgm:t>
    </dgm:pt>
    <dgm:pt modelId="{54716881-6782-47F7-9B68-B62491758B0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On-site monitoring based on project size and funding sources</a:t>
          </a:r>
        </a:p>
      </dgm:t>
    </dgm:pt>
    <dgm:pt modelId="{22ADC900-1FD0-4DDC-9481-1D2BA5389550}" type="parTrans" cxnId="{12E8B751-1004-4E69-A797-4B25C9904ECB}">
      <dgm:prSet/>
      <dgm:spPr/>
      <dgm:t>
        <a:bodyPr/>
        <a:lstStyle/>
        <a:p>
          <a:endParaRPr lang="en-US"/>
        </a:p>
      </dgm:t>
    </dgm:pt>
    <dgm:pt modelId="{FEB6B84B-1718-4FE4-B9A4-1840B1623363}" type="sibTrans" cxnId="{12E8B751-1004-4E69-A797-4B25C9904ECB}">
      <dgm:prSet/>
      <dgm:spPr/>
      <dgm:t>
        <a:bodyPr/>
        <a:lstStyle/>
        <a:p>
          <a:endParaRPr lang="en-US"/>
        </a:p>
      </dgm:t>
    </dgm:pt>
    <dgm:pt modelId="{AF518790-E233-418C-A10A-C15A66A2BD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“Desk Reviews” when onsite monitoring not required</a:t>
          </a:r>
        </a:p>
      </dgm:t>
    </dgm:pt>
    <dgm:pt modelId="{C7C58DD8-2CBD-4459-BEF4-C7141BE33D3D}" type="parTrans" cxnId="{174BBAE8-2FC9-4114-8AE2-E5E4BDEEF572}">
      <dgm:prSet/>
      <dgm:spPr/>
      <dgm:t>
        <a:bodyPr/>
        <a:lstStyle/>
        <a:p>
          <a:endParaRPr lang="en-US"/>
        </a:p>
      </dgm:t>
    </dgm:pt>
    <dgm:pt modelId="{31931BA3-839C-42E7-9CDA-B74E23636B92}" type="sibTrans" cxnId="{174BBAE8-2FC9-4114-8AE2-E5E4BDEEF572}">
      <dgm:prSet/>
      <dgm:spPr/>
      <dgm:t>
        <a:bodyPr/>
        <a:lstStyle/>
        <a:p>
          <a:endParaRPr lang="en-US"/>
        </a:p>
      </dgm:t>
    </dgm:pt>
    <dgm:pt modelId="{4E66A9AC-914F-4EEB-95C0-72672D2082F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Owner or PM must certify annually that units are suitable for occupancy</a:t>
          </a:r>
        </a:p>
      </dgm:t>
    </dgm:pt>
    <dgm:pt modelId="{D6CA4D54-421F-400E-B4BA-56F00C7ADE4C}" type="parTrans" cxnId="{4603A41A-AB9B-4622-9575-972C6EFF32B6}">
      <dgm:prSet/>
      <dgm:spPr/>
      <dgm:t>
        <a:bodyPr/>
        <a:lstStyle/>
        <a:p>
          <a:endParaRPr lang="en-US"/>
        </a:p>
      </dgm:t>
    </dgm:pt>
    <dgm:pt modelId="{F3A8E769-21BA-4260-AA29-FFB02E94B603}" type="sibTrans" cxnId="{4603A41A-AB9B-4622-9575-972C6EFF32B6}">
      <dgm:prSet/>
      <dgm:spPr/>
      <dgm:t>
        <a:bodyPr/>
        <a:lstStyle/>
        <a:p>
          <a:endParaRPr lang="en-US"/>
        </a:p>
      </dgm:t>
    </dgm:pt>
    <dgm:pt modelId="{6931228B-7E5B-4081-9426-BDDA4CF166E0}" type="pres">
      <dgm:prSet presAssocID="{2A45C8B1-1C31-4E70-8231-0933FFC8C00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C99AFE-50BF-46D4-B312-BD17720693B1}" type="pres">
      <dgm:prSet presAssocID="{2A45C8B1-1C31-4E70-8231-0933FFC8C00E}" presName="arrow" presStyleLbl="bgShp" presStyleIdx="0" presStyleCnt="1"/>
      <dgm:spPr/>
    </dgm:pt>
    <dgm:pt modelId="{4CD0E988-FD04-4A96-B3B1-9F8E0069BE1E}" type="pres">
      <dgm:prSet presAssocID="{2A45C8B1-1C31-4E70-8231-0933FFC8C00E}" presName="linearProcess" presStyleCnt="0"/>
      <dgm:spPr/>
    </dgm:pt>
    <dgm:pt modelId="{A13AE7B7-3685-4FB3-B86D-C7B18411045C}" type="pres">
      <dgm:prSet presAssocID="{AA2F8193-508F-4A69-A967-E0B3CBF6E22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30E64-50BC-4BE5-9E90-EA5873A23BC5}" type="pres">
      <dgm:prSet presAssocID="{D3910F1E-C09A-469D-8DD4-65EA131F3597}" presName="sibTrans" presStyleCnt="0"/>
      <dgm:spPr/>
    </dgm:pt>
    <dgm:pt modelId="{892D8986-E6B1-42CC-822F-123F6916F061}" type="pres">
      <dgm:prSet presAssocID="{54716881-6782-47F7-9B68-B62491758B0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133F9-4AC9-4D7F-8C67-598EE1334EE5}" type="pres">
      <dgm:prSet presAssocID="{FEB6B84B-1718-4FE4-B9A4-1840B1623363}" presName="sibTrans" presStyleCnt="0"/>
      <dgm:spPr/>
    </dgm:pt>
    <dgm:pt modelId="{889B5123-90F2-4870-8299-94EE5287CF70}" type="pres">
      <dgm:prSet presAssocID="{AF518790-E233-418C-A10A-C15A66A2BDF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F574A-E43B-4F12-9077-C026D5E83A77}" type="pres">
      <dgm:prSet presAssocID="{31931BA3-839C-42E7-9CDA-B74E23636B92}" presName="sibTrans" presStyleCnt="0"/>
      <dgm:spPr/>
    </dgm:pt>
    <dgm:pt modelId="{0884705E-8BC7-4EFC-8088-31077475D35C}" type="pres">
      <dgm:prSet presAssocID="{4E66A9AC-914F-4EEB-95C0-72672D2082F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03A41A-AB9B-4622-9575-972C6EFF32B6}" srcId="{2A45C8B1-1C31-4E70-8231-0933FFC8C00E}" destId="{4E66A9AC-914F-4EEB-95C0-72672D2082FD}" srcOrd="3" destOrd="0" parTransId="{D6CA4D54-421F-400E-B4BA-56F00C7ADE4C}" sibTransId="{F3A8E769-21BA-4260-AA29-FFB02E94B603}"/>
    <dgm:cxn modelId="{54A2CE92-DF4A-4FD6-80FD-4D13193028FB}" type="presOf" srcId="{2A45C8B1-1C31-4E70-8231-0933FFC8C00E}" destId="{6931228B-7E5B-4081-9426-BDDA4CF166E0}" srcOrd="0" destOrd="0" presId="urn:microsoft.com/office/officeart/2005/8/layout/hProcess9"/>
    <dgm:cxn modelId="{267BFCCE-D49B-4641-A3D6-385B3F1F0BA9}" type="presOf" srcId="{AA2F8193-508F-4A69-A967-E0B3CBF6E22C}" destId="{A13AE7B7-3685-4FB3-B86D-C7B18411045C}" srcOrd="0" destOrd="0" presId="urn:microsoft.com/office/officeart/2005/8/layout/hProcess9"/>
    <dgm:cxn modelId="{174BBAE8-2FC9-4114-8AE2-E5E4BDEEF572}" srcId="{2A45C8B1-1C31-4E70-8231-0933FFC8C00E}" destId="{AF518790-E233-418C-A10A-C15A66A2BDF4}" srcOrd="2" destOrd="0" parTransId="{C7C58DD8-2CBD-4459-BEF4-C7141BE33D3D}" sibTransId="{31931BA3-839C-42E7-9CDA-B74E23636B92}"/>
    <dgm:cxn modelId="{12E8B751-1004-4E69-A797-4B25C9904ECB}" srcId="{2A45C8B1-1C31-4E70-8231-0933FFC8C00E}" destId="{54716881-6782-47F7-9B68-B62491758B04}" srcOrd="1" destOrd="0" parTransId="{22ADC900-1FD0-4DDC-9481-1D2BA5389550}" sibTransId="{FEB6B84B-1718-4FE4-B9A4-1840B1623363}"/>
    <dgm:cxn modelId="{367DC560-52A6-4CA5-822C-F2A6E40F65BB}" type="presOf" srcId="{AF518790-E233-418C-A10A-C15A66A2BDF4}" destId="{889B5123-90F2-4870-8299-94EE5287CF70}" srcOrd="0" destOrd="0" presId="urn:microsoft.com/office/officeart/2005/8/layout/hProcess9"/>
    <dgm:cxn modelId="{C4F53758-C619-4CB4-956C-7EB5A6212909}" srcId="{2A45C8B1-1C31-4E70-8231-0933FFC8C00E}" destId="{AA2F8193-508F-4A69-A967-E0B3CBF6E22C}" srcOrd="0" destOrd="0" parTransId="{B65F9818-92E3-418B-88A2-BAD4DEFB4FD7}" sibTransId="{D3910F1E-C09A-469D-8DD4-65EA131F3597}"/>
    <dgm:cxn modelId="{780C2DDE-89C9-46C8-AC9E-A12A6B68188C}" type="presOf" srcId="{4E66A9AC-914F-4EEB-95C0-72672D2082FD}" destId="{0884705E-8BC7-4EFC-8088-31077475D35C}" srcOrd="0" destOrd="0" presId="urn:microsoft.com/office/officeart/2005/8/layout/hProcess9"/>
    <dgm:cxn modelId="{2B0A69FF-C7FC-44DE-A413-D5CE2CDC4DA8}" type="presOf" srcId="{54716881-6782-47F7-9B68-B62491758B04}" destId="{892D8986-E6B1-42CC-822F-123F6916F061}" srcOrd="0" destOrd="0" presId="urn:microsoft.com/office/officeart/2005/8/layout/hProcess9"/>
    <dgm:cxn modelId="{1D14590C-8B5D-4763-96A5-1F626C7A5DA7}" type="presParOf" srcId="{6931228B-7E5B-4081-9426-BDDA4CF166E0}" destId="{C9C99AFE-50BF-46D4-B312-BD17720693B1}" srcOrd="0" destOrd="0" presId="urn:microsoft.com/office/officeart/2005/8/layout/hProcess9"/>
    <dgm:cxn modelId="{0861C13C-39E3-45B4-B899-7D515D6FFBD9}" type="presParOf" srcId="{6931228B-7E5B-4081-9426-BDDA4CF166E0}" destId="{4CD0E988-FD04-4A96-B3B1-9F8E0069BE1E}" srcOrd="1" destOrd="0" presId="urn:microsoft.com/office/officeart/2005/8/layout/hProcess9"/>
    <dgm:cxn modelId="{58AE19FD-CB82-4A20-BBE1-B619FBECA7C5}" type="presParOf" srcId="{4CD0E988-FD04-4A96-B3B1-9F8E0069BE1E}" destId="{A13AE7B7-3685-4FB3-B86D-C7B18411045C}" srcOrd="0" destOrd="0" presId="urn:microsoft.com/office/officeart/2005/8/layout/hProcess9"/>
    <dgm:cxn modelId="{584917E1-590D-4397-9470-08703CFB4878}" type="presParOf" srcId="{4CD0E988-FD04-4A96-B3B1-9F8E0069BE1E}" destId="{84B30E64-50BC-4BE5-9E90-EA5873A23BC5}" srcOrd="1" destOrd="0" presId="urn:microsoft.com/office/officeart/2005/8/layout/hProcess9"/>
    <dgm:cxn modelId="{21AAE55E-B822-4746-8A82-425EDF83FC77}" type="presParOf" srcId="{4CD0E988-FD04-4A96-B3B1-9F8E0069BE1E}" destId="{892D8986-E6B1-42CC-822F-123F6916F061}" srcOrd="2" destOrd="0" presId="urn:microsoft.com/office/officeart/2005/8/layout/hProcess9"/>
    <dgm:cxn modelId="{D83FFB94-C08D-441D-86B7-1297367BA8C9}" type="presParOf" srcId="{4CD0E988-FD04-4A96-B3B1-9F8E0069BE1E}" destId="{73A133F9-4AC9-4D7F-8C67-598EE1334EE5}" srcOrd="3" destOrd="0" presId="urn:microsoft.com/office/officeart/2005/8/layout/hProcess9"/>
    <dgm:cxn modelId="{A3CF500F-2500-45FD-BD80-E93E96BAAC36}" type="presParOf" srcId="{4CD0E988-FD04-4A96-B3B1-9F8E0069BE1E}" destId="{889B5123-90F2-4870-8299-94EE5287CF70}" srcOrd="4" destOrd="0" presId="urn:microsoft.com/office/officeart/2005/8/layout/hProcess9"/>
    <dgm:cxn modelId="{EF15DA89-3C1D-4A26-B7CD-728C1851A1B9}" type="presParOf" srcId="{4CD0E988-FD04-4A96-B3B1-9F8E0069BE1E}" destId="{DAAF574A-E43B-4F12-9077-C026D5E83A77}" srcOrd="5" destOrd="0" presId="urn:microsoft.com/office/officeart/2005/8/layout/hProcess9"/>
    <dgm:cxn modelId="{08984200-E28D-48BB-A67A-2F349F93BBFE}" type="presParOf" srcId="{4CD0E988-FD04-4A96-B3B1-9F8E0069BE1E}" destId="{0884705E-8BC7-4EFC-8088-31077475D35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AB5FF84-DA5E-45B3-B5C6-0AF13FB10CA0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A8EAA63A-1EC7-4E43-85D3-ECCB4811ED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Completed monitoring checklist</a:t>
          </a:r>
        </a:p>
      </dgm:t>
    </dgm:pt>
    <dgm:pt modelId="{FD3F5FDA-F8DC-41B8-95C2-BC0E136E360F}" type="parTrans" cxnId="{BBEE597B-4B95-4DDD-89FA-96DDBA263C0C}">
      <dgm:prSet/>
      <dgm:spPr/>
      <dgm:t>
        <a:bodyPr/>
        <a:lstStyle/>
        <a:p>
          <a:endParaRPr lang="en-US"/>
        </a:p>
      </dgm:t>
    </dgm:pt>
    <dgm:pt modelId="{1D3EC080-F79E-430E-989E-816C92DB4A91}" type="sibTrans" cxnId="{BBEE597B-4B95-4DDD-89FA-96DDBA263C0C}">
      <dgm:prSet phldrT="1" phldr="0"/>
      <dgm:spPr/>
      <dgm:t>
        <a:bodyPr/>
        <a:lstStyle/>
        <a:p>
          <a:endParaRPr lang="en-US"/>
        </a:p>
      </dgm:t>
    </dgm:pt>
    <dgm:pt modelId="{DF2F059B-AB9A-44FF-B99D-0A70D74B9C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Annual financial audit</a:t>
          </a:r>
        </a:p>
      </dgm:t>
    </dgm:pt>
    <dgm:pt modelId="{0C3D6B55-9197-4DA5-B99A-DEFA85A0332C}" type="parTrans" cxnId="{2217AA2C-DDD6-4E5F-82A0-3EE96471F1E4}">
      <dgm:prSet/>
      <dgm:spPr/>
      <dgm:t>
        <a:bodyPr/>
        <a:lstStyle/>
        <a:p>
          <a:endParaRPr lang="en-US"/>
        </a:p>
      </dgm:t>
    </dgm:pt>
    <dgm:pt modelId="{F03A5126-F33C-4951-8454-744518C935F2}" type="sibTrans" cxnId="{2217AA2C-DDD6-4E5F-82A0-3EE96471F1E4}">
      <dgm:prSet phldrT="2" phldr="0"/>
      <dgm:spPr/>
      <dgm:t>
        <a:bodyPr/>
        <a:lstStyle/>
        <a:p>
          <a:endParaRPr lang="en-US"/>
        </a:p>
      </dgm:t>
    </dgm:pt>
    <dgm:pt modelId="{521EFA3B-A4DE-423A-81C5-41EBA60C76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Certificates of Insurance (DHCD/CEDAC)</a:t>
          </a:r>
        </a:p>
      </dgm:t>
    </dgm:pt>
    <dgm:pt modelId="{811A3977-B1E9-4000-827E-1DF232FAB8B4}" type="parTrans" cxnId="{871914F5-387C-4572-93C8-F32DBCCCF61F}">
      <dgm:prSet/>
      <dgm:spPr/>
      <dgm:t>
        <a:bodyPr/>
        <a:lstStyle/>
        <a:p>
          <a:endParaRPr lang="en-US"/>
        </a:p>
      </dgm:t>
    </dgm:pt>
    <dgm:pt modelId="{218647DE-831D-460C-8689-BE363F33129E}" type="sibTrans" cxnId="{871914F5-387C-4572-93C8-F32DBCCCF61F}">
      <dgm:prSet phldrT="3" phldr="0"/>
      <dgm:spPr/>
      <dgm:t>
        <a:bodyPr/>
        <a:lstStyle/>
        <a:p>
          <a:endParaRPr lang="en-US"/>
        </a:p>
      </dgm:t>
    </dgm:pt>
    <dgm:pt modelId="{A790CA65-E855-4983-B894-EDEE7EFDD7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Current comparable income statement</a:t>
          </a:r>
        </a:p>
      </dgm:t>
    </dgm:pt>
    <dgm:pt modelId="{88F58F38-FDF9-4EEC-9197-D1B94569E1FB}" type="parTrans" cxnId="{35DF3C7E-C1D9-4CBB-AD1A-B1161D7EF96D}">
      <dgm:prSet/>
      <dgm:spPr/>
      <dgm:t>
        <a:bodyPr/>
        <a:lstStyle/>
        <a:p>
          <a:endParaRPr lang="en-US"/>
        </a:p>
      </dgm:t>
    </dgm:pt>
    <dgm:pt modelId="{773636EC-734F-42A0-AB36-D88B27684C3C}" type="sibTrans" cxnId="{35DF3C7E-C1D9-4CBB-AD1A-B1161D7EF96D}">
      <dgm:prSet phldrT="4" phldr="0"/>
      <dgm:spPr/>
      <dgm:t>
        <a:bodyPr/>
        <a:lstStyle/>
        <a:p>
          <a:endParaRPr lang="en-US"/>
        </a:p>
      </dgm:t>
    </dgm:pt>
    <dgm:pt modelId="{9E11DEE6-D5B9-4630-9187-625EDEC6A4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Annual per unit cash flow for prior two years (net depreciation and amortization)</a:t>
          </a:r>
        </a:p>
      </dgm:t>
    </dgm:pt>
    <dgm:pt modelId="{D2DCB2EF-E594-4C91-B028-0C24B55B31FF}" type="parTrans" cxnId="{BE9FE2DB-4BD5-438B-BDDF-868E4221550D}">
      <dgm:prSet/>
      <dgm:spPr/>
      <dgm:t>
        <a:bodyPr/>
        <a:lstStyle/>
        <a:p>
          <a:endParaRPr lang="en-US"/>
        </a:p>
      </dgm:t>
    </dgm:pt>
    <dgm:pt modelId="{F873D08C-DFF6-40A9-BC1A-627765C6B514}" type="sibTrans" cxnId="{BE9FE2DB-4BD5-438B-BDDF-868E4221550D}">
      <dgm:prSet phldrT="5" phldr="0"/>
      <dgm:spPr/>
      <dgm:t>
        <a:bodyPr/>
        <a:lstStyle/>
        <a:p>
          <a:endParaRPr lang="en-US"/>
        </a:p>
      </dgm:t>
    </dgm:pt>
    <dgm:pt modelId="{9AFD9C29-1FD5-4801-ABB6-D5ED4DA63A12}" type="pres">
      <dgm:prSet presAssocID="{CAB5FF84-DA5E-45B3-B5C6-0AF13FB10CA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7134C3-8C13-45D7-8719-A566AF795D02}" type="pres">
      <dgm:prSet presAssocID="{A8EAA63A-1EC7-4E43-85D3-ECCB4811ED25}" presName="compNode" presStyleCnt="0"/>
      <dgm:spPr/>
    </dgm:pt>
    <dgm:pt modelId="{A783891E-A56D-42C1-BBB3-9E27A69C1341}" type="pres">
      <dgm:prSet presAssocID="{A8EAA63A-1EC7-4E43-85D3-ECCB4811ED25}" presName="bgRect" presStyleLbl="bgShp" presStyleIdx="0" presStyleCnt="5"/>
      <dgm:spPr/>
    </dgm:pt>
    <dgm:pt modelId="{7EFA42D5-439B-4011-BB2D-6D6B66D61594}" type="pres">
      <dgm:prSet presAssocID="{A8EAA63A-1EC7-4E43-85D3-ECCB4811ED2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9F3EA2B-9A70-4A83-9001-0890B643ADAB}" type="pres">
      <dgm:prSet presAssocID="{A8EAA63A-1EC7-4E43-85D3-ECCB4811ED25}" presName="spaceRect" presStyleCnt="0"/>
      <dgm:spPr/>
    </dgm:pt>
    <dgm:pt modelId="{A1CD9968-8719-4C72-9B65-9314120C27E6}" type="pres">
      <dgm:prSet presAssocID="{A8EAA63A-1EC7-4E43-85D3-ECCB4811ED25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A301667-8CE1-403D-BE09-CCABCB58950F}" type="pres">
      <dgm:prSet presAssocID="{1D3EC080-F79E-430E-989E-816C92DB4A91}" presName="sibTrans" presStyleCnt="0"/>
      <dgm:spPr/>
    </dgm:pt>
    <dgm:pt modelId="{759CB194-DB93-4A8C-B4D0-EE22FF4020D1}" type="pres">
      <dgm:prSet presAssocID="{DF2F059B-AB9A-44FF-B99D-0A70D74B9CC6}" presName="compNode" presStyleCnt="0"/>
      <dgm:spPr/>
    </dgm:pt>
    <dgm:pt modelId="{D56D0176-2957-42D6-923D-6A70D15FBD91}" type="pres">
      <dgm:prSet presAssocID="{DF2F059B-AB9A-44FF-B99D-0A70D74B9CC6}" presName="bgRect" presStyleLbl="bgShp" presStyleIdx="1" presStyleCnt="5"/>
      <dgm:spPr/>
    </dgm:pt>
    <dgm:pt modelId="{9DBFD5A1-C21C-4FCE-8678-ADAA0C19CBA5}" type="pres">
      <dgm:prSet presAssocID="{DF2F059B-AB9A-44FF-B99D-0A70D74B9C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A04467E-BF0D-44B1-8EC4-DD348FCD2E56}" type="pres">
      <dgm:prSet presAssocID="{DF2F059B-AB9A-44FF-B99D-0A70D74B9CC6}" presName="spaceRect" presStyleCnt="0"/>
      <dgm:spPr/>
    </dgm:pt>
    <dgm:pt modelId="{0E784AC5-A3C2-4BF7-9D8C-4AFD6306BA07}" type="pres">
      <dgm:prSet presAssocID="{DF2F059B-AB9A-44FF-B99D-0A70D74B9CC6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42F2DB-B77F-4F20-B78B-1FF5AB112DB8}" type="pres">
      <dgm:prSet presAssocID="{F03A5126-F33C-4951-8454-744518C935F2}" presName="sibTrans" presStyleCnt="0"/>
      <dgm:spPr/>
    </dgm:pt>
    <dgm:pt modelId="{C2B3A0E1-7818-4E40-9E99-A2663DB99A04}" type="pres">
      <dgm:prSet presAssocID="{521EFA3B-A4DE-423A-81C5-41EBA60C76EB}" presName="compNode" presStyleCnt="0"/>
      <dgm:spPr/>
    </dgm:pt>
    <dgm:pt modelId="{99ECCC69-AB13-4516-8035-67BB306BAC17}" type="pres">
      <dgm:prSet presAssocID="{521EFA3B-A4DE-423A-81C5-41EBA60C76EB}" presName="bgRect" presStyleLbl="bgShp" presStyleIdx="2" presStyleCnt="5"/>
      <dgm:spPr/>
    </dgm:pt>
    <dgm:pt modelId="{26C4FD24-B7BE-4227-92BE-1A9F14F362FD}" type="pres">
      <dgm:prSet presAssocID="{521EFA3B-A4DE-423A-81C5-41EBA60C76E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A8F92C03-26F4-4577-9C55-1266714F0568}" type="pres">
      <dgm:prSet presAssocID="{521EFA3B-A4DE-423A-81C5-41EBA60C76EB}" presName="spaceRect" presStyleCnt="0"/>
      <dgm:spPr/>
    </dgm:pt>
    <dgm:pt modelId="{9F6F7700-F0BA-44AA-B2F3-915C45ACD03E}" type="pres">
      <dgm:prSet presAssocID="{521EFA3B-A4DE-423A-81C5-41EBA60C76EB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96EC8C1-9585-45CD-ACDE-8C4795FE0CA7}" type="pres">
      <dgm:prSet presAssocID="{218647DE-831D-460C-8689-BE363F33129E}" presName="sibTrans" presStyleCnt="0"/>
      <dgm:spPr/>
    </dgm:pt>
    <dgm:pt modelId="{52F2DE8E-A4C0-44A9-A6F1-0E0C0C6722E3}" type="pres">
      <dgm:prSet presAssocID="{A790CA65-E855-4983-B894-EDEE7EFDD7D1}" presName="compNode" presStyleCnt="0"/>
      <dgm:spPr/>
    </dgm:pt>
    <dgm:pt modelId="{24E92DF9-556B-415D-8BC2-7A78E5ADDF49}" type="pres">
      <dgm:prSet presAssocID="{A790CA65-E855-4983-B894-EDEE7EFDD7D1}" presName="bgRect" presStyleLbl="bgShp" presStyleIdx="3" presStyleCnt="5"/>
      <dgm:spPr/>
    </dgm:pt>
    <dgm:pt modelId="{D73FA0A8-0E85-4960-8EA4-704864854D91}" type="pres">
      <dgm:prSet presAssocID="{A790CA65-E855-4983-B894-EDEE7EFDD7D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C367591-D9BA-440E-BFED-22625480EFAF}" type="pres">
      <dgm:prSet presAssocID="{A790CA65-E855-4983-B894-EDEE7EFDD7D1}" presName="spaceRect" presStyleCnt="0"/>
      <dgm:spPr/>
    </dgm:pt>
    <dgm:pt modelId="{9225BDBA-EC54-4E59-AB37-E71AB7DB6AFF}" type="pres">
      <dgm:prSet presAssocID="{A790CA65-E855-4983-B894-EDEE7EFDD7D1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2E87BE6-219F-427F-8542-7EC5D7E25AB8}" type="pres">
      <dgm:prSet presAssocID="{773636EC-734F-42A0-AB36-D88B27684C3C}" presName="sibTrans" presStyleCnt="0"/>
      <dgm:spPr/>
    </dgm:pt>
    <dgm:pt modelId="{BA504662-E96F-4447-9637-C91070C5C696}" type="pres">
      <dgm:prSet presAssocID="{9E11DEE6-D5B9-4630-9187-625EDEC6A4F2}" presName="compNode" presStyleCnt="0"/>
      <dgm:spPr/>
    </dgm:pt>
    <dgm:pt modelId="{4D71F8DF-F1F2-443D-8653-8D3AF12365D3}" type="pres">
      <dgm:prSet presAssocID="{9E11DEE6-D5B9-4630-9187-625EDEC6A4F2}" presName="bgRect" presStyleLbl="bgShp" presStyleIdx="4" presStyleCnt="5"/>
      <dgm:spPr/>
    </dgm:pt>
    <dgm:pt modelId="{1C9A1D4B-2BEF-4EE7-ADC3-CFFAF89F0AE7}" type="pres">
      <dgm:prSet presAssocID="{9E11DEE6-D5B9-4630-9187-625EDEC6A4F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39541C13-5C8D-4C88-9AE4-C676E90EBE0B}" type="pres">
      <dgm:prSet presAssocID="{9E11DEE6-D5B9-4630-9187-625EDEC6A4F2}" presName="spaceRect" presStyleCnt="0"/>
      <dgm:spPr/>
    </dgm:pt>
    <dgm:pt modelId="{B3C0D8C6-06D5-4072-8685-200E18BD464E}" type="pres">
      <dgm:prSet presAssocID="{9E11DEE6-D5B9-4630-9187-625EDEC6A4F2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FE2DB-4BD5-438B-BDDF-868E4221550D}" srcId="{CAB5FF84-DA5E-45B3-B5C6-0AF13FB10CA0}" destId="{9E11DEE6-D5B9-4630-9187-625EDEC6A4F2}" srcOrd="4" destOrd="0" parTransId="{D2DCB2EF-E594-4C91-B028-0C24B55B31FF}" sibTransId="{F873D08C-DFF6-40A9-BC1A-627765C6B514}"/>
    <dgm:cxn modelId="{35DF3C7E-C1D9-4CBB-AD1A-B1161D7EF96D}" srcId="{CAB5FF84-DA5E-45B3-B5C6-0AF13FB10CA0}" destId="{A790CA65-E855-4983-B894-EDEE7EFDD7D1}" srcOrd="3" destOrd="0" parTransId="{88F58F38-FDF9-4EEC-9197-D1B94569E1FB}" sibTransId="{773636EC-734F-42A0-AB36-D88B27684C3C}"/>
    <dgm:cxn modelId="{BBEE597B-4B95-4DDD-89FA-96DDBA263C0C}" srcId="{CAB5FF84-DA5E-45B3-B5C6-0AF13FB10CA0}" destId="{A8EAA63A-1EC7-4E43-85D3-ECCB4811ED25}" srcOrd="0" destOrd="0" parTransId="{FD3F5FDA-F8DC-41B8-95C2-BC0E136E360F}" sibTransId="{1D3EC080-F79E-430E-989E-816C92DB4A91}"/>
    <dgm:cxn modelId="{81B9E0C0-4833-483E-95D7-D098B6E0C6DE}" type="presOf" srcId="{CAB5FF84-DA5E-45B3-B5C6-0AF13FB10CA0}" destId="{9AFD9C29-1FD5-4801-ABB6-D5ED4DA63A12}" srcOrd="0" destOrd="0" presId="urn:microsoft.com/office/officeart/2018/2/layout/IconVerticalSolidList"/>
    <dgm:cxn modelId="{57137CF3-20D4-4A9D-BC61-8995E97D0AB3}" type="presOf" srcId="{A8EAA63A-1EC7-4E43-85D3-ECCB4811ED25}" destId="{A1CD9968-8719-4C72-9B65-9314120C27E6}" srcOrd="0" destOrd="0" presId="urn:microsoft.com/office/officeart/2018/2/layout/IconVerticalSolidList"/>
    <dgm:cxn modelId="{D6B6DA4A-CC97-415B-A4A4-10F9D9F93D01}" type="presOf" srcId="{9E11DEE6-D5B9-4630-9187-625EDEC6A4F2}" destId="{B3C0D8C6-06D5-4072-8685-200E18BD464E}" srcOrd="0" destOrd="0" presId="urn:microsoft.com/office/officeart/2018/2/layout/IconVerticalSolidList"/>
    <dgm:cxn modelId="{9C044213-5FF6-4CBF-89DE-1B921E1E7E65}" type="presOf" srcId="{A790CA65-E855-4983-B894-EDEE7EFDD7D1}" destId="{9225BDBA-EC54-4E59-AB37-E71AB7DB6AFF}" srcOrd="0" destOrd="0" presId="urn:microsoft.com/office/officeart/2018/2/layout/IconVerticalSolidList"/>
    <dgm:cxn modelId="{0B1CBBA9-239E-4254-8573-B76CB214C66F}" type="presOf" srcId="{521EFA3B-A4DE-423A-81C5-41EBA60C76EB}" destId="{9F6F7700-F0BA-44AA-B2F3-915C45ACD03E}" srcOrd="0" destOrd="0" presId="urn:microsoft.com/office/officeart/2018/2/layout/IconVerticalSolidList"/>
    <dgm:cxn modelId="{FDA6A484-01C1-4DFE-A35F-C78AA7942447}" type="presOf" srcId="{DF2F059B-AB9A-44FF-B99D-0A70D74B9CC6}" destId="{0E784AC5-A3C2-4BF7-9D8C-4AFD6306BA07}" srcOrd="0" destOrd="0" presId="urn:microsoft.com/office/officeart/2018/2/layout/IconVerticalSolidList"/>
    <dgm:cxn modelId="{2217AA2C-DDD6-4E5F-82A0-3EE96471F1E4}" srcId="{CAB5FF84-DA5E-45B3-B5C6-0AF13FB10CA0}" destId="{DF2F059B-AB9A-44FF-B99D-0A70D74B9CC6}" srcOrd="1" destOrd="0" parTransId="{0C3D6B55-9197-4DA5-B99A-DEFA85A0332C}" sibTransId="{F03A5126-F33C-4951-8454-744518C935F2}"/>
    <dgm:cxn modelId="{871914F5-387C-4572-93C8-F32DBCCCF61F}" srcId="{CAB5FF84-DA5E-45B3-B5C6-0AF13FB10CA0}" destId="{521EFA3B-A4DE-423A-81C5-41EBA60C76EB}" srcOrd="2" destOrd="0" parTransId="{811A3977-B1E9-4000-827E-1DF232FAB8B4}" sibTransId="{218647DE-831D-460C-8689-BE363F33129E}"/>
    <dgm:cxn modelId="{96B29267-4967-47BB-B6CC-7E14170DC3DE}" type="presParOf" srcId="{9AFD9C29-1FD5-4801-ABB6-D5ED4DA63A12}" destId="{057134C3-8C13-45D7-8719-A566AF795D02}" srcOrd="0" destOrd="0" presId="urn:microsoft.com/office/officeart/2018/2/layout/IconVerticalSolidList"/>
    <dgm:cxn modelId="{A7B0DDFB-4754-4A1D-9051-AE7E92D92C54}" type="presParOf" srcId="{057134C3-8C13-45D7-8719-A566AF795D02}" destId="{A783891E-A56D-42C1-BBB3-9E27A69C1341}" srcOrd="0" destOrd="0" presId="urn:microsoft.com/office/officeart/2018/2/layout/IconVerticalSolidList"/>
    <dgm:cxn modelId="{5BF6BD9E-A17C-48AE-BC01-3DE0E4D45E98}" type="presParOf" srcId="{057134C3-8C13-45D7-8719-A566AF795D02}" destId="{7EFA42D5-439B-4011-BB2D-6D6B66D61594}" srcOrd="1" destOrd="0" presId="urn:microsoft.com/office/officeart/2018/2/layout/IconVerticalSolidList"/>
    <dgm:cxn modelId="{CE940BBF-3EFD-46A5-84D6-02B7EAC96F58}" type="presParOf" srcId="{057134C3-8C13-45D7-8719-A566AF795D02}" destId="{D9F3EA2B-9A70-4A83-9001-0890B643ADAB}" srcOrd="2" destOrd="0" presId="urn:microsoft.com/office/officeart/2018/2/layout/IconVerticalSolidList"/>
    <dgm:cxn modelId="{CDAB7845-1EEF-4465-BEEF-CE7D8C593377}" type="presParOf" srcId="{057134C3-8C13-45D7-8719-A566AF795D02}" destId="{A1CD9968-8719-4C72-9B65-9314120C27E6}" srcOrd="3" destOrd="0" presId="urn:microsoft.com/office/officeart/2018/2/layout/IconVerticalSolidList"/>
    <dgm:cxn modelId="{A9C312A5-0C1C-4652-BED1-6AF6C112D63E}" type="presParOf" srcId="{9AFD9C29-1FD5-4801-ABB6-D5ED4DA63A12}" destId="{CA301667-8CE1-403D-BE09-CCABCB58950F}" srcOrd="1" destOrd="0" presId="urn:microsoft.com/office/officeart/2018/2/layout/IconVerticalSolidList"/>
    <dgm:cxn modelId="{33208C48-F27C-4112-88A1-998449001D3B}" type="presParOf" srcId="{9AFD9C29-1FD5-4801-ABB6-D5ED4DA63A12}" destId="{759CB194-DB93-4A8C-B4D0-EE22FF4020D1}" srcOrd="2" destOrd="0" presId="urn:microsoft.com/office/officeart/2018/2/layout/IconVerticalSolidList"/>
    <dgm:cxn modelId="{300884BB-BBC7-436F-8FFE-80C3B0644D76}" type="presParOf" srcId="{759CB194-DB93-4A8C-B4D0-EE22FF4020D1}" destId="{D56D0176-2957-42D6-923D-6A70D15FBD91}" srcOrd="0" destOrd="0" presId="urn:microsoft.com/office/officeart/2018/2/layout/IconVerticalSolidList"/>
    <dgm:cxn modelId="{B77CF9FF-DB2A-4A57-8882-282B6FDCBFF8}" type="presParOf" srcId="{759CB194-DB93-4A8C-B4D0-EE22FF4020D1}" destId="{9DBFD5A1-C21C-4FCE-8678-ADAA0C19CBA5}" srcOrd="1" destOrd="0" presId="urn:microsoft.com/office/officeart/2018/2/layout/IconVerticalSolidList"/>
    <dgm:cxn modelId="{CD8ACEC9-1346-4432-9E62-16425ED55323}" type="presParOf" srcId="{759CB194-DB93-4A8C-B4D0-EE22FF4020D1}" destId="{5A04467E-BF0D-44B1-8EC4-DD348FCD2E56}" srcOrd="2" destOrd="0" presId="urn:microsoft.com/office/officeart/2018/2/layout/IconVerticalSolidList"/>
    <dgm:cxn modelId="{24D016A6-0A56-428E-ADC9-8BB57A69DF58}" type="presParOf" srcId="{759CB194-DB93-4A8C-B4D0-EE22FF4020D1}" destId="{0E784AC5-A3C2-4BF7-9D8C-4AFD6306BA07}" srcOrd="3" destOrd="0" presId="urn:microsoft.com/office/officeart/2018/2/layout/IconVerticalSolidList"/>
    <dgm:cxn modelId="{EE074068-13CF-42D9-9A89-4EBF72B48CAF}" type="presParOf" srcId="{9AFD9C29-1FD5-4801-ABB6-D5ED4DA63A12}" destId="{DF42F2DB-B77F-4F20-B78B-1FF5AB112DB8}" srcOrd="3" destOrd="0" presId="urn:microsoft.com/office/officeart/2018/2/layout/IconVerticalSolidList"/>
    <dgm:cxn modelId="{7E117B82-B1C7-4951-A853-E4DC13D9668F}" type="presParOf" srcId="{9AFD9C29-1FD5-4801-ABB6-D5ED4DA63A12}" destId="{C2B3A0E1-7818-4E40-9E99-A2663DB99A04}" srcOrd="4" destOrd="0" presId="urn:microsoft.com/office/officeart/2018/2/layout/IconVerticalSolidList"/>
    <dgm:cxn modelId="{08C06A41-45BB-46E0-AAEE-779218469805}" type="presParOf" srcId="{C2B3A0E1-7818-4E40-9E99-A2663DB99A04}" destId="{99ECCC69-AB13-4516-8035-67BB306BAC17}" srcOrd="0" destOrd="0" presId="urn:microsoft.com/office/officeart/2018/2/layout/IconVerticalSolidList"/>
    <dgm:cxn modelId="{1D844D49-00E3-40F6-BC00-87F4954BB971}" type="presParOf" srcId="{C2B3A0E1-7818-4E40-9E99-A2663DB99A04}" destId="{26C4FD24-B7BE-4227-92BE-1A9F14F362FD}" srcOrd="1" destOrd="0" presId="urn:microsoft.com/office/officeart/2018/2/layout/IconVerticalSolidList"/>
    <dgm:cxn modelId="{DAA415DD-11D4-40BB-8CAD-8C7CB94CB4E9}" type="presParOf" srcId="{C2B3A0E1-7818-4E40-9E99-A2663DB99A04}" destId="{A8F92C03-26F4-4577-9C55-1266714F0568}" srcOrd="2" destOrd="0" presId="urn:microsoft.com/office/officeart/2018/2/layout/IconVerticalSolidList"/>
    <dgm:cxn modelId="{F5439870-505A-4854-A7A3-EF5EB78312C0}" type="presParOf" srcId="{C2B3A0E1-7818-4E40-9E99-A2663DB99A04}" destId="{9F6F7700-F0BA-44AA-B2F3-915C45ACD03E}" srcOrd="3" destOrd="0" presId="urn:microsoft.com/office/officeart/2018/2/layout/IconVerticalSolidList"/>
    <dgm:cxn modelId="{78E24CB8-3560-4A4E-9BF1-63E1172A9290}" type="presParOf" srcId="{9AFD9C29-1FD5-4801-ABB6-D5ED4DA63A12}" destId="{196EC8C1-9585-45CD-ACDE-8C4795FE0CA7}" srcOrd="5" destOrd="0" presId="urn:microsoft.com/office/officeart/2018/2/layout/IconVerticalSolidList"/>
    <dgm:cxn modelId="{8427474F-FB3B-4968-AE2F-3061FF0F0E8F}" type="presParOf" srcId="{9AFD9C29-1FD5-4801-ABB6-D5ED4DA63A12}" destId="{52F2DE8E-A4C0-44A9-A6F1-0E0C0C6722E3}" srcOrd="6" destOrd="0" presId="urn:microsoft.com/office/officeart/2018/2/layout/IconVerticalSolidList"/>
    <dgm:cxn modelId="{2B774864-5134-48C5-8934-3C9A1AA855CD}" type="presParOf" srcId="{52F2DE8E-A4C0-44A9-A6F1-0E0C0C6722E3}" destId="{24E92DF9-556B-415D-8BC2-7A78E5ADDF49}" srcOrd="0" destOrd="0" presId="urn:microsoft.com/office/officeart/2018/2/layout/IconVerticalSolidList"/>
    <dgm:cxn modelId="{7432D984-4D17-4257-B76E-A0147BB85768}" type="presParOf" srcId="{52F2DE8E-A4C0-44A9-A6F1-0E0C0C6722E3}" destId="{D73FA0A8-0E85-4960-8EA4-704864854D91}" srcOrd="1" destOrd="0" presId="urn:microsoft.com/office/officeart/2018/2/layout/IconVerticalSolidList"/>
    <dgm:cxn modelId="{190D6161-4735-4966-9F08-78E641D1254F}" type="presParOf" srcId="{52F2DE8E-A4C0-44A9-A6F1-0E0C0C6722E3}" destId="{1C367591-D9BA-440E-BFED-22625480EFAF}" srcOrd="2" destOrd="0" presId="urn:microsoft.com/office/officeart/2018/2/layout/IconVerticalSolidList"/>
    <dgm:cxn modelId="{C12ACD71-E309-4240-9E25-06438F73F10B}" type="presParOf" srcId="{52F2DE8E-A4C0-44A9-A6F1-0E0C0C6722E3}" destId="{9225BDBA-EC54-4E59-AB37-E71AB7DB6AFF}" srcOrd="3" destOrd="0" presId="urn:microsoft.com/office/officeart/2018/2/layout/IconVerticalSolidList"/>
    <dgm:cxn modelId="{201CFE43-B09F-4A9C-888F-A4F3D2273017}" type="presParOf" srcId="{9AFD9C29-1FD5-4801-ABB6-D5ED4DA63A12}" destId="{D2E87BE6-219F-427F-8542-7EC5D7E25AB8}" srcOrd="7" destOrd="0" presId="urn:microsoft.com/office/officeart/2018/2/layout/IconVerticalSolidList"/>
    <dgm:cxn modelId="{8380626A-1BEB-40B1-9785-833DC89B16A4}" type="presParOf" srcId="{9AFD9C29-1FD5-4801-ABB6-D5ED4DA63A12}" destId="{BA504662-E96F-4447-9637-C91070C5C696}" srcOrd="8" destOrd="0" presId="urn:microsoft.com/office/officeart/2018/2/layout/IconVerticalSolidList"/>
    <dgm:cxn modelId="{67549022-C2FC-4B08-8600-18916AB4BF88}" type="presParOf" srcId="{BA504662-E96F-4447-9637-C91070C5C696}" destId="{4D71F8DF-F1F2-443D-8653-8D3AF12365D3}" srcOrd="0" destOrd="0" presId="urn:microsoft.com/office/officeart/2018/2/layout/IconVerticalSolidList"/>
    <dgm:cxn modelId="{CEA8B3E5-2640-45D3-8BC9-0DC842434AC9}" type="presParOf" srcId="{BA504662-E96F-4447-9637-C91070C5C696}" destId="{1C9A1D4B-2BEF-4EE7-ADC3-CFFAF89F0AE7}" srcOrd="1" destOrd="0" presId="urn:microsoft.com/office/officeart/2018/2/layout/IconVerticalSolidList"/>
    <dgm:cxn modelId="{587805B2-0B07-4134-BC5E-70E0F25FCAAF}" type="presParOf" srcId="{BA504662-E96F-4447-9637-C91070C5C696}" destId="{39541C13-5C8D-4C88-9AE4-C676E90EBE0B}" srcOrd="2" destOrd="0" presId="urn:microsoft.com/office/officeart/2018/2/layout/IconVerticalSolidList"/>
    <dgm:cxn modelId="{17CECC25-E3B8-4AA1-85F3-D88BBE043EF9}" type="presParOf" srcId="{BA504662-E96F-4447-9637-C91070C5C696}" destId="{B3C0D8C6-06D5-4072-8685-200E18BD46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AB5FF84-DA5E-45B3-B5C6-0AF13FB10CA0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A8EAA63A-1EC7-4E43-85D3-ECCB4811ED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HOME:</a:t>
          </a:r>
        </a:p>
        <a:p>
          <a:pPr>
            <a:lnSpc>
              <a:spcPct val="100000"/>
            </a:lnSpc>
          </a:pPr>
          <a:r>
            <a:rPr lang="en-US" dirty="0"/>
            <a:t>	Current HOME Rent Approval</a:t>
          </a:r>
        </a:p>
      </dgm:t>
    </dgm:pt>
    <dgm:pt modelId="{FD3F5FDA-F8DC-41B8-95C2-BC0E136E360F}" type="parTrans" cxnId="{BBEE597B-4B95-4DDD-89FA-96DDBA263C0C}">
      <dgm:prSet/>
      <dgm:spPr/>
      <dgm:t>
        <a:bodyPr/>
        <a:lstStyle/>
        <a:p>
          <a:endParaRPr lang="en-US"/>
        </a:p>
      </dgm:t>
    </dgm:pt>
    <dgm:pt modelId="{1D3EC080-F79E-430E-989E-816C92DB4A91}" type="sibTrans" cxnId="{BBEE597B-4B95-4DDD-89FA-96DDBA263C0C}">
      <dgm:prSet phldrT="1" phldr="0"/>
      <dgm:spPr/>
      <dgm:t>
        <a:bodyPr/>
        <a:lstStyle/>
        <a:p>
          <a:endParaRPr lang="en-US"/>
        </a:p>
      </dgm:t>
    </dgm:pt>
    <dgm:pt modelId="{DF2F059B-AB9A-44FF-B99D-0A70D74B9C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HIF, CBH, FCF: </a:t>
          </a:r>
        </a:p>
        <a:p>
          <a:pPr>
            <a:lnSpc>
              <a:spcPct val="100000"/>
            </a:lnSpc>
          </a:pPr>
          <a:r>
            <a:rPr lang="en-US" dirty="0"/>
            <a:t>	Compliance Affidavit</a:t>
          </a:r>
        </a:p>
      </dgm:t>
    </dgm:pt>
    <dgm:pt modelId="{0C3D6B55-9197-4DA5-B99A-DEFA85A0332C}" type="parTrans" cxnId="{2217AA2C-DDD6-4E5F-82A0-3EE96471F1E4}">
      <dgm:prSet/>
      <dgm:spPr/>
      <dgm:t>
        <a:bodyPr/>
        <a:lstStyle/>
        <a:p>
          <a:endParaRPr lang="en-US"/>
        </a:p>
      </dgm:t>
    </dgm:pt>
    <dgm:pt modelId="{F03A5126-F33C-4951-8454-744518C935F2}" type="sibTrans" cxnId="{2217AA2C-DDD6-4E5F-82A0-3EE96471F1E4}">
      <dgm:prSet phldrT="2" phldr="0"/>
      <dgm:spPr/>
      <dgm:t>
        <a:bodyPr/>
        <a:lstStyle/>
        <a:p>
          <a:endParaRPr lang="en-US"/>
        </a:p>
      </dgm:t>
    </dgm:pt>
    <dgm:pt modelId="{AB1AAAAE-2FB1-4E93-AD44-DCD77DB4C6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Reserve account balances and contribution amounts</a:t>
          </a:r>
        </a:p>
      </dgm:t>
    </dgm:pt>
    <dgm:pt modelId="{5A845DC9-3CBB-475F-892C-B8B89D5319AD}" type="parTrans" cxnId="{3F751249-3A47-4F1E-9AC6-C5306C0491B6}">
      <dgm:prSet/>
      <dgm:spPr/>
      <dgm:t>
        <a:bodyPr/>
        <a:lstStyle/>
        <a:p>
          <a:endParaRPr lang="en-US"/>
        </a:p>
      </dgm:t>
    </dgm:pt>
    <dgm:pt modelId="{3F8D4850-6FD5-4987-B06D-4E6D10B8D9B8}" type="sibTrans" cxnId="{3F751249-3A47-4F1E-9AC6-C5306C0491B6}">
      <dgm:prSet/>
      <dgm:spPr/>
      <dgm:t>
        <a:bodyPr/>
        <a:lstStyle/>
        <a:p>
          <a:endParaRPr lang="en-US"/>
        </a:p>
      </dgm:t>
    </dgm:pt>
    <dgm:pt modelId="{D397AE2C-CE16-444A-8EAC-929360C4D7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Reserve account disbursements</a:t>
          </a:r>
        </a:p>
      </dgm:t>
    </dgm:pt>
    <dgm:pt modelId="{7A3979EC-9EDC-446F-9AF1-EF439E59696C}" type="parTrans" cxnId="{F7343142-DCC8-42AE-8796-D34190AE6775}">
      <dgm:prSet/>
      <dgm:spPr/>
      <dgm:t>
        <a:bodyPr/>
        <a:lstStyle/>
        <a:p>
          <a:endParaRPr lang="en-US"/>
        </a:p>
      </dgm:t>
    </dgm:pt>
    <dgm:pt modelId="{26594378-3C73-4F22-8A3A-DA79F133B9CD}" type="sibTrans" cxnId="{F7343142-DCC8-42AE-8796-D34190AE6775}">
      <dgm:prSet/>
      <dgm:spPr/>
      <dgm:t>
        <a:bodyPr/>
        <a:lstStyle/>
        <a:p>
          <a:endParaRPr lang="en-US"/>
        </a:p>
      </dgm:t>
    </dgm:pt>
    <dgm:pt modelId="{3B5FB803-6B66-4462-B25D-52D9202335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Unit designation compliance report</a:t>
          </a:r>
        </a:p>
      </dgm:t>
    </dgm:pt>
    <dgm:pt modelId="{398AAEF1-D9F6-4F63-BC33-B15EC898D7C4}" type="parTrans" cxnId="{2D1B8328-C5D6-4BA7-A5BE-B0FC819CED3B}">
      <dgm:prSet/>
      <dgm:spPr/>
      <dgm:t>
        <a:bodyPr/>
        <a:lstStyle/>
        <a:p>
          <a:endParaRPr lang="en-US"/>
        </a:p>
      </dgm:t>
    </dgm:pt>
    <dgm:pt modelId="{0C3440FF-0D22-4F39-8BC9-8354F43D36D8}" type="sibTrans" cxnId="{2D1B8328-C5D6-4BA7-A5BE-B0FC819CED3B}">
      <dgm:prSet/>
      <dgm:spPr/>
      <dgm:t>
        <a:bodyPr/>
        <a:lstStyle/>
        <a:p>
          <a:endParaRPr lang="en-US"/>
        </a:p>
      </dgm:t>
    </dgm:pt>
    <dgm:pt modelId="{FD9B0A78-A4F0-4B66-AAFC-61B56FEC46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CEDAC annual cash flow template</a:t>
          </a:r>
        </a:p>
      </dgm:t>
    </dgm:pt>
    <dgm:pt modelId="{E721241F-2C56-4831-A135-F786E9739283}" type="parTrans" cxnId="{80FA70A9-987F-4078-A252-8BC4EF27F03A}">
      <dgm:prSet/>
      <dgm:spPr/>
      <dgm:t>
        <a:bodyPr/>
        <a:lstStyle/>
        <a:p>
          <a:endParaRPr lang="en-US"/>
        </a:p>
      </dgm:t>
    </dgm:pt>
    <dgm:pt modelId="{BCB854E9-5C01-4023-BAE3-21F37F000DFA}" type="sibTrans" cxnId="{80FA70A9-987F-4078-A252-8BC4EF27F03A}">
      <dgm:prSet/>
      <dgm:spPr/>
      <dgm:t>
        <a:bodyPr/>
        <a:lstStyle/>
        <a:p>
          <a:endParaRPr lang="en-US"/>
        </a:p>
      </dgm:t>
    </dgm:pt>
    <dgm:pt modelId="{9AFD9C29-1FD5-4801-ABB6-D5ED4DA63A12}" type="pres">
      <dgm:prSet presAssocID="{CAB5FF84-DA5E-45B3-B5C6-0AF13FB10CA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A886E5-846D-4A3C-814A-455A66978727}" type="pres">
      <dgm:prSet presAssocID="{AB1AAAAE-2FB1-4E93-AD44-DCD77DB4C6FE}" presName="compNode" presStyleCnt="0"/>
      <dgm:spPr/>
    </dgm:pt>
    <dgm:pt modelId="{69B6F656-29C0-4C9C-9371-AF7BF036DC65}" type="pres">
      <dgm:prSet presAssocID="{AB1AAAAE-2FB1-4E93-AD44-DCD77DB4C6FE}" presName="bgRect" presStyleLbl="bgShp" presStyleIdx="0" presStyleCnt="6"/>
      <dgm:spPr/>
    </dgm:pt>
    <dgm:pt modelId="{042D8ABB-F242-40AB-BE56-3D3DACA0A42E}" type="pres">
      <dgm:prSet presAssocID="{AB1AAAAE-2FB1-4E93-AD44-DCD77DB4C6FE}" presName="iconRect" presStyleLbl="node1" presStyleIdx="0" presStyleCnt="6"/>
      <dgm:spPr/>
    </dgm:pt>
    <dgm:pt modelId="{F9FF9775-1E4E-4EC7-8196-07FE43DF88A9}" type="pres">
      <dgm:prSet presAssocID="{AB1AAAAE-2FB1-4E93-AD44-DCD77DB4C6FE}" presName="spaceRect" presStyleCnt="0"/>
      <dgm:spPr/>
    </dgm:pt>
    <dgm:pt modelId="{3608B27D-BFD3-4521-947A-6F5B701809CC}" type="pres">
      <dgm:prSet presAssocID="{AB1AAAAE-2FB1-4E93-AD44-DCD77DB4C6FE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8A38F0C-B05A-477C-A1BC-930D9D1BF29B}" type="pres">
      <dgm:prSet presAssocID="{3F8D4850-6FD5-4987-B06D-4E6D10B8D9B8}" presName="sibTrans" presStyleCnt="0"/>
      <dgm:spPr/>
    </dgm:pt>
    <dgm:pt modelId="{A3AF4F5A-F5C8-425C-B23D-2EA1AFA1F6E9}" type="pres">
      <dgm:prSet presAssocID="{D397AE2C-CE16-444A-8EAC-929360C4D759}" presName="compNode" presStyleCnt="0"/>
      <dgm:spPr/>
    </dgm:pt>
    <dgm:pt modelId="{13BD26F8-D008-475A-8785-D4D8DD2E58B8}" type="pres">
      <dgm:prSet presAssocID="{D397AE2C-CE16-444A-8EAC-929360C4D759}" presName="bgRect" presStyleLbl="bgShp" presStyleIdx="1" presStyleCnt="6"/>
      <dgm:spPr/>
    </dgm:pt>
    <dgm:pt modelId="{0187C014-54C2-48F4-BEC8-8113269551D2}" type="pres">
      <dgm:prSet presAssocID="{D397AE2C-CE16-444A-8EAC-929360C4D759}" presName="iconRect" presStyleLbl="nod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"/>
        </a:ext>
      </dgm:extLst>
    </dgm:pt>
    <dgm:pt modelId="{000C59E8-BA94-499B-97BC-BCEFD0FA972A}" type="pres">
      <dgm:prSet presAssocID="{D397AE2C-CE16-444A-8EAC-929360C4D759}" presName="spaceRect" presStyleCnt="0"/>
      <dgm:spPr/>
    </dgm:pt>
    <dgm:pt modelId="{8AC84426-903E-4F46-B267-0B8EDEA31423}" type="pres">
      <dgm:prSet presAssocID="{D397AE2C-CE16-444A-8EAC-929360C4D759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B893D9-C461-4966-A392-87C03AD1AC56}" type="pres">
      <dgm:prSet presAssocID="{26594378-3C73-4F22-8A3A-DA79F133B9CD}" presName="sibTrans" presStyleCnt="0"/>
      <dgm:spPr/>
    </dgm:pt>
    <dgm:pt modelId="{AEEE8E03-48FA-43A7-8B53-1D167C720321}" type="pres">
      <dgm:prSet presAssocID="{3B5FB803-6B66-4462-B25D-52D92023358B}" presName="compNode" presStyleCnt="0"/>
      <dgm:spPr/>
    </dgm:pt>
    <dgm:pt modelId="{E13F4665-2467-408F-BB86-7D654F674FF5}" type="pres">
      <dgm:prSet presAssocID="{3B5FB803-6B66-4462-B25D-52D92023358B}" presName="bgRect" presStyleLbl="bgShp" presStyleIdx="2" presStyleCnt="6"/>
      <dgm:spPr/>
    </dgm:pt>
    <dgm:pt modelId="{813BA5E1-ED06-4C35-94B4-8E3BD95C2B37}" type="pres">
      <dgm:prSet presAssocID="{3B5FB803-6B66-4462-B25D-52D92023358B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363FE25-8472-4D88-A6A2-5BBA819CA79D}" type="pres">
      <dgm:prSet presAssocID="{3B5FB803-6B66-4462-B25D-52D92023358B}" presName="spaceRect" presStyleCnt="0"/>
      <dgm:spPr/>
    </dgm:pt>
    <dgm:pt modelId="{EF494FA4-6076-488A-860C-F644536593D7}" type="pres">
      <dgm:prSet presAssocID="{3B5FB803-6B66-4462-B25D-52D92023358B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4DDEC94-F499-4F70-B4A1-B11C7DED7D34}" type="pres">
      <dgm:prSet presAssocID="{0C3440FF-0D22-4F39-8BC9-8354F43D36D8}" presName="sibTrans" presStyleCnt="0"/>
      <dgm:spPr/>
    </dgm:pt>
    <dgm:pt modelId="{057134C3-8C13-45D7-8719-A566AF795D02}" type="pres">
      <dgm:prSet presAssocID="{A8EAA63A-1EC7-4E43-85D3-ECCB4811ED25}" presName="compNode" presStyleCnt="0"/>
      <dgm:spPr/>
    </dgm:pt>
    <dgm:pt modelId="{A783891E-A56D-42C1-BBB3-9E27A69C1341}" type="pres">
      <dgm:prSet presAssocID="{A8EAA63A-1EC7-4E43-85D3-ECCB4811ED25}" presName="bgRect" presStyleLbl="bgShp" presStyleIdx="3" presStyleCnt="6"/>
      <dgm:spPr/>
    </dgm:pt>
    <dgm:pt modelId="{7EFA42D5-439B-4011-BB2D-6D6B66D61594}" type="pres">
      <dgm:prSet presAssocID="{A8EAA63A-1EC7-4E43-85D3-ECCB4811ED25}" presName="iconRect" presStyleLbl="node1" presStyleIdx="3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9F3EA2B-9A70-4A83-9001-0890B643ADAB}" type="pres">
      <dgm:prSet presAssocID="{A8EAA63A-1EC7-4E43-85D3-ECCB4811ED25}" presName="spaceRect" presStyleCnt="0"/>
      <dgm:spPr/>
    </dgm:pt>
    <dgm:pt modelId="{A1CD9968-8719-4C72-9B65-9314120C27E6}" type="pres">
      <dgm:prSet presAssocID="{A8EAA63A-1EC7-4E43-85D3-ECCB4811ED25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A301667-8CE1-403D-BE09-CCABCB58950F}" type="pres">
      <dgm:prSet presAssocID="{1D3EC080-F79E-430E-989E-816C92DB4A91}" presName="sibTrans" presStyleCnt="0"/>
      <dgm:spPr/>
    </dgm:pt>
    <dgm:pt modelId="{759CB194-DB93-4A8C-B4D0-EE22FF4020D1}" type="pres">
      <dgm:prSet presAssocID="{DF2F059B-AB9A-44FF-B99D-0A70D74B9CC6}" presName="compNode" presStyleCnt="0"/>
      <dgm:spPr/>
    </dgm:pt>
    <dgm:pt modelId="{D56D0176-2957-42D6-923D-6A70D15FBD91}" type="pres">
      <dgm:prSet presAssocID="{DF2F059B-AB9A-44FF-B99D-0A70D74B9CC6}" presName="bgRect" presStyleLbl="bgShp" presStyleIdx="4" presStyleCnt="6"/>
      <dgm:spPr/>
    </dgm:pt>
    <dgm:pt modelId="{9DBFD5A1-C21C-4FCE-8678-ADAA0C19CBA5}" type="pres">
      <dgm:prSet presAssocID="{DF2F059B-AB9A-44FF-B99D-0A70D74B9CC6}" presName="iconRect" presStyleLbl="node1" presStyleIdx="4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A04467E-BF0D-44B1-8EC4-DD348FCD2E56}" type="pres">
      <dgm:prSet presAssocID="{DF2F059B-AB9A-44FF-B99D-0A70D74B9CC6}" presName="spaceRect" presStyleCnt="0"/>
      <dgm:spPr/>
    </dgm:pt>
    <dgm:pt modelId="{0E784AC5-A3C2-4BF7-9D8C-4AFD6306BA07}" type="pres">
      <dgm:prSet presAssocID="{DF2F059B-AB9A-44FF-B99D-0A70D74B9CC6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215E1E6-3AE4-4CD4-BDCD-CC2DFB855650}" type="pres">
      <dgm:prSet presAssocID="{F03A5126-F33C-4951-8454-744518C935F2}" presName="sibTrans" presStyleCnt="0"/>
      <dgm:spPr/>
    </dgm:pt>
    <dgm:pt modelId="{3DD2F8DB-6EB8-4690-BB12-57447982C003}" type="pres">
      <dgm:prSet presAssocID="{FD9B0A78-A4F0-4B66-AAFC-61B56FEC46AC}" presName="compNode" presStyleCnt="0"/>
      <dgm:spPr/>
    </dgm:pt>
    <dgm:pt modelId="{32827972-654F-4D8B-AF9E-FBA7F75AC2B0}" type="pres">
      <dgm:prSet presAssocID="{FD9B0A78-A4F0-4B66-AAFC-61B56FEC46AC}" presName="bgRect" presStyleLbl="bgShp" presStyleIdx="5" presStyleCnt="6"/>
      <dgm:spPr/>
    </dgm:pt>
    <dgm:pt modelId="{2E39DF27-42B1-4C09-8F26-406019FE121D}" type="pres">
      <dgm:prSet presAssocID="{FD9B0A78-A4F0-4B66-AAFC-61B56FEC46AC}" presName="iconRect" presStyleLbl="node1" presStyleIdx="5" presStyleCnt="6"/>
      <dgm:spPr/>
    </dgm:pt>
    <dgm:pt modelId="{97CB2350-A47D-4CCF-8D6F-51DD8D0D1BA6}" type="pres">
      <dgm:prSet presAssocID="{FD9B0A78-A4F0-4B66-AAFC-61B56FEC46AC}" presName="spaceRect" presStyleCnt="0"/>
      <dgm:spPr/>
    </dgm:pt>
    <dgm:pt modelId="{65D10DC3-DD93-4584-B469-8E345C0C37A8}" type="pres">
      <dgm:prSet presAssocID="{FD9B0A78-A4F0-4B66-AAFC-61B56FEC46AC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67C25-9DC5-4B90-8F4F-2A2FAE240966}" type="presOf" srcId="{3B5FB803-6B66-4462-B25D-52D92023358B}" destId="{EF494FA4-6076-488A-860C-F644536593D7}" srcOrd="0" destOrd="0" presId="urn:microsoft.com/office/officeart/2018/2/layout/IconVerticalSolidList"/>
    <dgm:cxn modelId="{2217AA2C-DDD6-4E5F-82A0-3EE96471F1E4}" srcId="{CAB5FF84-DA5E-45B3-B5C6-0AF13FB10CA0}" destId="{DF2F059B-AB9A-44FF-B99D-0A70D74B9CC6}" srcOrd="4" destOrd="0" parTransId="{0C3D6B55-9197-4DA5-B99A-DEFA85A0332C}" sibTransId="{F03A5126-F33C-4951-8454-744518C935F2}"/>
    <dgm:cxn modelId="{3F751249-3A47-4F1E-9AC6-C5306C0491B6}" srcId="{CAB5FF84-DA5E-45B3-B5C6-0AF13FB10CA0}" destId="{AB1AAAAE-2FB1-4E93-AD44-DCD77DB4C6FE}" srcOrd="0" destOrd="0" parTransId="{5A845DC9-3CBB-475F-892C-B8B89D5319AD}" sibTransId="{3F8D4850-6FD5-4987-B06D-4E6D10B8D9B8}"/>
    <dgm:cxn modelId="{80FA70A9-987F-4078-A252-8BC4EF27F03A}" srcId="{CAB5FF84-DA5E-45B3-B5C6-0AF13FB10CA0}" destId="{FD9B0A78-A4F0-4B66-AAFC-61B56FEC46AC}" srcOrd="5" destOrd="0" parTransId="{E721241F-2C56-4831-A135-F786E9739283}" sibTransId="{BCB854E9-5C01-4023-BAE3-21F37F000DFA}"/>
    <dgm:cxn modelId="{57137CF3-20D4-4A9D-BC61-8995E97D0AB3}" type="presOf" srcId="{A8EAA63A-1EC7-4E43-85D3-ECCB4811ED25}" destId="{A1CD9968-8719-4C72-9B65-9314120C27E6}" srcOrd="0" destOrd="0" presId="urn:microsoft.com/office/officeart/2018/2/layout/IconVerticalSolidList"/>
    <dgm:cxn modelId="{BBEE597B-4B95-4DDD-89FA-96DDBA263C0C}" srcId="{CAB5FF84-DA5E-45B3-B5C6-0AF13FB10CA0}" destId="{A8EAA63A-1EC7-4E43-85D3-ECCB4811ED25}" srcOrd="3" destOrd="0" parTransId="{FD3F5FDA-F8DC-41B8-95C2-BC0E136E360F}" sibTransId="{1D3EC080-F79E-430E-989E-816C92DB4A91}"/>
    <dgm:cxn modelId="{DABF6ADE-9685-42A3-B0FA-DD6F39104030}" type="presOf" srcId="{FD9B0A78-A4F0-4B66-AAFC-61B56FEC46AC}" destId="{65D10DC3-DD93-4584-B469-8E345C0C37A8}" srcOrd="0" destOrd="0" presId="urn:microsoft.com/office/officeart/2018/2/layout/IconVerticalSolidList"/>
    <dgm:cxn modelId="{81B9E0C0-4833-483E-95D7-D098B6E0C6DE}" type="presOf" srcId="{CAB5FF84-DA5E-45B3-B5C6-0AF13FB10CA0}" destId="{9AFD9C29-1FD5-4801-ABB6-D5ED4DA63A12}" srcOrd="0" destOrd="0" presId="urn:microsoft.com/office/officeart/2018/2/layout/IconVerticalSolidList"/>
    <dgm:cxn modelId="{F7343142-DCC8-42AE-8796-D34190AE6775}" srcId="{CAB5FF84-DA5E-45B3-B5C6-0AF13FB10CA0}" destId="{D397AE2C-CE16-444A-8EAC-929360C4D759}" srcOrd="1" destOrd="0" parTransId="{7A3979EC-9EDC-446F-9AF1-EF439E59696C}" sibTransId="{26594378-3C73-4F22-8A3A-DA79F133B9CD}"/>
    <dgm:cxn modelId="{37FC01F1-0983-4F6C-868A-4DFE0112F9A2}" type="presOf" srcId="{AB1AAAAE-2FB1-4E93-AD44-DCD77DB4C6FE}" destId="{3608B27D-BFD3-4521-947A-6F5B701809CC}" srcOrd="0" destOrd="0" presId="urn:microsoft.com/office/officeart/2018/2/layout/IconVerticalSolidList"/>
    <dgm:cxn modelId="{8BA7FA72-EAB9-4DF3-8E70-241EDC33CE28}" type="presOf" srcId="{D397AE2C-CE16-444A-8EAC-929360C4D759}" destId="{8AC84426-903E-4F46-B267-0B8EDEA31423}" srcOrd="0" destOrd="0" presId="urn:microsoft.com/office/officeart/2018/2/layout/IconVerticalSolidList"/>
    <dgm:cxn modelId="{2D1B8328-C5D6-4BA7-A5BE-B0FC819CED3B}" srcId="{CAB5FF84-DA5E-45B3-B5C6-0AF13FB10CA0}" destId="{3B5FB803-6B66-4462-B25D-52D92023358B}" srcOrd="2" destOrd="0" parTransId="{398AAEF1-D9F6-4F63-BC33-B15EC898D7C4}" sibTransId="{0C3440FF-0D22-4F39-8BC9-8354F43D36D8}"/>
    <dgm:cxn modelId="{FDA6A484-01C1-4DFE-A35F-C78AA7942447}" type="presOf" srcId="{DF2F059B-AB9A-44FF-B99D-0A70D74B9CC6}" destId="{0E784AC5-A3C2-4BF7-9D8C-4AFD6306BA07}" srcOrd="0" destOrd="0" presId="urn:microsoft.com/office/officeart/2018/2/layout/IconVerticalSolidList"/>
    <dgm:cxn modelId="{FA16E212-55A7-4C89-9F13-5A12C15DB330}" type="presParOf" srcId="{9AFD9C29-1FD5-4801-ABB6-D5ED4DA63A12}" destId="{13A886E5-846D-4A3C-814A-455A66978727}" srcOrd="0" destOrd="0" presId="urn:microsoft.com/office/officeart/2018/2/layout/IconVerticalSolidList"/>
    <dgm:cxn modelId="{3EA07E19-37B3-4543-B8AC-B0939AABBF14}" type="presParOf" srcId="{13A886E5-846D-4A3C-814A-455A66978727}" destId="{69B6F656-29C0-4C9C-9371-AF7BF036DC65}" srcOrd="0" destOrd="0" presId="urn:microsoft.com/office/officeart/2018/2/layout/IconVerticalSolidList"/>
    <dgm:cxn modelId="{E199F4CB-A111-4B41-BF4D-909B0FF19871}" type="presParOf" srcId="{13A886E5-846D-4A3C-814A-455A66978727}" destId="{042D8ABB-F242-40AB-BE56-3D3DACA0A42E}" srcOrd="1" destOrd="0" presId="urn:microsoft.com/office/officeart/2018/2/layout/IconVerticalSolidList"/>
    <dgm:cxn modelId="{13617052-0B72-4701-BAD5-1893B3A788F2}" type="presParOf" srcId="{13A886E5-846D-4A3C-814A-455A66978727}" destId="{F9FF9775-1E4E-4EC7-8196-07FE43DF88A9}" srcOrd="2" destOrd="0" presId="urn:microsoft.com/office/officeart/2018/2/layout/IconVerticalSolidList"/>
    <dgm:cxn modelId="{4EBD767B-DE11-4A7E-B60A-CBC595C1950F}" type="presParOf" srcId="{13A886E5-846D-4A3C-814A-455A66978727}" destId="{3608B27D-BFD3-4521-947A-6F5B701809CC}" srcOrd="3" destOrd="0" presId="urn:microsoft.com/office/officeart/2018/2/layout/IconVerticalSolidList"/>
    <dgm:cxn modelId="{02931B4E-5340-4461-94D1-CE7FD15773E8}" type="presParOf" srcId="{9AFD9C29-1FD5-4801-ABB6-D5ED4DA63A12}" destId="{18A38F0C-B05A-477C-A1BC-930D9D1BF29B}" srcOrd="1" destOrd="0" presId="urn:microsoft.com/office/officeart/2018/2/layout/IconVerticalSolidList"/>
    <dgm:cxn modelId="{DF17E768-B0A6-47BC-B2B6-19069E477D82}" type="presParOf" srcId="{9AFD9C29-1FD5-4801-ABB6-D5ED4DA63A12}" destId="{A3AF4F5A-F5C8-425C-B23D-2EA1AFA1F6E9}" srcOrd="2" destOrd="0" presId="urn:microsoft.com/office/officeart/2018/2/layout/IconVerticalSolidList"/>
    <dgm:cxn modelId="{4E5AD056-C4D1-43DC-B51C-6C48F85C8497}" type="presParOf" srcId="{A3AF4F5A-F5C8-425C-B23D-2EA1AFA1F6E9}" destId="{13BD26F8-D008-475A-8785-D4D8DD2E58B8}" srcOrd="0" destOrd="0" presId="urn:microsoft.com/office/officeart/2018/2/layout/IconVerticalSolidList"/>
    <dgm:cxn modelId="{16A81341-E9CE-4360-8C74-B8515072997C}" type="presParOf" srcId="{A3AF4F5A-F5C8-425C-B23D-2EA1AFA1F6E9}" destId="{0187C014-54C2-48F4-BEC8-8113269551D2}" srcOrd="1" destOrd="0" presId="urn:microsoft.com/office/officeart/2018/2/layout/IconVerticalSolidList"/>
    <dgm:cxn modelId="{A5F7D9D7-3C03-4E4C-A9CF-4F2BBC97B162}" type="presParOf" srcId="{A3AF4F5A-F5C8-425C-B23D-2EA1AFA1F6E9}" destId="{000C59E8-BA94-499B-97BC-BCEFD0FA972A}" srcOrd="2" destOrd="0" presId="urn:microsoft.com/office/officeart/2018/2/layout/IconVerticalSolidList"/>
    <dgm:cxn modelId="{0F225FA3-A335-40BC-B7F8-99AD598C8126}" type="presParOf" srcId="{A3AF4F5A-F5C8-425C-B23D-2EA1AFA1F6E9}" destId="{8AC84426-903E-4F46-B267-0B8EDEA31423}" srcOrd="3" destOrd="0" presId="urn:microsoft.com/office/officeart/2018/2/layout/IconVerticalSolidList"/>
    <dgm:cxn modelId="{D99E1EAE-8110-4291-8080-5D5AC0EE6F83}" type="presParOf" srcId="{9AFD9C29-1FD5-4801-ABB6-D5ED4DA63A12}" destId="{DAB893D9-C461-4966-A392-87C03AD1AC56}" srcOrd="3" destOrd="0" presId="urn:microsoft.com/office/officeart/2018/2/layout/IconVerticalSolidList"/>
    <dgm:cxn modelId="{73748611-5CAA-49ED-892A-2EADD0070D85}" type="presParOf" srcId="{9AFD9C29-1FD5-4801-ABB6-D5ED4DA63A12}" destId="{AEEE8E03-48FA-43A7-8B53-1D167C720321}" srcOrd="4" destOrd="0" presId="urn:microsoft.com/office/officeart/2018/2/layout/IconVerticalSolidList"/>
    <dgm:cxn modelId="{E30C6224-2974-4DA0-B272-6A7309528113}" type="presParOf" srcId="{AEEE8E03-48FA-43A7-8B53-1D167C720321}" destId="{E13F4665-2467-408F-BB86-7D654F674FF5}" srcOrd="0" destOrd="0" presId="urn:microsoft.com/office/officeart/2018/2/layout/IconVerticalSolidList"/>
    <dgm:cxn modelId="{36043733-EA1F-4B8B-857E-B2FFCD919936}" type="presParOf" srcId="{AEEE8E03-48FA-43A7-8B53-1D167C720321}" destId="{813BA5E1-ED06-4C35-94B4-8E3BD95C2B37}" srcOrd="1" destOrd="0" presId="urn:microsoft.com/office/officeart/2018/2/layout/IconVerticalSolidList"/>
    <dgm:cxn modelId="{A343F1BD-BBCC-4D35-A22F-A8D97BA40440}" type="presParOf" srcId="{AEEE8E03-48FA-43A7-8B53-1D167C720321}" destId="{E363FE25-8472-4D88-A6A2-5BBA819CA79D}" srcOrd="2" destOrd="0" presId="urn:microsoft.com/office/officeart/2018/2/layout/IconVerticalSolidList"/>
    <dgm:cxn modelId="{30EA4A3E-398E-465A-812B-F9E03737CEF7}" type="presParOf" srcId="{AEEE8E03-48FA-43A7-8B53-1D167C720321}" destId="{EF494FA4-6076-488A-860C-F644536593D7}" srcOrd="3" destOrd="0" presId="urn:microsoft.com/office/officeart/2018/2/layout/IconVerticalSolidList"/>
    <dgm:cxn modelId="{D03D9A14-057E-45A4-9EE9-D4ADDD6E3720}" type="presParOf" srcId="{9AFD9C29-1FD5-4801-ABB6-D5ED4DA63A12}" destId="{04DDEC94-F499-4F70-B4A1-B11C7DED7D34}" srcOrd="5" destOrd="0" presId="urn:microsoft.com/office/officeart/2018/2/layout/IconVerticalSolidList"/>
    <dgm:cxn modelId="{96B29267-4967-47BB-B6CC-7E14170DC3DE}" type="presParOf" srcId="{9AFD9C29-1FD5-4801-ABB6-D5ED4DA63A12}" destId="{057134C3-8C13-45D7-8719-A566AF795D02}" srcOrd="6" destOrd="0" presId="urn:microsoft.com/office/officeart/2018/2/layout/IconVerticalSolidList"/>
    <dgm:cxn modelId="{A7B0DDFB-4754-4A1D-9051-AE7E92D92C54}" type="presParOf" srcId="{057134C3-8C13-45D7-8719-A566AF795D02}" destId="{A783891E-A56D-42C1-BBB3-9E27A69C1341}" srcOrd="0" destOrd="0" presId="urn:microsoft.com/office/officeart/2018/2/layout/IconVerticalSolidList"/>
    <dgm:cxn modelId="{5BF6BD9E-A17C-48AE-BC01-3DE0E4D45E98}" type="presParOf" srcId="{057134C3-8C13-45D7-8719-A566AF795D02}" destId="{7EFA42D5-439B-4011-BB2D-6D6B66D61594}" srcOrd="1" destOrd="0" presId="urn:microsoft.com/office/officeart/2018/2/layout/IconVerticalSolidList"/>
    <dgm:cxn modelId="{CE940BBF-3EFD-46A5-84D6-02B7EAC96F58}" type="presParOf" srcId="{057134C3-8C13-45D7-8719-A566AF795D02}" destId="{D9F3EA2B-9A70-4A83-9001-0890B643ADAB}" srcOrd="2" destOrd="0" presId="urn:microsoft.com/office/officeart/2018/2/layout/IconVerticalSolidList"/>
    <dgm:cxn modelId="{CDAB7845-1EEF-4465-BEEF-CE7D8C593377}" type="presParOf" srcId="{057134C3-8C13-45D7-8719-A566AF795D02}" destId="{A1CD9968-8719-4C72-9B65-9314120C27E6}" srcOrd="3" destOrd="0" presId="urn:microsoft.com/office/officeart/2018/2/layout/IconVerticalSolidList"/>
    <dgm:cxn modelId="{A9C312A5-0C1C-4652-BED1-6AF6C112D63E}" type="presParOf" srcId="{9AFD9C29-1FD5-4801-ABB6-D5ED4DA63A12}" destId="{CA301667-8CE1-403D-BE09-CCABCB58950F}" srcOrd="7" destOrd="0" presId="urn:microsoft.com/office/officeart/2018/2/layout/IconVerticalSolidList"/>
    <dgm:cxn modelId="{33208C48-F27C-4112-88A1-998449001D3B}" type="presParOf" srcId="{9AFD9C29-1FD5-4801-ABB6-D5ED4DA63A12}" destId="{759CB194-DB93-4A8C-B4D0-EE22FF4020D1}" srcOrd="8" destOrd="0" presId="urn:microsoft.com/office/officeart/2018/2/layout/IconVerticalSolidList"/>
    <dgm:cxn modelId="{300884BB-BBC7-436F-8FFE-80C3B0644D76}" type="presParOf" srcId="{759CB194-DB93-4A8C-B4D0-EE22FF4020D1}" destId="{D56D0176-2957-42D6-923D-6A70D15FBD91}" srcOrd="0" destOrd="0" presId="urn:microsoft.com/office/officeart/2018/2/layout/IconVerticalSolidList"/>
    <dgm:cxn modelId="{B77CF9FF-DB2A-4A57-8882-282B6FDCBFF8}" type="presParOf" srcId="{759CB194-DB93-4A8C-B4D0-EE22FF4020D1}" destId="{9DBFD5A1-C21C-4FCE-8678-ADAA0C19CBA5}" srcOrd="1" destOrd="0" presId="urn:microsoft.com/office/officeart/2018/2/layout/IconVerticalSolidList"/>
    <dgm:cxn modelId="{CD8ACEC9-1346-4432-9E62-16425ED55323}" type="presParOf" srcId="{759CB194-DB93-4A8C-B4D0-EE22FF4020D1}" destId="{5A04467E-BF0D-44B1-8EC4-DD348FCD2E56}" srcOrd="2" destOrd="0" presId="urn:microsoft.com/office/officeart/2018/2/layout/IconVerticalSolidList"/>
    <dgm:cxn modelId="{24D016A6-0A56-428E-ADC9-8BB57A69DF58}" type="presParOf" srcId="{759CB194-DB93-4A8C-B4D0-EE22FF4020D1}" destId="{0E784AC5-A3C2-4BF7-9D8C-4AFD6306BA07}" srcOrd="3" destOrd="0" presId="urn:microsoft.com/office/officeart/2018/2/layout/IconVerticalSolidList"/>
    <dgm:cxn modelId="{5B36F33F-D4FC-44AA-BD8A-52CB4D0CAF1B}" type="presParOf" srcId="{9AFD9C29-1FD5-4801-ABB6-D5ED4DA63A12}" destId="{0215E1E6-3AE4-4CD4-BDCD-CC2DFB855650}" srcOrd="9" destOrd="0" presId="urn:microsoft.com/office/officeart/2018/2/layout/IconVerticalSolidList"/>
    <dgm:cxn modelId="{8BC13D39-32DA-437E-8152-830AB77BAB50}" type="presParOf" srcId="{9AFD9C29-1FD5-4801-ABB6-D5ED4DA63A12}" destId="{3DD2F8DB-6EB8-4690-BB12-57447982C003}" srcOrd="10" destOrd="0" presId="urn:microsoft.com/office/officeart/2018/2/layout/IconVerticalSolidList"/>
    <dgm:cxn modelId="{1A8810D0-0F09-4E9C-B34D-128773574399}" type="presParOf" srcId="{3DD2F8DB-6EB8-4690-BB12-57447982C003}" destId="{32827972-654F-4D8B-AF9E-FBA7F75AC2B0}" srcOrd="0" destOrd="0" presId="urn:microsoft.com/office/officeart/2018/2/layout/IconVerticalSolidList"/>
    <dgm:cxn modelId="{00A5406F-267B-467D-90EB-9D9EAEBB9451}" type="presParOf" srcId="{3DD2F8DB-6EB8-4690-BB12-57447982C003}" destId="{2E39DF27-42B1-4C09-8F26-406019FE121D}" srcOrd="1" destOrd="0" presId="urn:microsoft.com/office/officeart/2018/2/layout/IconVerticalSolidList"/>
    <dgm:cxn modelId="{9137C4B3-0DED-4262-9B2C-562318E1163F}" type="presParOf" srcId="{3DD2F8DB-6EB8-4690-BB12-57447982C003}" destId="{97CB2350-A47D-4CCF-8D6F-51DD8D0D1BA6}" srcOrd="2" destOrd="0" presId="urn:microsoft.com/office/officeart/2018/2/layout/IconVerticalSolidList"/>
    <dgm:cxn modelId="{AE1F138B-5766-4161-A01E-2362CCFFDD87}" type="presParOf" srcId="{3DD2F8DB-6EB8-4690-BB12-57447982C003}" destId="{65D10DC3-DD93-4584-B469-8E345C0C37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CADB294-AB90-4966-B886-676BF0699176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D049109-2C37-44C6-B5B0-19D2202C7258}">
      <dgm:prSet/>
      <dgm:spPr/>
      <dgm:t>
        <a:bodyPr/>
        <a:lstStyle/>
        <a:p>
          <a:r>
            <a:rPr lang="en-US" dirty="0"/>
            <a:t>Household income must be certified annually</a:t>
          </a:r>
        </a:p>
        <a:p>
          <a:r>
            <a:rPr lang="en-US" dirty="0"/>
            <a:t>CFR Part 5 (Section 8)</a:t>
          </a:r>
        </a:p>
      </dgm:t>
    </dgm:pt>
    <dgm:pt modelId="{31746C0E-689D-4370-B17C-0C32E4C4DF01}" type="parTrans" cxnId="{0D49649F-B914-486F-B712-1DCBE679C871}">
      <dgm:prSet/>
      <dgm:spPr/>
      <dgm:t>
        <a:bodyPr/>
        <a:lstStyle/>
        <a:p>
          <a:endParaRPr lang="en-US"/>
        </a:p>
      </dgm:t>
    </dgm:pt>
    <dgm:pt modelId="{E5FE437A-1D9B-4817-ABE1-2C296AC2B1C9}" type="sibTrans" cxnId="{0D49649F-B914-486F-B712-1DCBE679C871}">
      <dgm:prSet/>
      <dgm:spPr/>
      <dgm:t>
        <a:bodyPr/>
        <a:lstStyle/>
        <a:p>
          <a:endParaRPr lang="en-US"/>
        </a:p>
      </dgm:t>
    </dgm:pt>
    <dgm:pt modelId="{A4A2F6FC-9FE8-45F1-A072-5059AD8EAB2F}">
      <dgm:prSet/>
      <dgm:spPr/>
      <dgm:t>
        <a:bodyPr/>
        <a:lstStyle/>
        <a:p>
          <a:endParaRPr lang="en-US"/>
        </a:p>
      </dgm:t>
    </dgm:pt>
    <dgm:pt modelId="{85C4FD5B-4ACF-4F70-9651-56CE05858534}" type="parTrans" cxnId="{983E3C8D-3E69-4217-A26A-5505CE7FA654}">
      <dgm:prSet/>
      <dgm:spPr/>
      <dgm:t>
        <a:bodyPr/>
        <a:lstStyle/>
        <a:p>
          <a:endParaRPr lang="en-US"/>
        </a:p>
      </dgm:t>
    </dgm:pt>
    <dgm:pt modelId="{0139EA4B-822B-4C46-83F3-653B9F80EBA5}" type="sibTrans" cxnId="{983E3C8D-3E69-4217-A26A-5505CE7FA654}">
      <dgm:prSet/>
      <dgm:spPr/>
      <dgm:t>
        <a:bodyPr/>
        <a:lstStyle/>
        <a:p>
          <a:endParaRPr lang="en-US"/>
        </a:p>
      </dgm:t>
    </dgm:pt>
    <dgm:pt modelId="{6A23227A-E571-499B-8C25-D816717FDC2D}">
      <dgm:prSet/>
      <dgm:spPr/>
      <dgm:t>
        <a:bodyPr/>
        <a:lstStyle/>
        <a:p>
          <a:r>
            <a:rPr lang="en-US" dirty="0"/>
            <a:t>Technical Guide for Determining Income and Allowances for the HOME Program</a:t>
          </a:r>
        </a:p>
        <a:p>
          <a:r>
            <a:rPr lang="en-US" dirty="0">
              <a:solidFill>
                <a:srgbClr val="0000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www.hudexchange.info/resources.documents</a:t>
          </a:r>
          <a:endParaRPr lang="en-US" dirty="0">
            <a:solidFill>
              <a:srgbClr val="0000FF"/>
            </a:solidFill>
          </a:endParaRPr>
        </a:p>
      </dgm:t>
    </dgm:pt>
    <dgm:pt modelId="{EFF253BA-B1D4-4DF1-A55E-0BB38D32E1BC}" type="parTrans" cxnId="{B94C3A3E-7568-4E3E-891E-D87257D95083}">
      <dgm:prSet/>
      <dgm:spPr/>
      <dgm:t>
        <a:bodyPr/>
        <a:lstStyle/>
        <a:p>
          <a:endParaRPr lang="en-US"/>
        </a:p>
      </dgm:t>
    </dgm:pt>
    <dgm:pt modelId="{FEFA9275-27B5-4480-AFB2-A5EB4453799E}" type="sibTrans" cxnId="{B94C3A3E-7568-4E3E-891E-D87257D95083}">
      <dgm:prSet/>
      <dgm:spPr/>
      <dgm:t>
        <a:bodyPr/>
        <a:lstStyle/>
        <a:p>
          <a:endParaRPr lang="en-US"/>
        </a:p>
      </dgm:t>
    </dgm:pt>
    <dgm:pt modelId="{A6D2053A-A9D0-4B71-BBF4-77465245A122}">
      <dgm:prSet/>
      <dgm:spPr/>
      <dgm:t>
        <a:bodyPr/>
        <a:lstStyle/>
        <a:p>
          <a:endParaRPr lang="en-US"/>
        </a:p>
      </dgm:t>
    </dgm:pt>
    <dgm:pt modelId="{8EB03C13-1696-4BD1-A9CC-DC3F04261E1D}" type="parTrans" cxnId="{5AC45C07-C799-4057-8991-7447626119CE}">
      <dgm:prSet/>
      <dgm:spPr/>
      <dgm:t>
        <a:bodyPr/>
        <a:lstStyle/>
        <a:p>
          <a:endParaRPr lang="en-US"/>
        </a:p>
      </dgm:t>
    </dgm:pt>
    <dgm:pt modelId="{A9D912ED-92C3-49A3-8399-88CDF88A7773}" type="sibTrans" cxnId="{5AC45C07-C799-4057-8991-7447626119CE}">
      <dgm:prSet/>
      <dgm:spPr/>
      <dgm:t>
        <a:bodyPr/>
        <a:lstStyle/>
        <a:p>
          <a:endParaRPr lang="en-US"/>
        </a:p>
      </dgm:t>
    </dgm:pt>
    <dgm:pt modelId="{93C0D002-7341-4E5F-8DC9-76D98D2024D7}">
      <dgm:prSet/>
      <dgm:spPr/>
      <dgm:t>
        <a:bodyPr/>
        <a:lstStyle/>
        <a:p>
          <a:r>
            <a:rPr lang="en-US"/>
            <a:t>HUD Handbook 4050.3 as supplementary guidance and “safe harbor”</a:t>
          </a:r>
        </a:p>
      </dgm:t>
    </dgm:pt>
    <dgm:pt modelId="{F31D90BA-2CB2-4CE7-892C-487CA27952A3}" type="parTrans" cxnId="{047D0157-FF07-44F9-A5F2-A4E7359ABCC1}">
      <dgm:prSet/>
      <dgm:spPr/>
      <dgm:t>
        <a:bodyPr/>
        <a:lstStyle/>
        <a:p>
          <a:endParaRPr lang="en-US"/>
        </a:p>
      </dgm:t>
    </dgm:pt>
    <dgm:pt modelId="{8255EDCE-F8D4-467B-91F1-5837CEA82F1A}" type="sibTrans" cxnId="{047D0157-FF07-44F9-A5F2-A4E7359ABCC1}">
      <dgm:prSet/>
      <dgm:spPr/>
      <dgm:t>
        <a:bodyPr/>
        <a:lstStyle/>
        <a:p>
          <a:endParaRPr lang="en-US"/>
        </a:p>
      </dgm:t>
    </dgm:pt>
    <dgm:pt modelId="{8E1ACDA4-74EB-4205-9DBB-8E73D6F11241}">
      <dgm:prSet/>
      <dgm:spPr/>
      <dgm:t>
        <a:bodyPr/>
        <a:lstStyle/>
        <a:p>
          <a:r>
            <a:rPr lang="en-US"/>
            <a:t>HOME Rule and Tech. Guide trump contradictions in 4350.3</a:t>
          </a:r>
        </a:p>
      </dgm:t>
    </dgm:pt>
    <dgm:pt modelId="{5443A470-411A-4A42-BE0A-5097BCCC89B6}" type="parTrans" cxnId="{CB53248A-7149-4CC1-A3E5-CB2835559A3F}">
      <dgm:prSet/>
      <dgm:spPr/>
      <dgm:t>
        <a:bodyPr/>
        <a:lstStyle/>
        <a:p>
          <a:endParaRPr lang="en-US"/>
        </a:p>
      </dgm:t>
    </dgm:pt>
    <dgm:pt modelId="{068496E6-4DCF-422E-8CF3-29C714C8070B}" type="sibTrans" cxnId="{CB53248A-7149-4CC1-A3E5-CB2835559A3F}">
      <dgm:prSet/>
      <dgm:spPr/>
      <dgm:t>
        <a:bodyPr/>
        <a:lstStyle/>
        <a:p>
          <a:endParaRPr lang="en-US"/>
        </a:p>
      </dgm:t>
    </dgm:pt>
    <dgm:pt modelId="{52D86CF5-8B68-4878-99FF-D8C63755B1ED}" type="pres">
      <dgm:prSet presAssocID="{ACADB294-AB90-4966-B886-676BF069917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483C92-D882-45DF-BB30-AA47536A7970}" type="pres">
      <dgm:prSet presAssocID="{AD049109-2C37-44C6-B5B0-19D2202C7258}" presName="compNode" presStyleCnt="0"/>
      <dgm:spPr/>
    </dgm:pt>
    <dgm:pt modelId="{30C2F6FC-D5A3-4F28-8242-57E23B5ECA3B}" type="pres">
      <dgm:prSet presAssocID="{AD049109-2C37-44C6-B5B0-19D2202C7258}" presName="bgRect" presStyleLbl="bgShp" presStyleIdx="0" presStyleCnt="4" custLinFactNeighborX="-3402" custLinFactNeighborY="2396"/>
      <dgm:spPr/>
    </dgm:pt>
    <dgm:pt modelId="{559690D7-F2CD-4264-8922-CCB15491CFE7}" type="pres">
      <dgm:prSet presAssocID="{AD049109-2C37-44C6-B5B0-19D2202C7258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169C3BA2-762B-4668-949A-619F8F30CB15}" type="pres">
      <dgm:prSet presAssocID="{AD049109-2C37-44C6-B5B0-19D2202C7258}" presName="spaceRect" presStyleCnt="0"/>
      <dgm:spPr/>
    </dgm:pt>
    <dgm:pt modelId="{307B4734-9ED1-433F-99A8-DFB072C4D977}" type="pres">
      <dgm:prSet presAssocID="{AD049109-2C37-44C6-B5B0-19D2202C725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1A442E3-4731-46A9-9EEC-BEF9B8B0AB2E}" type="pres">
      <dgm:prSet presAssocID="{AD049109-2C37-44C6-B5B0-19D2202C7258}" presName="desTx" presStyleLbl="revTx" presStyleIdx="1" presStyleCnt="6">
        <dgm:presLayoutVars/>
      </dgm:prSet>
      <dgm:spPr/>
      <dgm:t>
        <a:bodyPr/>
        <a:lstStyle/>
        <a:p>
          <a:endParaRPr lang="en-US"/>
        </a:p>
      </dgm:t>
    </dgm:pt>
    <dgm:pt modelId="{DF4E2B69-24D6-4439-AACB-7A808D9246CE}" type="pres">
      <dgm:prSet presAssocID="{E5FE437A-1D9B-4817-ABE1-2C296AC2B1C9}" presName="sibTrans" presStyleCnt="0"/>
      <dgm:spPr/>
    </dgm:pt>
    <dgm:pt modelId="{615AF942-EFF5-44CB-A25C-15E70500E01F}" type="pres">
      <dgm:prSet presAssocID="{6A23227A-E571-499B-8C25-D816717FDC2D}" presName="compNode" presStyleCnt="0"/>
      <dgm:spPr/>
    </dgm:pt>
    <dgm:pt modelId="{9BFF89C5-6226-4FF0-9299-9DEEC610D918}" type="pres">
      <dgm:prSet presAssocID="{6A23227A-E571-499B-8C25-D816717FDC2D}" presName="bgRect" presStyleLbl="bgShp" presStyleIdx="1" presStyleCnt="4"/>
      <dgm:spPr/>
    </dgm:pt>
    <dgm:pt modelId="{F50DD7A9-0DE4-47B3-88B1-610B4C730D6D}" type="pres">
      <dgm:prSet presAssocID="{6A23227A-E571-499B-8C25-D816717FDC2D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7DEE788-B9FD-4939-9567-FDFCA7FE1EEE}" type="pres">
      <dgm:prSet presAssocID="{6A23227A-E571-499B-8C25-D816717FDC2D}" presName="spaceRect" presStyleCnt="0"/>
      <dgm:spPr/>
    </dgm:pt>
    <dgm:pt modelId="{EB990171-007E-4918-B44A-5E12E0DFCBB3}" type="pres">
      <dgm:prSet presAssocID="{6A23227A-E571-499B-8C25-D816717FDC2D}" presName="parTx" presStyleLbl="revTx" presStyleIdx="2" presStyleCnt="6" custScaleX="119685" custLinFactNeighborX="1166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20E8097-790F-4A2C-BDC9-531AF3CB72EF}" type="pres">
      <dgm:prSet presAssocID="{6A23227A-E571-499B-8C25-D816717FDC2D}" presName="desTx" presStyleLbl="revTx" presStyleIdx="3" presStyleCnt="6">
        <dgm:presLayoutVars/>
      </dgm:prSet>
      <dgm:spPr/>
      <dgm:t>
        <a:bodyPr/>
        <a:lstStyle/>
        <a:p>
          <a:endParaRPr lang="en-US"/>
        </a:p>
      </dgm:t>
    </dgm:pt>
    <dgm:pt modelId="{C6E8C860-7F7D-4777-B3CE-683E6FECC639}" type="pres">
      <dgm:prSet presAssocID="{FEFA9275-27B5-4480-AFB2-A5EB4453799E}" presName="sibTrans" presStyleCnt="0"/>
      <dgm:spPr/>
    </dgm:pt>
    <dgm:pt modelId="{4738E9D1-289A-4422-AD5C-1DDF146F1FDB}" type="pres">
      <dgm:prSet presAssocID="{93C0D002-7341-4E5F-8DC9-76D98D2024D7}" presName="compNode" presStyleCnt="0"/>
      <dgm:spPr/>
    </dgm:pt>
    <dgm:pt modelId="{CCD2637B-B5A9-40D5-8BBE-444219D441AD}" type="pres">
      <dgm:prSet presAssocID="{93C0D002-7341-4E5F-8DC9-76D98D2024D7}" presName="bgRect" presStyleLbl="bgShp" presStyleIdx="2" presStyleCnt="4"/>
      <dgm:spPr/>
    </dgm:pt>
    <dgm:pt modelId="{17006F0D-0A0A-4CA8-9F2C-35C81C84C272}" type="pres">
      <dgm:prSet presAssocID="{93C0D002-7341-4E5F-8DC9-76D98D2024D7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B4316C1-5B98-4B3F-928E-8AC0FEE86A74}" type="pres">
      <dgm:prSet presAssocID="{93C0D002-7341-4E5F-8DC9-76D98D2024D7}" presName="spaceRect" presStyleCnt="0"/>
      <dgm:spPr/>
    </dgm:pt>
    <dgm:pt modelId="{D881C869-0A80-4C18-A28A-05E1C09A80BD}" type="pres">
      <dgm:prSet presAssocID="{93C0D002-7341-4E5F-8DC9-76D98D2024D7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FD29A1-AA80-48BE-A6EA-61D00712269C}" type="pres">
      <dgm:prSet presAssocID="{8255EDCE-F8D4-467B-91F1-5837CEA82F1A}" presName="sibTrans" presStyleCnt="0"/>
      <dgm:spPr/>
    </dgm:pt>
    <dgm:pt modelId="{0F4E1EF0-68EE-4286-BEAA-BF3DFB51D414}" type="pres">
      <dgm:prSet presAssocID="{8E1ACDA4-74EB-4205-9DBB-8E73D6F11241}" presName="compNode" presStyleCnt="0"/>
      <dgm:spPr/>
    </dgm:pt>
    <dgm:pt modelId="{670E96CC-F4F7-4DEC-A325-8DEAF69787E7}" type="pres">
      <dgm:prSet presAssocID="{8E1ACDA4-74EB-4205-9DBB-8E73D6F11241}" presName="bgRect" presStyleLbl="bgShp" presStyleIdx="3" presStyleCnt="4"/>
      <dgm:spPr/>
    </dgm:pt>
    <dgm:pt modelId="{B0B2E5D0-C0C7-44A5-89C0-D06FBE060762}" type="pres">
      <dgm:prSet presAssocID="{8E1ACDA4-74EB-4205-9DBB-8E73D6F11241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56693A01-6DB8-4CD3-AC46-0CEB3751F86B}" type="pres">
      <dgm:prSet presAssocID="{8E1ACDA4-74EB-4205-9DBB-8E73D6F11241}" presName="spaceRect" presStyleCnt="0"/>
      <dgm:spPr/>
    </dgm:pt>
    <dgm:pt modelId="{40E89E30-6218-4CD8-B245-94503E34E6A0}" type="pres">
      <dgm:prSet presAssocID="{8E1ACDA4-74EB-4205-9DBB-8E73D6F11241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E1F5D-D744-4DD1-98FF-8A9805A8FAEB}" type="presOf" srcId="{6A23227A-E571-499B-8C25-D816717FDC2D}" destId="{EB990171-007E-4918-B44A-5E12E0DFCBB3}" srcOrd="0" destOrd="0" presId="urn:microsoft.com/office/officeart/2018/2/layout/IconVerticalSolidList"/>
    <dgm:cxn modelId="{5AC45C07-C799-4057-8991-7447626119CE}" srcId="{6A23227A-E571-499B-8C25-D816717FDC2D}" destId="{A6D2053A-A9D0-4B71-BBF4-77465245A122}" srcOrd="0" destOrd="0" parTransId="{8EB03C13-1696-4BD1-A9CC-DC3F04261E1D}" sibTransId="{A9D912ED-92C3-49A3-8399-88CDF88A7773}"/>
    <dgm:cxn modelId="{B94C3A3E-7568-4E3E-891E-D87257D95083}" srcId="{ACADB294-AB90-4966-B886-676BF0699176}" destId="{6A23227A-E571-499B-8C25-D816717FDC2D}" srcOrd="1" destOrd="0" parTransId="{EFF253BA-B1D4-4DF1-A55E-0BB38D32E1BC}" sibTransId="{FEFA9275-27B5-4480-AFB2-A5EB4453799E}"/>
    <dgm:cxn modelId="{0D49649F-B914-486F-B712-1DCBE679C871}" srcId="{ACADB294-AB90-4966-B886-676BF0699176}" destId="{AD049109-2C37-44C6-B5B0-19D2202C7258}" srcOrd="0" destOrd="0" parTransId="{31746C0E-689D-4370-B17C-0C32E4C4DF01}" sibTransId="{E5FE437A-1D9B-4817-ABE1-2C296AC2B1C9}"/>
    <dgm:cxn modelId="{CB53248A-7149-4CC1-A3E5-CB2835559A3F}" srcId="{ACADB294-AB90-4966-B886-676BF0699176}" destId="{8E1ACDA4-74EB-4205-9DBB-8E73D6F11241}" srcOrd="3" destOrd="0" parTransId="{5443A470-411A-4A42-BE0A-5097BCCC89B6}" sibTransId="{068496E6-4DCF-422E-8CF3-29C714C8070B}"/>
    <dgm:cxn modelId="{04BA3EFB-83CB-4190-8E7A-9661BAD2C16A}" type="presOf" srcId="{A6D2053A-A9D0-4B71-BBF4-77465245A122}" destId="{A20E8097-790F-4A2C-BDC9-531AF3CB72EF}" srcOrd="0" destOrd="0" presId="urn:microsoft.com/office/officeart/2018/2/layout/IconVerticalSolidList"/>
    <dgm:cxn modelId="{795CE70B-D85B-42C8-ACC1-72EC6C74BD58}" type="presOf" srcId="{8E1ACDA4-74EB-4205-9DBB-8E73D6F11241}" destId="{40E89E30-6218-4CD8-B245-94503E34E6A0}" srcOrd="0" destOrd="0" presId="urn:microsoft.com/office/officeart/2018/2/layout/IconVerticalSolidList"/>
    <dgm:cxn modelId="{7CFDC665-4333-4B4D-9786-DD8D6B5054C4}" type="presOf" srcId="{93C0D002-7341-4E5F-8DC9-76D98D2024D7}" destId="{D881C869-0A80-4C18-A28A-05E1C09A80BD}" srcOrd="0" destOrd="0" presId="urn:microsoft.com/office/officeart/2018/2/layout/IconVerticalSolidList"/>
    <dgm:cxn modelId="{E00E7568-3B66-4100-981A-0B0362CC1C44}" type="presOf" srcId="{AD049109-2C37-44C6-B5B0-19D2202C7258}" destId="{307B4734-9ED1-433F-99A8-DFB072C4D977}" srcOrd="0" destOrd="0" presId="urn:microsoft.com/office/officeart/2018/2/layout/IconVerticalSolidList"/>
    <dgm:cxn modelId="{65FF2773-49F2-4B6B-A0C3-718262FA6CCB}" type="presOf" srcId="{ACADB294-AB90-4966-B886-676BF0699176}" destId="{52D86CF5-8B68-4878-99FF-D8C63755B1ED}" srcOrd="0" destOrd="0" presId="urn:microsoft.com/office/officeart/2018/2/layout/IconVerticalSolidList"/>
    <dgm:cxn modelId="{ADA292A1-011F-4F23-BD44-B50174204189}" type="presOf" srcId="{A4A2F6FC-9FE8-45F1-A072-5059AD8EAB2F}" destId="{B1A442E3-4731-46A9-9EEC-BEF9B8B0AB2E}" srcOrd="0" destOrd="0" presId="urn:microsoft.com/office/officeart/2018/2/layout/IconVerticalSolidList"/>
    <dgm:cxn modelId="{047D0157-FF07-44F9-A5F2-A4E7359ABCC1}" srcId="{ACADB294-AB90-4966-B886-676BF0699176}" destId="{93C0D002-7341-4E5F-8DC9-76D98D2024D7}" srcOrd="2" destOrd="0" parTransId="{F31D90BA-2CB2-4CE7-892C-487CA27952A3}" sibTransId="{8255EDCE-F8D4-467B-91F1-5837CEA82F1A}"/>
    <dgm:cxn modelId="{983E3C8D-3E69-4217-A26A-5505CE7FA654}" srcId="{AD049109-2C37-44C6-B5B0-19D2202C7258}" destId="{A4A2F6FC-9FE8-45F1-A072-5059AD8EAB2F}" srcOrd="0" destOrd="0" parTransId="{85C4FD5B-4ACF-4F70-9651-56CE05858534}" sibTransId="{0139EA4B-822B-4C46-83F3-653B9F80EBA5}"/>
    <dgm:cxn modelId="{3B8DB7B7-1528-4D62-AEE8-BA5B04B1529D}" type="presParOf" srcId="{52D86CF5-8B68-4878-99FF-D8C63755B1ED}" destId="{35483C92-D882-45DF-BB30-AA47536A7970}" srcOrd="0" destOrd="0" presId="urn:microsoft.com/office/officeart/2018/2/layout/IconVerticalSolidList"/>
    <dgm:cxn modelId="{F0AE8D8F-35DB-43AA-BE3D-01EE34D88927}" type="presParOf" srcId="{35483C92-D882-45DF-BB30-AA47536A7970}" destId="{30C2F6FC-D5A3-4F28-8242-57E23B5ECA3B}" srcOrd="0" destOrd="0" presId="urn:microsoft.com/office/officeart/2018/2/layout/IconVerticalSolidList"/>
    <dgm:cxn modelId="{9A0BD87C-B548-499E-A641-62BDB25BF990}" type="presParOf" srcId="{35483C92-D882-45DF-BB30-AA47536A7970}" destId="{559690D7-F2CD-4264-8922-CCB15491CFE7}" srcOrd="1" destOrd="0" presId="urn:microsoft.com/office/officeart/2018/2/layout/IconVerticalSolidList"/>
    <dgm:cxn modelId="{E0982462-D09C-45A2-8DF8-2BB0AA02E9E2}" type="presParOf" srcId="{35483C92-D882-45DF-BB30-AA47536A7970}" destId="{169C3BA2-762B-4668-949A-619F8F30CB15}" srcOrd="2" destOrd="0" presId="urn:microsoft.com/office/officeart/2018/2/layout/IconVerticalSolidList"/>
    <dgm:cxn modelId="{5CDD9591-8DB8-4A50-AE2A-96AD8FCDAFCF}" type="presParOf" srcId="{35483C92-D882-45DF-BB30-AA47536A7970}" destId="{307B4734-9ED1-433F-99A8-DFB072C4D977}" srcOrd="3" destOrd="0" presId="urn:microsoft.com/office/officeart/2018/2/layout/IconVerticalSolidList"/>
    <dgm:cxn modelId="{14580069-E40A-405A-9803-44403B38DA03}" type="presParOf" srcId="{35483C92-D882-45DF-BB30-AA47536A7970}" destId="{B1A442E3-4731-46A9-9EEC-BEF9B8B0AB2E}" srcOrd="4" destOrd="0" presId="urn:microsoft.com/office/officeart/2018/2/layout/IconVerticalSolidList"/>
    <dgm:cxn modelId="{812B9105-AC9D-48D6-84B3-BAF92AD1D023}" type="presParOf" srcId="{52D86CF5-8B68-4878-99FF-D8C63755B1ED}" destId="{DF4E2B69-24D6-4439-AACB-7A808D9246CE}" srcOrd="1" destOrd="0" presId="urn:microsoft.com/office/officeart/2018/2/layout/IconVerticalSolidList"/>
    <dgm:cxn modelId="{6F65BE12-1062-4633-9D21-86BFB49463E8}" type="presParOf" srcId="{52D86CF5-8B68-4878-99FF-D8C63755B1ED}" destId="{615AF942-EFF5-44CB-A25C-15E70500E01F}" srcOrd="2" destOrd="0" presId="urn:microsoft.com/office/officeart/2018/2/layout/IconVerticalSolidList"/>
    <dgm:cxn modelId="{4D8B4AA3-7CB1-4544-A053-786DC5F1736E}" type="presParOf" srcId="{615AF942-EFF5-44CB-A25C-15E70500E01F}" destId="{9BFF89C5-6226-4FF0-9299-9DEEC610D918}" srcOrd="0" destOrd="0" presId="urn:microsoft.com/office/officeart/2018/2/layout/IconVerticalSolidList"/>
    <dgm:cxn modelId="{5D5B3636-C28B-466C-A990-445B385A83D6}" type="presParOf" srcId="{615AF942-EFF5-44CB-A25C-15E70500E01F}" destId="{F50DD7A9-0DE4-47B3-88B1-610B4C730D6D}" srcOrd="1" destOrd="0" presId="urn:microsoft.com/office/officeart/2018/2/layout/IconVerticalSolidList"/>
    <dgm:cxn modelId="{CAAF2A5A-E1C2-45AF-9BC7-E8FE8607AFB3}" type="presParOf" srcId="{615AF942-EFF5-44CB-A25C-15E70500E01F}" destId="{27DEE788-B9FD-4939-9567-FDFCA7FE1EEE}" srcOrd="2" destOrd="0" presId="urn:microsoft.com/office/officeart/2018/2/layout/IconVerticalSolidList"/>
    <dgm:cxn modelId="{78D8BAAC-4810-403C-B8CF-0BB399AE83E6}" type="presParOf" srcId="{615AF942-EFF5-44CB-A25C-15E70500E01F}" destId="{EB990171-007E-4918-B44A-5E12E0DFCBB3}" srcOrd="3" destOrd="0" presId="urn:microsoft.com/office/officeart/2018/2/layout/IconVerticalSolidList"/>
    <dgm:cxn modelId="{E6316E9D-E355-4BE4-8CC1-C230B1E7504C}" type="presParOf" srcId="{615AF942-EFF5-44CB-A25C-15E70500E01F}" destId="{A20E8097-790F-4A2C-BDC9-531AF3CB72EF}" srcOrd="4" destOrd="0" presId="urn:microsoft.com/office/officeart/2018/2/layout/IconVerticalSolidList"/>
    <dgm:cxn modelId="{8C001341-D4FF-48DB-988E-F2BAE8A35553}" type="presParOf" srcId="{52D86CF5-8B68-4878-99FF-D8C63755B1ED}" destId="{C6E8C860-7F7D-4777-B3CE-683E6FECC639}" srcOrd="3" destOrd="0" presId="urn:microsoft.com/office/officeart/2018/2/layout/IconVerticalSolidList"/>
    <dgm:cxn modelId="{8BC928C7-725C-46CA-ACD6-6F31C87FB5DB}" type="presParOf" srcId="{52D86CF5-8B68-4878-99FF-D8C63755B1ED}" destId="{4738E9D1-289A-4422-AD5C-1DDF146F1FDB}" srcOrd="4" destOrd="0" presId="urn:microsoft.com/office/officeart/2018/2/layout/IconVerticalSolidList"/>
    <dgm:cxn modelId="{2864BCF2-0C6D-43A0-BF2D-CE3F74B74310}" type="presParOf" srcId="{4738E9D1-289A-4422-AD5C-1DDF146F1FDB}" destId="{CCD2637B-B5A9-40D5-8BBE-444219D441AD}" srcOrd="0" destOrd="0" presId="urn:microsoft.com/office/officeart/2018/2/layout/IconVerticalSolidList"/>
    <dgm:cxn modelId="{5CCED7C5-AC6B-4CAC-8266-41FBC0DAAA45}" type="presParOf" srcId="{4738E9D1-289A-4422-AD5C-1DDF146F1FDB}" destId="{17006F0D-0A0A-4CA8-9F2C-35C81C84C272}" srcOrd="1" destOrd="0" presId="urn:microsoft.com/office/officeart/2018/2/layout/IconVerticalSolidList"/>
    <dgm:cxn modelId="{B5C0CC98-36E6-462C-B648-DC120FD29AAD}" type="presParOf" srcId="{4738E9D1-289A-4422-AD5C-1DDF146F1FDB}" destId="{2B4316C1-5B98-4B3F-928E-8AC0FEE86A74}" srcOrd="2" destOrd="0" presId="urn:microsoft.com/office/officeart/2018/2/layout/IconVerticalSolidList"/>
    <dgm:cxn modelId="{8BCA2C39-378B-4154-81F3-78988BDCB763}" type="presParOf" srcId="{4738E9D1-289A-4422-AD5C-1DDF146F1FDB}" destId="{D881C869-0A80-4C18-A28A-05E1C09A80BD}" srcOrd="3" destOrd="0" presId="urn:microsoft.com/office/officeart/2018/2/layout/IconVerticalSolidList"/>
    <dgm:cxn modelId="{9A6F049E-EA2B-4801-A0BF-4E721110D7B0}" type="presParOf" srcId="{52D86CF5-8B68-4878-99FF-D8C63755B1ED}" destId="{FFFD29A1-AA80-48BE-A6EA-61D00712269C}" srcOrd="5" destOrd="0" presId="urn:microsoft.com/office/officeart/2018/2/layout/IconVerticalSolidList"/>
    <dgm:cxn modelId="{528F8E4F-802C-4215-B649-9C33B23902E0}" type="presParOf" srcId="{52D86CF5-8B68-4878-99FF-D8C63755B1ED}" destId="{0F4E1EF0-68EE-4286-BEAA-BF3DFB51D414}" srcOrd="6" destOrd="0" presId="urn:microsoft.com/office/officeart/2018/2/layout/IconVerticalSolidList"/>
    <dgm:cxn modelId="{A6AC24D7-C996-4CF2-B60B-BA54F4115BE3}" type="presParOf" srcId="{0F4E1EF0-68EE-4286-BEAA-BF3DFB51D414}" destId="{670E96CC-F4F7-4DEC-A325-8DEAF69787E7}" srcOrd="0" destOrd="0" presId="urn:microsoft.com/office/officeart/2018/2/layout/IconVerticalSolidList"/>
    <dgm:cxn modelId="{0CC1479E-949B-41CC-A7FB-9B776620EE92}" type="presParOf" srcId="{0F4E1EF0-68EE-4286-BEAA-BF3DFB51D414}" destId="{B0B2E5D0-C0C7-44A5-89C0-D06FBE060762}" srcOrd="1" destOrd="0" presId="urn:microsoft.com/office/officeart/2018/2/layout/IconVerticalSolidList"/>
    <dgm:cxn modelId="{F6E8F6D0-2070-4357-8701-0268163BA6E2}" type="presParOf" srcId="{0F4E1EF0-68EE-4286-BEAA-BF3DFB51D414}" destId="{56693A01-6DB8-4CD3-AC46-0CEB3751F86B}" srcOrd="2" destOrd="0" presId="urn:microsoft.com/office/officeart/2018/2/layout/IconVerticalSolidList"/>
    <dgm:cxn modelId="{02051A35-AF6B-49B3-88F4-8228E8B8A385}" type="presParOf" srcId="{0F4E1EF0-68EE-4286-BEAA-BF3DFB51D414}" destId="{40E89E30-6218-4CD8-B245-94503E34E6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F8705F-C316-43ED-9202-4CF2ED58E00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56919-D3A9-4F68-A15F-999FE96B0090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DHCD</a:t>
          </a:r>
        </a:p>
      </dgm:t>
    </dgm:pt>
    <dgm:pt modelId="{5FE084DD-0E16-4FFE-8718-0AB63804AEC5}" type="parTrans" cxnId="{86A95A87-8DCA-4588-B23E-4817B27CB397}">
      <dgm:prSet/>
      <dgm:spPr/>
      <dgm:t>
        <a:bodyPr/>
        <a:lstStyle/>
        <a:p>
          <a:endParaRPr lang="en-US"/>
        </a:p>
      </dgm:t>
    </dgm:pt>
    <dgm:pt modelId="{557A80DA-2F66-4A60-B49A-4DAB1F50E4B4}" type="sibTrans" cxnId="{86A95A87-8DCA-4588-B23E-4817B27CB397}">
      <dgm:prSet/>
      <dgm:spPr/>
      <dgm:t>
        <a:bodyPr/>
        <a:lstStyle/>
        <a:p>
          <a:endParaRPr lang="en-US"/>
        </a:p>
      </dgm:t>
    </dgm:pt>
    <dgm:pt modelId="{F12B8DE7-8B4E-46B0-AB97-7EFD47485C2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Other funders: CEDAC, MassHousing </a:t>
          </a:r>
        </a:p>
      </dgm:t>
    </dgm:pt>
    <dgm:pt modelId="{93F911DB-0D26-4913-B1B3-25DADF2DF7A8}" type="parTrans" cxnId="{E7F9388A-A6F7-44FD-B663-3CCEDEE3D6AC}">
      <dgm:prSet/>
      <dgm:spPr/>
      <dgm:t>
        <a:bodyPr/>
        <a:lstStyle/>
        <a:p>
          <a:endParaRPr lang="en-US"/>
        </a:p>
      </dgm:t>
    </dgm:pt>
    <dgm:pt modelId="{7F95657A-8A28-438E-AC6F-43A21CB1CC34}" type="sibTrans" cxnId="{E7F9388A-A6F7-44FD-B663-3CCEDEE3D6AC}">
      <dgm:prSet/>
      <dgm:spPr/>
      <dgm:t>
        <a:bodyPr/>
        <a:lstStyle/>
        <a:p>
          <a:endParaRPr lang="en-US"/>
        </a:p>
      </dgm:t>
    </dgm:pt>
    <dgm:pt modelId="{282217EF-F3B3-4166-9FB0-047F5C3366D8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Property Owners</a:t>
          </a:r>
        </a:p>
      </dgm:t>
    </dgm:pt>
    <dgm:pt modelId="{09F8F1A6-D1B8-4CBB-BDF4-957A1736F95E}" type="parTrans" cxnId="{E7CD1C4D-EECA-45BF-A701-69BB94BBAD01}">
      <dgm:prSet/>
      <dgm:spPr/>
      <dgm:t>
        <a:bodyPr/>
        <a:lstStyle/>
        <a:p>
          <a:endParaRPr lang="en-US"/>
        </a:p>
      </dgm:t>
    </dgm:pt>
    <dgm:pt modelId="{38C4F71D-C98E-4DDB-9F44-44CDEA19DEAF}" type="sibTrans" cxnId="{E7CD1C4D-EECA-45BF-A701-69BB94BBAD01}">
      <dgm:prSet/>
      <dgm:spPr/>
      <dgm:t>
        <a:bodyPr/>
        <a:lstStyle/>
        <a:p>
          <a:endParaRPr lang="en-US"/>
        </a:p>
      </dgm:t>
    </dgm:pt>
    <dgm:pt modelId="{A82DCB5E-3FF7-422C-830D-7EFCD80AE4BE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Property Mangers</a:t>
          </a:r>
        </a:p>
      </dgm:t>
    </dgm:pt>
    <dgm:pt modelId="{BC735D55-D4A3-406A-B758-22A397DDEF5E}" type="parTrans" cxnId="{57E4C347-D024-474F-8B1B-48A76080AACB}">
      <dgm:prSet/>
      <dgm:spPr/>
      <dgm:t>
        <a:bodyPr/>
        <a:lstStyle/>
        <a:p>
          <a:endParaRPr lang="en-US"/>
        </a:p>
      </dgm:t>
    </dgm:pt>
    <dgm:pt modelId="{13E90676-78FF-4FB7-B46B-7CAE6DE7C336}" type="sibTrans" cxnId="{57E4C347-D024-474F-8B1B-48A76080AACB}">
      <dgm:prSet/>
      <dgm:spPr/>
      <dgm:t>
        <a:bodyPr/>
        <a:lstStyle/>
        <a:p>
          <a:endParaRPr lang="en-US"/>
        </a:p>
      </dgm:t>
    </dgm:pt>
    <dgm:pt modelId="{DF236E7E-9C2C-433D-9B8A-7BB73762100A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Residents</a:t>
          </a:r>
        </a:p>
      </dgm:t>
    </dgm:pt>
    <dgm:pt modelId="{6B2EF71C-2029-4369-AE3D-B16C34F8F763}" type="parTrans" cxnId="{0873F8CF-DFFA-4CF6-8EBB-35D686CA7A4F}">
      <dgm:prSet/>
      <dgm:spPr/>
      <dgm:t>
        <a:bodyPr/>
        <a:lstStyle/>
        <a:p>
          <a:endParaRPr lang="en-US"/>
        </a:p>
      </dgm:t>
    </dgm:pt>
    <dgm:pt modelId="{9F01B52E-8701-45DA-A3E8-EA9A592163C6}" type="sibTrans" cxnId="{0873F8CF-DFFA-4CF6-8EBB-35D686CA7A4F}">
      <dgm:prSet/>
      <dgm:spPr/>
      <dgm:t>
        <a:bodyPr/>
        <a:lstStyle/>
        <a:p>
          <a:endParaRPr lang="en-US"/>
        </a:p>
      </dgm:t>
    </dgm:pt>
    <dgm:pt modelId="{AEC7BDCA-8C60-4023-8064-787172C36A53}">
      <dgm:prSet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FinePoint</a:t>
          </a:r>
          <a:r>
            <a:rPr lang="en-US" sz="1600" dirty="0">
              <a:solidFill>
                <a:schemeClr val="tx1"/>
              </a:solidFill>
            </a:rPr>
            <a:t> Associates</a:t>
          </a:r>
        </a:p>
      </dgm:t>
    </dgm:pt>
    <dgm:pt modelId="{D9D3E390-045A-44D6-A858-045BF5780454}" type="parTrans" cxnId="{E45BC552-4649-46BD-BB07-0F1F5DEC520E}">
      <dgm:prSet/>
      <dgm:spPr/>
      <dgm:t>
        <a:bodyPr/>
        <a:lstStyle/>
        <a:p>
          <a:endParaRPr lang="en-US"/>
        </a:p>
      </dgm:t>
    </dgm:pt>
    <dgm:pt modelId="{18F17A6C-028A-4744-9DB1-CDDC112492BE}" type="sibTrans" cxnId="{E45BC552-4649-46BD-BB07-0F1F5DEC520E}">
      <dgm:prSet/>
      <dgm:spPr/>
      <dgm:t>
        <a:bodyPr/>
        <a:lstStyle/>
        <a:p>
          <a:endParaRPr lang="en-US"/>
        </a:p>
      </dgm:t>
    </dgm:pt>
    <dgm:pt modelId="{BC2FC02E-0199-4560-9824-F1556DFE37EC}" type="pres">
      <dgm:prSet presAssocID="{81F8705F-C316-43ED-9202-4CF2ED58E0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F5B36B-AF36-4004-BFDC-64A9B84371BF}" type="pres">
      <dgm:prSet presAssocID="{70F56919-D3A9-4F68-A15F-999FE96B0090}" presName="hierRoot1" presStyleCnt="0">
        <dgm:presLayoutVars>
          <dgm:hierBranch val="init"/>
        </dgm:presLayoutVars>
      </dgm:prSet>
      <dgm:spPr/>
    </dgm:pt>
    <dgm:pt modelId="{F628AA2F-36B7-4983-AA6B-D5E35A274103}" type="pres">
      <dgm:prSet presAssocID="{70F56919-D3A9-4F68-A15F-999FE96B0090}" presName="rootComposite1" presStyleCnt="0"/>
      <dgm:spPr/>
    </dgm:pt>
    <dgm:pt modelId="{0125BF3D-CE7C-4AC4-81C5-9808795F6E5E}" type="pres">
      <dgm:prSet presAssocID="{70F56919-D3A9-4F68-A15F-999FE96B0090}" presName="rootText1" presStyleLbl="node0" presStyleIdx="0" presStyleCnt="6" custScaleX="152551" custLinFactNeighborX="4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2CFB78-D362-422C-8BAF-7786E8733EBE}" type="pres">
      <dgm:prSet presAssocID="{70F56919-D3A9-4F68-A15F-999FE96B009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2B5A0E3-8F95-4713-9EE3-E05CBF8C7D5E}" type="pres">
      <dgm:prSet presAssocID="{70F56919-D3A9-4F68-A15F-999FE96B0090}" presName="hierChild2" presStyleCnt="0"/>
      <dgm:spPr/>
    </dgm:pt>
    <dgm:pt modelId="{6F829187-2DF8-43C0-8EDA-400078036660}" type="pres">
      <dgm:prSet presAssocID="{70F56919-D3A9-4F68-A15F-999FE96B0090}" presName="hierChild3" presStyleCnt="0"/>
      <dgm:spPr/>
    </dgm:pt>
    <dgm:pt modelId="{16BE0F1C-015B-4DEC-BE17-6B20F3A389FC}" type="pres">
      <dgm:prSet presAssocID="{F12B8DE7-8B4E-46B0-AB97-7EFD47485C24}" presName="hierRoot1" presStyleCnt="0">
        <dgm:presLayoutVars>
          <dgm:hierBranch val="init"/>
        </dgm:presLayoutVars>
      </dgm:prSet>
      <dgm:spPr/>
    </dgm:pt>
    <dgm:pt modelId="{6698441C-7F86-47A5-8E7B-1F3AB12FEA6A}" type="pres">
      <dgm:prSet presAssocID="{F12B8DE7-8B4E-46B0-AB97-7EFD47485C24}" presName="rootComposite1" presStyleCnt="0"/>
      <dgm:spPr/>
    </dgm:pt>
    <dgm:pt modelId="{4BD1D267-D1F4-4104-89E6-79561D5C1907}" type="pres">
      <dgm:prSet presAssocID="{F12B8DE7-8B4E-46B0-AB97-7EFD47485C24}" presName="rootText1" presStyleLbl="node0" presStyleIdx="1" presStyleCnt="6" custScaleX="152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4506B9-59DE-4248-8092-3DA2890E6D54}" type="pres">
      <dgm:prSet presAssocID="{F12B8DE7-8B4E-46B0-AB97-7EFD47485C2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6A4E839-6D6B-4104-B23B-734E0CBED475}" type="pres">
      <dgm:prSet presAssocID="{F12B8DE7-8B4E-46B0-AB97-7EFD47485C24}" presName="hierChild2" presStyleCnt="0"/>
      <dgm:spPr/>
    </dgm:pt>
    <dgm:pt modelId="{976DD226-8CEE-4A9F-850C-94411CF8C1A4}" type="pres">
      <dgm:prSet presAssocID="{F12B8DE7-8B4E-46B0-AB97-7EFD47485C24}" presName="hierChild3" presStyleCnt="0"/>
      <dgm:spPr/>
    </dgm:pt>
    <dgm:pt modelId="{F4A45C06-2BED-45F6-B697-06BE5A1BEBF5}" type="pres">
      <dgm:prSet presAssocID="{282217EF-F3B3-4166-9FB0-047F5C3366D8}" presName="hierRoot1" presStyleCnt="0">
        <dgm:presLayoutVars>
          <dgm:hierBranch val="init"/>
        </dgm:presLayoutVars>
      </dgm:prSet>
      <dgm:spPr/>
    </dgm:pt>
    <dgm:pt modelId="{98D32FF7-15F4-4083-A7F4-3B2C3331B4A6}" type="pres">
      <dgm:prSet presAssocID="{282217EF-F3B3-4166-9FB0-047F5C3366D8}" presName="rootComposite1" presStyleCnt="0"/>
      <dgm:spPr/>
    </dgm:pt>
    <dgm:pt modelId="{01DB91AC-724C-4F78-BCBF-507270618907}" type="pres">
      <dgm:prSet presAssocID="{282217EF-F3B3-4166-9FB0-047F5C3366D8}" presName="rootText1" presStyleLbl="node0" presStyleIdx="2" presStyleCnt="6" custScaleX="152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EDD49-6279-4C0A-B056-7C148E5766F2}" type="pres">
      <dgm:prSet presAssocID="{282217EF-F3B3-4166-9FB0-047F5C3366D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AD230FC-391A-4992-BAF4-DC28D3C0409F}" type="pres">
      <dgm:prSet presAssocID="{282217EF-F3B3-4166-9FB0-047F5C3366D8}" presName="hierChild2" presStyleCnt="0"/>
      <dgm:spPr/>
    </dgm:pt>
    <dgm:pt modelId="{FC9B3A87-83EA-4CDE-B83A-E401079F1C29}" type="pres">
      <dgm:prSet presAssocID="{282217EF-F3B3-4166-9FB0-047F5C3366D8}" presName="hierChild3" presStyleCnt="0"/>
      <dgm:spPr/>
    </dgm:pt>
    <dgm:pt modelId="{3F3284F3-6428-40A8-B798-F863CD0FE234}" type="pres">
      <dgm:prSet presAssocID="{A82DCB5E-3FF7-422C-830D-7EFCD80AE4BE}" presName="hierRoot1" presStyleCnt="0">
        <dgm:presLayoutVars>
          <dgm:hierBranch val="init"/>
        </dgm:presLayoutVars>
      </dgm:prSet>
      <dgm:spPr/>
    </dgm:pt>
    <dgm:pt modelId="{19AD331A-668E-4CE1-BA66-35F1E801E304}" type="pres">
      <dgm:prSet presAssocID="{A82DCB5E-3FF7-422C-830D-7EFCD80AE4BE}" presName="rootComposite1" presStyleCnt="0"/>
      <dgm:spPr/>
    </dgm:pt>
    <dgm:pt modelId="{DC21FDE2-D482-46E4-B618-53DD0DE5B268}" type="pres">
      <dgm:prSet presAssocID="{A82DCB5E-3FF7-422C-830D-7EFCD80AE4BE}" presName="rootText1" presStyleLbl="node0" presStyleIdx="3" presStyleCnt="6" custScaleX="152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EF68AD-EA55-4BF6-9A21-E7AD2A726E4D}" type="pres">
      <dgm:prSet presAssocID="{A82DCB5E-3FF7-422C-830D-7EFCD80AE4B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C5FD8ED-63DE-48AF-9FBB-5CD2226ED6D3}" type="pres">
      <dgm:prSet presAssocID="{A82DCB5E-3FF7-422C-830D-7EFCD80AE4BE}" presName="hierChild2" presStyleCnt="0"/>
      <dgm:spPr/>
    </dgm:pt>
    <dgm:pt modelId="{F48555F2-7DF2-4BB2-8B6F-BF9796DF77D8}" type="pres">
      <dgm:prSet presAssocID="{A82DCB5E-3FF7-422C-830D-7EFCD80AE4BE}" presName="hierChild3" presStyleCnt="0"/>
      <dgm:spPr/>
    </dgm:pt>
    <dgm:pt modelId="{B43DC508-5BC1-4B84-A1EE-62790F0E6180}" type="pres">
      <dgm:prSet presAssocID="{DF236E7E-9C2C-433D-9B8A-7BB73762100A}" presName="hierRoot1" presStyleCnt="0">
        <dgm:presLayoutVars>
          <dgm:hierBranch val="init"/>
        </dgm:presLayoutVars>
      </dgm:prSet>
      <dgm:spPr/>
    </dgm:pt>
    <dgm:pt modelId="{3C36AC2F-2DAF-442A-A13E-DB089CE70F92}" type="pres">
      <dgm:prSet presAssocID="{DF236E7E-9C2C-433D-9B8A-7BB73762100A}" presName="rootComposite1" presStyleCnt="0"/>
      <dgm:spPr/>
    </dgm:pt>
    <dgm:pt modelId="{1C830A87-367A-49FD-B1EE-A25384E0F8A3}" type="pres">
      <dgm:prSet presAssocID="{DF236E7E-9C2C-433D-9B8A-7BB73762100A}" presName="rootText1" presStyleLbl="node0" presStyleIdx="4" presStyleCnt="6" custScaleX="152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F7D195-F7AC-4A31-AB61-4ADEF150206F}" type="pres">
      <dgm:prSet presAssocID="{DF236E7E-9C2C-433D-9B8A-7BB73762100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FC4B889-1E0A-499E-90A7-4029260C88E2}" type="pres">
      <dgm:prSet presAssocID="{DF236E7E-9C2C-433D-9B8A-7BB73762100A}" presName="hierChild2" presStyleCnt="0"/>
      <dgm:spPr/>
    </dgm:pt>
    <dgm:pt modelId="{191307AC-9BFE-40B2-969E-3EC56C236C7F}" type="pres">
      <dgm:prSet presAssocID="{DF236E7E-9C2C-433D-9B8A-7BB73762100A}" presName="hierChild3" presStyleCnt="0"/>
      <dgm:spPr/>
    </dgm:pt>
    <dgm:pt modelId="{775BFFD2-0758-43BA-8393-83C3AE3A7D19}" type="pres">
      <dgm:prSet presAssocID="{AEC7BDCA-8C60-4023-8064-787172C36A53}" presName="hierRoot1" presStyleCnt="0">
        <dgm:presLayoutVars>
          <dgm:hierBranch val="init"/>
        </dgm:presLayoutVars>
      </dgm:prSet>
      <dgm:spPr/>
    </dgm:pt>
    <dgm:pt modelId="{1D2C8816-91B8-4100-879F-0B8193327B9F}" type="pres">
      <dgm:prSet presAssocID="{AEC7BDCA-8C60-4023-8064-787172C36A53}" presName="rootComposite1" presStyleCnt="0"/>
      <dgm:spPr/>
    </dgm:pt>
    <dgm:pt modelId="{A87224CE-8A3A-440B-B31E-0ED7AC22FC59}" type="pres">
      <dgm:prSet presAssocID="{AEC7BDCA-8C60-4023-8064-787172C36A53}" presName="rootText1" presStyleLbl="node0" presStyleIdx="5" presStyleCnt="6" custScaleX="152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3486C-2494-4E35-9DA4-98D6A313DC68}" type="pres">
      <dgm:prSet presAssocID="{AEC7BDCA-8C60-4023-8064-787172C36A5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5F64A8-56F4-4A8F-9E96-F810FC115F54}" type="pres">
      <dgm:prSet presAssocID="{AEC7BDCA-8C60-4023-8064-787172C36A53}" presName="hierChild2" presStyleCnt="0"/>
      <dgm:spPr/>
    </dgm:pt>
    <dgm:pt modelId="{4EB7CF32-1CF7-423B-9A57-57752E9FF7C4}" type="pres">
      <dgm:prSet presAssocID="{AEC7BDCA-8C60-4023-8064-787172C36A53}" presName="hierChild3" presStyleCnt="0"/>
      <dgm:spPr/>
    </dgm:pt>
  </dgm:ptLst>
  <dgm:cxnLst>
    <dgm:cxn modelId="{86A95A87-8DCA-4588-B23E-4817B27CB397}" srcId="{81F8705F-C316-43ED-9202-4CF2ED58E003}" destId="{70F56919-D3A9-4F68-A15F-999FE96B0090}" srcOrd="0" destOrd="0" parTransId="{5FE084DD-0E16-4FFE-8718-0AB63804AEC5}" sibTransId="{557A80DA-2F66-4A60-B49A-4DAB1F50E4B4}"/>
    <dgm:cxn modelId="{D18A94C9-6B9E-444C-B3FE-049BB8AE5FB8}" type="presOf" srcId="{DF236E7E-9C2C-433D-9B8A-7BB73762100A}" destId="{F6F7D195-F7AC-4A31-AB61-4ADEF150206F}" srcOrd="1" destOrd="0" presId="urn:microsoft.com/office/officeart/2009/3/layout/HorizontalOrganizationChart"/>
    <dgm:cxn modelId="{E5497092-FB48-436D-9572-00C5C989F931}" type="presOf" srcId="{AEC7BDCA-8C60-4023-8064-787172C36A53}" destId="{27E3486C-2494-4E35-9DA4-98D6A313DC68}" srcOrd="1" destOrd="0" presId="urn:microsoft.com/office/officeart/2009/3/layout/HorizontalOrganizationChart"/>
    <dgm:cxn modelId="{1BF4A57E-7C6C-4878-A3D6-62FD91075F2E}" type="presOf" srcId="{DF236E7E-9C2C-433D-9B8A-7BB73762100A}" destId="{1C830A87-367A-49FD-B1EE-A25384E0F8A3}" srcOrd="0" destOrd="0" presId="urn:microsoft.com/office/officeart/2009/3/layout/HorizontalOrganizationChart"/>
    <dgm:cxn modelId="{E7F9388A-A6F7-44FD-B663-3CCEDEE3D6AC}" srcId="{81F8705F-C316-43ED-9202-4CF2ED58E003}" destId="{F12B8DE7-8B4E-46B0-AB97-7EFD47485C24}" srcOrd="1" destOrd="0" parTransId="{93F911DB-0D26-4913-B1B3-25DADF2DF7A8}" sibTransId="{7F95657A-8A28-438E-AC6F-43A21CB1CC34}"/>
    <dgm:cxn modelId="{658D8550-C656-483A-A690-01B4C8EB5D9D}" type="presOf" srcId="{F12B8DE7-8B4E-46B0-AB97-7EFD47485C24}" destId="{4BD1D267-D1F4-4104-89E6-79561D5C1907}" srcOrd="0" destOrd="0" presId="urn:microsoft.com/office/officeart/2009/3/layout/HorizontalOrganizationChart"/>
    <dgm:cxn modelId="{C19ECE9D-2DB8-4092-BBC8-1D0A80DA638C}" type="presOf" srcId="{A82DCB5E-3FF7-422C-830D-7EFCD80AE4BE}" destId="{36EF68AD-EA55-4BF6-9A21-E7AD2A726E4D}" srcOrd="1" destOrd="0" presId="urn:microsoft.com/office/officeart/2009/3/layout/HorizontalOrganizationChart"/>
    <dgm:cxn modelId="{922D2A7D-65F4-465B-A0E9-6C417DF29AC4}" type="presOf" srcId="{AEC7BDCA-8C60-4023-8064-787172C36A53}" destId="{A87224CE-8A3A-440B-B31E-0ED7AC22FC59}" srcOrd="0" destOrd="0" presId="urn:microsoft.com/office/officeart/2009/3/layout/HorizontalOrganizationChart"/>
    <dgm:cxn modelId="{E7CD1C4D-EECA-45BF-A701-69BB94BBAD01}" srcId="{81F8705F-C316-43ED-9202-4CF2ED58E003}" destId="{282217EF-F3B3-4166-9FB0-047F5C3366D8}" srcOrd="2" destOrd="0" parTransId="{09F8F1A6-D1B8-4CBB-BDF4-957A1736F95E}" sibTransId="{38C4F71D-C98E-4DDB-9F44-44CDEA19DEAF}"/>
    <dgm:cxn modelId="{11FCA3E1-2E55-4459-8E1E-5D2CB9B29DD9}" type="presOf" srcId="{282217EF-F3B3-4166-9FB0-047F5C3366D8}" destId="{01DB91AC-724C-4F78-BCBF-507270618907}" srcOrd="0" destOrd="0" presId="urn:microsoft.com/office/officeart/2009/3/layout/HorizontalOrganizationChart"/>
    <dgm:cxn modelId="{0873F8CF-DFFA-4CF6-8EBB-35D686CA7A4F}" srcId="{81F8705F-C316-43ED-9202-4CF2ED58E003}" destId="{DF236E7E-9C2C-433D-9B8A-7BB73762100A}" srcOrd="4" destOrd="0" parTransId="{6B2EF71C-2029-4369-AE3D-B16C34F8F763}" sibTransId="{9F01B52E-8701-45DA-A3E8-EA9A592163C6}"/>
    <dgm:cxn modelId="{E45BC552-4649-46BD-BB07-0F1F5DEC520E}" srcId="{81F8705F-C316-43ED-9202-4CF2ED58E003}" destId="{AEC7BDCA-8C60-4023-8064-787172C36A53}" srcOrd="5" destOrd="0" parTransId="{D9D3E390-045A-44D6-A858-045BF5780454}" sibTransId="{18F17A6C-028A-4744-9DB1-CDDC112492BE}"/>
    <dgm:cxn modelId="{83D9A7ED-08AE-41A2-B852-DA0D1C3B5F9E}" type="presOf" srcId="{F12B8DE7-8B4E-46B0-AB97-7EFD47485C24}" destId="{264506B9-59DE-4248-8092-3DA2890E6D54}" srcOrd="1" destOrd="0" presId="urn:microsoft.com/office/officeart/2009/3/layout/HorizontalOrganizationChart"/>
    <dgm:cxn modelId="{624032BC-8E58-4505-970A-9FACBEAEBF1E}" type="presOf" srcId="{70F56919-D3A9-4F68-A15F-999FE96B0090}" destId="{EC2CFB78-D362-422C-8BAF-7786E8733EBE}" srcOrd="1" destOrd="0" presId="urn:microsoft.com/office/officeart/2009/3/layout/HorizontalOrganizationChart"/>
    <dgm:cxn modelId="{BADE6510-6364-47BB-892B-892B9AD7481A}" type="presOf" srcId="{282217EF-F3B3-4166-9FB0-047F5C3366D8}" destId="{F70EDD49-6279-4C0A-B056-7C148E5766F2}" srcOrd="1" destOrd="0" presId="urn:microsoft.com/office/officeart/2009/3/layout/HorizontalOrganizationChart"/>
    <dgm:cxn modelId="{57E4C347-D024-474F-8B1B-48A76080AACB}" srcId="{81F8705F-C316-43ED-9202-4CF2ED58E003}" destId="{A82DCB5E-3FF7-422C-830D-7EFCD80AE4BE}" srcOrd="3" destOrd="0" parTransId="{BC735D55-D4A3-406A-B758-22A397DDEF5E}" sibTransId="{13E90676-78FF-4FB7-B46B-7CAE6DE7C336}"/>
    <dgm:cxn modelId="{144B1C60-23FE-427E-BF6A-85E4699D2CF9}" type="presOf" srcId="{70F56919-D3A9-4F68-A15F-999FE96B0090}" destId="{0125BF3D-CE7C-4AC4-81C5-9808795F6E5E}" srcOrd="0" destOrd="0" presId="urn:microsoft.com/office/officeart/2009/3/layout/HorizontalOrganizationChart"/>
    <dgm:cxn modelId="{955D0367-D4FF-4BDF-A1C6-5A98BC8CE0FE}" type="presOf" srcId="{81F8705F-C316-43ED-9202-4CF2ED58E003}" destId="{BC2FC02E-0199-4560-9824-F1556DFE37EC}" srcOrd="0" destOrd="0" presId="urn:microsoft.com/office/officeart/2009/3/layout/HorizontalOrganizationChart"/>
    <dgm:cxn modelId="{B4A8DB9B-0341-4B98-8315-2A3F23509E85}" type="presOf" srcId="{A82DCB5E-3FF7-422C-830D-7EFCD80AE4BE}" destId="{DC21FDE2-D482-46E4-B618-53DD0DE5B268}" srcOrd="0" destOrd="0" presId="urn:microsoft.com/office/officeart/2009/3/layout/HorizontalOrganizationChart"/>
    <dgm:cxn modelId="{34AD15CE-C18D-49ED-9C86-710DDA801ACE}" type="presParOf" srcId="{BC2FC02E-0199-4560-9824-F1556DFE37EC}" destId="{28F5B36B-AF36-4004-BFDC-64A9B84371BF}" srcOrd="0" destOrd="0" presId="urn:microsoft.com/office/officeart/2009/3/layout/HorizontalOrganizationChart"/>
    <dgm:cxn modelId="{9B3E8EEA-A169-4814-8AF6-94305F2EF43F}" type="presParOf" srcId="{28F5B36B-AF36-4004-BFDC-64A9B84371BF}" destId="{F628AA2F-36B7-4983-AA6B-D5E35A274103}" srcOrd="0" destOrd="0" presId="urn:microsoft.com/office/officeart/2009/3/layout/HorizontalOrganizationChart"/>
    <dgm:cxn modelId="{B4422223-8769-4168-B55A-63FA69098C44}" type="presParOf" srcId="{F628AA2F-36B7-4983-AA6B-D5E35A274103}" destId="{0125BF3D-CE7C-4AC4-81C5-9808795F6E5E}" srcOrd="0" destOrd="0" presId="urn:microsoft.com/office/officeart/2009/3/layout/HorizontalOrganizationChart"/>
    <dgm:cxn modelId="{DA62BAFC-7CC8-4812-94D4-0821B7A5D56A}" type="presParOf" srcId="{F628AA2F-36B7-4983-AA6B-D5E35A274103}" destId="{EC2CFB78-D362-422C-8BAF-7786E8733EBE}" srcOrd="1" destOrd="0" presId="urn:microsoft.com/office/officeart/2009/3/layout/HorizontalOrganizationChart"/>
    <dgm:cxn modelId="{98096876-C3DD-42C6-BC62-54C6B21A147D}" type="presParOf" srcId="{28F5B36B-AF36-4004-BFDC-64A9B84371BF}" destId="{22B5A0E3-8F95-4713-9EE3-E05CBF8C7D5E}" srcOrd="1" destOrd="0" presId="urn:microsoft.com/office/officeart/2009/3/layout/HorizontalOrganizationChart"/>
    <dgm:cxn modelId="{52D8CD33-F5BD-4EE8-8A4A-B4CE94780ECB}" type="presParOf" srcId="{28F5B36B-AF36-4004-BFDC-64A9B84371BF}" destId="{6F829187-2DF8-43C0-8EDA-400078036660}" srcOrd="2" destOrd="0" presId="urn:microsoft.com/office/officeart/2009/3/layout/HorizontalOrganizationChart"/>
    <dgm:cxn modelId="{7ECC62CD-1D9F-4CE7-B1DF-5D0DAAE29AE2}" type="presParOf" srcId="{BC2FC02E-0199-4560-9824-F1556DFE37EC}" destId="{16BE0F1C-015B-4DEC-BE17-6B20F3A389FC}" srcOrd="1" destOrd="0" presId="urn:microsoft.com/office/officeart/2009/3/layout/HorizontalOrganizationChart"/>
    <dgm:cxn modelId="{875F8D45-6218-4C5C-ADCD-8F54834E2405}" type="presParOf" srcId="{16BE0F1C-015B-4DEC-BE17-6B20F3A389FC}" destId="{6698441C-7F86-47A5-8E7B-1F3AB12FEA6A}" srcOrd="0" destOrd="0" presId="urn:microsoft.com/office/officeart/2009/3/layout/HorizontalOrganizationChart"/>
    <dgm:cxn modelId="{BAD6E0F8-D899-4C3D-9E9B-2CAD88C53829}" type="presParOf" srcId="{6698441C-7F86-47A5-8E7B-1F3AB12FEA6A}" destId="{4BD1D267-D1F4-4104-89E6-79561D5C1907}" srcOrd="0" destOrd="0" presId="urn:microsoft.com/office/officeart/2009/3/layout/HorizontalOrganizationChart"/>
    <dgm:cxn modelId="{2A74C788-735D-4691-99EF-5FF68E399416}" type="presParOf" srcId="{6698441C-7F86-47A5-8E7B-1F3AB12FEA6A}" destId="{264506B9-59DE-4248-8092-3DA2890E6D54}" srcOrd="1" destOrd="0" presId="urn:microsoft.com/office/officeart/2009/3/layout/HorizontalOrganizationChart"/>
    <dgm:cxn modelId="{34B23B9E-14D3-4242-9DFC-0D1CD2803564}" type="presParOf" srcId="{16BE0F1C-015B-4DEC-BE17-6B20F3A389FC}" destId="{36A4E839-6D6B-4104-B23B-734E0CBED475}" srcOrd="1" destOrd="0" presId="urn:microsoft.com/office/officeart/2009/3/layout/HorizontalOrganizationChart"/>
    <dgm:cxn modelId="{87383875-1E57-41BD-909D-E5FBE16FFFEC}" type="presParOf" srcId="{16BE0F1C-015B-4DEC-BE17-6B20F3A389FC}" destId="{976DD226-8CEE-4A9F-850C-94411CF8C1A4}" srcOrd="2" destOrd="0" presId="urn:microsoft.com/office/officeart/2009/3/layout/HorizontalOrganizationChart"/>
    <dgm:cxn modelId="{D25E68D8-D622-4676-9A79-E15BAE4C053C}" type="presParOf" srcId="{BC2FC02E-0199-4560-9824-F1556DFE37EC}" destId="{F4A45C06-2BED-45F6-B697-06BE5A1BEBF5}" srcOrd="2" destOrd="0" presId="urn:microsoft.com/office/officeart/2009/3/layout/HorizontalOrganizationChart"/>
    <dgm:cxn modelId="{2E981B38-7AFF-4CA6-B593-54C8594B2BB8}" type="presParOf" srcId="{F4A45C06-2BED-45F6-B697-06BE5A1BEBF5}" destId="{98D32FF7-15F4-4083-A7F4-3B2C3331B4A6}" srcOrd="0" destOrd="0" presId="urn:microsoft.com/office/officeart/2009/3/layout/HorizontalOrganizationChart"/>
    <dgm:cxn modelId="{4B5587DF-BB4E-4562-9249-38CB7B21D9A1}" type="presParOf" srcId="{98D32FF7-15F4-4083-A7F4-3B2C3331B4A6}" destId="{01DB91AC-724C-4F78-BCBF-507270618907}" srcOrd="0" destOrd="0" presId="urn:microsoft.com/office/officeart/2009/3/layout/HorizontalOrganizationChart"/>
    <dgm:cxn modelId="{6D43B71B-B38B-404B-AD6F-81AA7E90C840}" type="presParOf" srcId="{98D32FF7-15F4-4083-A7F4-3B2C3331B4A6}" destId="{F70EDD49-6279-4C0A-B056-7C148E5766F2}" srcOrd="1" destOrd="0" presId="urn:microsoft.com/office/officeart/2009/3/layout/HorizontalOrganizationChart"/>
    <dgm:cxn modelId="{D2DD4EA9-31FE-4A49-AFCC-84FD18F8EFF7}" type="presParOf" srcId="{F4A45C06-2BED-45F6-B697-06BE5A1BEBF5}" destId="{5AD230FC-391A-4992-BAF4-DC28D3C0409F}" srcOrd="1" destOrd="0" presId="urn:microsoft.com/office/officeart/2009/3/layout/HorizontalOrganizationChart"/>
    <dgm:cxn modelId="{1B1164A9-C8CE-4F8F-8857-44D1508B9791}" type="presParOf" srcId="{F4A45C06-2BED-45F6-B697-06BE5A1BEBF5}" destId="{FC9B3A87-83EA-4CDE-B83A-E401079F1C29}" srcOrd="2" destOrd="0" presId="urn:microsoft.com/office/officeart/2009/3/layout/HorizontalOrganizationChart"/>
    <dgm:cxn modelId="{0A4F8473-976F-4398-B40F-F60A35E25247}" type="presParOf" srcId="{BC2FC02E-0199-4560-9824-F1556DFE37EC}" destId="{3F3284F3-6428-40A8-B798-F863CD0FE234}" srcOrd="3" destOrd="0" presId="urn:microsoft.com/office/officeart/2009/3/layout/HorizontalOrganizationChart"/>
    <dgm:cxn modelId="{677C535D-FD62-497F-B0C1-9376F429279B}" type="presParOf" srcId="{3F3284F3-6428-40A8-B798-F863CD0FE234}" destId="{19AD331A-668E-4CE1-BA66-35F1E801E304}" srcOrd="0" destOrd="0" presId="urn:microsoft.com/office/officeart/2009/3/layout/HorizontalOrganizationChart"/>
    <dgm:cxn modelId="{056181E2-C58B-43EC-BF20-9A1C8252278D}" type="presParOf" srcId="{19AD331A-668E-4CE1-BA66-35F1E801E304}" destId="{DC21FDE2-D482-46E4-B618-53DD0DE5B268}" srcOrd="0" destOrd="0" presId="urn:microsoft.com/office/officeart/2009/3/layout/HorizontalOrganizationChart"/>
    <dgm:cxn modelId="{1F1CE068-67C6-4C3B-8BF9-EBD72CE074FF}" type="presParOf" srcId="{19AD331A-668E-4CE1-BA66-35F1E801E304}" destId="{36EF68AD-EA55-4BF6-9A21-E7AD2A726E4D}" srcOrd="1" destOrd="0" presId="urn:microsoft.com/office/officeart/2009/3/layout/HorizontalOrganizationChart"/>
    <dgm:cxn modelId="{7A30931C-1FF0-4D58-9117-70F8B9965162}" type="presParOf" srcId="{3F3284F3-6428-40A8-B798-F863CD0FE234}" destId="{2C5FD8ED-63DE-48AF-9FBB-5CD2226ED6D3}" srcOrd="1" destOrd="0" presId="urn:microsoft.com/office/officeart/2009/3/layout/HorizontalOrganizationChart"/>
    <dgm:cxn modelId="{BA67307C-2BE9-433F-A8C2-0CADD7C718D4}" type="presParOf" srcId="{3F3284F3-6428-40A8-B798-F863CD0FE234}" destId="{F48555F2-7DF2-4BB2-8B6F-BF9796DF77D8}" srcOrd="2" destOrd="0" presId="urn:microsoft.com/office/officeart/2009/3/layout/HorizontalOrganizationChart"/>
    <dgm:cxn modelId="{93466A18-7C63-4A99-84CC-BE36E960F5ED}" type="presParOf" srcId="{BC2FC02E-0199-4560-9824-F1556DFE37EC}" destId="{B43DC508-5BC1-4B84-A1EE-62790F0E6180}" srcOrd="4" destOrd="0" presId="urn:microsoft.com/office/officeart/2009/3/layout/HorizontalOrganizationChart"/>
    <dgm:cxn modelId="{77931ED0-2133-42B5-B42B-9EC8F8B3FC62}" type="presParOf" srcId="{B43DC508-5BC1-4B84-A1EE-62790F0E6180}" destId="{3C36AC2F-2DAF-442A-A13E-DB089CE70F92}" srcOrd="0" destOrd="0" presId="urn:microsoft.com/office/officeart/2009/3/layout/HorizontalOrganizationChart"/>
    <dgm:cxn modelId="{E59A5824-4839-4216-9E1A-5D559E949115}" type="presParOf" srcId="{3C36AC2F-2DAF-442A-A13E-DB089CE70F92}" destId="{1C830A87-367A-49FD-B1EE-A25384E0F8A3}" srcOrd="0" destOrd="0" presId="urn:microsoft.com/office/officeart/2009/3/layout/HorizontalOrganizationChart"/>
    <dgm:cxn modelId="{BB09C155-6645-4829-8D80-ED0B2A8D6100}" type="presParOf" srcId="{3C36AC2F-2DAF-442A-A13E-DB089CE70F92}" destId="{F6F7D195-F7AC-4A31-AB61-4ADEF150206F}" srcOrd="1" destOrd="0" presId="urn:microsoft.com/office/officeart/2009/3/layout/HorizontalOrganizationChart"/>
    <dgm:cxn modelId="{93CA9FD2-9AB8-469C-85BD-E47C0FCCDE66}" type="presParOf" srcId="{B43DC508-5BC1-4B84-A1EE-62790F0E6180}" destId="{9FC4B889-1E0A-499E-90A7-4029260C88E2}" srcOrd="1" destOrd="0" presId="urn:microsoft.com/office/officeart/2009/3/layout/HorizontalOrganizationChart"/>
    <dgm:cxn modelId="{738F10F2-B369-4D6A-9DE7-1ADF4614F094}" type="presParOf" srcId="{B43DC508-5BC1-4B84-A1EE-62790F0E6180}" destId="{191307AC-9BFE-40B2-969E-3EC56C236C7F}" srcOrd="2" destOrd="0" presId="urn:microsoft.com/office/officeart/2009/3/layout/HorizontalOrganizationChart"/>
    <dgm:cxn modelId="{8CA0E1C8-6EC5-40BD-96BC-DDB466EAEA69}" type="presParOf" srcId="{BC2FC02E-0199-4560-9824-F1556DFE37EC}" destId="{775BFFD2-0758-43BA-8393-83C3AE3A7D19}" srcOrd="5" destOrd="0" presId="urn:microsoft.com/office/officeart/2009/3/layout/HorizontalOrganizationChart"/>
    <dgm:cxn modelId="{F1E86D1A-6AC4-4389-BE29-D4643ECD98F3}" type="presParOf" srcId="{775BFFD2-0758-43BA-8393-83C3AE3A7D19}" destId="{1D2C8816-91B8-4100-879F-0B8193327B9F}" srcOrd="0" destOrd="0" presId="urn:microsoft.com/office/officeart/2009/3/layout/HorizontalOrganizationChart"/>
    <dgm:cxn modelId="{D1F404E4-D51C-4954-B110-EB0B1EEA631C}" type="presParOf" srcId="{1D2C8816-91B8-4100-879F-0B8193327B9F}" destId="{A87224CE-8A3A-440B-B31E-0ED7AC22FC59}" srcOrd="0" destOrd="0" presId="urn:microsoft.com/office/officeart/2009/3/layout/HorizontalOrganizationChart"/>
    <dgm:cxn modelId="{0BA02710-E19B-4B5D-8E33-E71E6738CAFE}" type="presParOf" srcId="{1D2C8816-91B8-4100-879F-0B8193327B9F}" destId="{27E3486C-2494-4E35-9DA4-98D6A313DC68}" srcOrd="1" destOrd="0" presId="urn:microsoft.com/office/officeart/2009/3/layout/HorizontalOrganizationChart"/>
    <dgm:cxn modelId="{8807837E-655B-43C8-83F9-9DD942B0F6A8}" type="presParOf" srcId="{775BFFD2-0758-43BA-8393-83C3AE3A7D19}" destId="{745F64A8-56F4-4A8F-9E96-F810FC115F54}" srcOrd="1" destOrd="0" presId="urn:microsoft.com/office/officeart/2009/3/layout/HorizontalOrganizationChart"/>
    <dgm:cxn modelId="{EFB3A1C1-180E-4F42-AD21-A885DF572282}" type="presParOf" srcId="{775BFFD2-0758-43BA-8393-83C3AE3A7D19}" destId="{4EB7CF32-1CF7-423B-9A57-57752E9FF7C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DCCDEDC-4ED1-4C57-803A-15D907C0A685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826668-BB28-40BF-86EF-25EFA7CC58C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Source documentation required</a:t>
          </a:r>
        </a:p>
      </dgm:t>
    </dgm:pt>
    <dgm:pt modelId="{20A40A49-DE90-4A29-8C81-4308F2DF0077}" type="parTrans" cxnId="{5B397125-C538-4EA9-9615-68ADE919C147}">
      <dgm:prSet/>
      <dgm:spPr/>
      <dgm:t>
        <a:bodyPr/>
        <a:lstStyle/>
        <a:p>
          <a:endParaRPr lang="en-US"/>
        </a:p>
      </dgm:t>
    </dgm:pt>
    <dgm:pt modelId="{11B29C78-6F7D-44DA-A2C7-81E20847F1FD}" type="sibTrans" cxnId="{5B397125-C538-4EA9-9615-68ADE919C147}">
      <dgm:prSet/>
      <dgm:spPr/>
      <dgm:t>
        <a:bodyPr/>
        <a:lstStyle/>
        <a:p>
          <a:endParaRPr lang="en-US"/>
        </a:p>
      </dgm:t>
    </dgm:pt>
    <dgm:pt modelId="{AC503D8E-439B-48BA-97AE-1BD047003AB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Employment Income--2 consecutive months of pay stubs </a:t>
          </a:r>
        </a:p>
      </dgm:t>
    </dgm:pt>
    <dgm:pt modelId="{D387897B-FE45-4DF4-82F2-DE7A5364BAC4}" type="parTrans" cxnId="{75DF55C1-D77B-4572-9C4B-6FCA5F552450}">
      <dgm:prSet/>
      <dgm:spPr/>
      <dgm:t>
        <a:bodyPr/>
        <a:lstStyle/>
        <a:p>
          <a:endParaRPr lang="en-US"/>
        </a:p>
      </dgm:t>
    </dgm:pt>
    <dgm:pt modelId="{48722146-F773-4104-B278-C142A311EBBE}" type="sibTrans" cxnId="{75DF55C1-D77B-4572-9C4B-6FCA5F552450}">
      <dgm:prSet/>
      <dgm:spPr/>
      <dgm:t>
        <a:bodyPr/>
        <a:lstStyle/>
        <a:p>
          <a:endParaRPr lang="en-US"/>
        </a:p>
      </dgm:t>
    </dgm:pt>
    <dgm:pt modelId="{EB21D1A1-3D54-48E9-B255-738BF7491DBC}">
      <dgm:prSet/>
      <dgm:spPr/>
      <dgm:t>
        <a:bodyPr/>
        <a:lstStyle/>
        <a:p>
          <a:r>
            <a:rPr lang="en-US" dirty="0"/>
            <a:t>*Third party verification may be used if source documentation cannot be collected but file must include clarification </a:t>
          </a:r>
        </a:p>
      </dgm:t>
    </dgm:pt>
    <dgm:pt modelId="{3A93B31C-3CCF-481A-8225-2AD2EE1DE9D6}" type="parTrans" cxnId="{3D543666-666C-4A29-B21E-D118BFF45F31}">
      <dgm:prSet/>
      <dgm:spPr/>
      <dgm:t>
        <a:bodyPr/>
        <a:lstStyle/>
        <a:p>
          <a:endParaRPr lang="en-US"/>
        </a:p>
      </dgm:t>
    </dgm:pt>
    <dgm:pt modelId="{1C664928-83C7-4BE3-83F9-24D4968F1C1D}" type="sibTrans" cxnId="{3D543666-666C-4A29-B21E-D118BFF45F31}">
      <dgm:prSet/>
      <dgm:spPr/>
      <dgm:t>
        <a:bodyPr/>
        <a:lstStyle/>
        <a:p>
          <a:endParaRPr lang="en-US"/>
        </a:p>
      </dgm:t>
    </dgm:pt>
    <dgm:pt modelId="{A9350714-3F84-49C8-B1A9-D3CCEFD5C10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Pension– official letter or statement</a:t>
          </a:r>
        </a:p>
      </dgm:t>
    </dgm:pt>
    <dgm:pt modelId="{5D2CC7B0-BC8C-418A-82B6-84F72F73A6F8}" type="parTrans" cxnId="{B9E8F722-0E95-402C-9402-1354018E4002}">
      <dgm:prSet/>
      <dgm:spPr/>
      <dgm:t>
        <a:bodyPr/>
        <a:lstStyle/>
        <a:p>
          <a:endParaRPr lang="en-US"/>
        </a:p>
      </dgm:t>
    </dgm:pt>
    <dgm:pt modelId="{B5411D58-AA3B-403A-A0B3-3B532A59B7E1}" type="sibTrans" cxnId="{B9E8F722-0E95-402C-9402-1354018E4002}">
      <dgm:prSet/>
      <dgm:spPr/>
      <dgm:t>
        <a:bodyPr/>
        <a:lstStyle/>
        <a:p>
          <a:endParaRPr lang="en-US"/>
        </a:p>
      </dgm:t>
    </dgm:pt>
    <dgm:pt modelId="{7FF12539-0FDE-41F2-9AA9-D63B6BC9914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Social Security– official letter or statement</a:t>
          </a:r>
        </a:p>
      </dgm:t>
    </dgm:pt>
    <dgm:pt modelId="{601A88BA-D1C4-4D23-B3B7-0AEC318DB85D}" type="parTrans" cxnId="{A2C2697F-A998-4441-A9D6-55441B384398}">
      <dgm:prSet/>
      <dgm:spPr/>
      <dgm:t>
        <a:bodyPr/>
        <a:lstStyle/>
        <a:p>
          <a:endParaRPr lang="en-US"/>
        </a:p>
      </dgm:t>
    </dgm:pt>
    <dgm:pt modelId="{E2D698AB-63ED-4DF6-846C-CB07E9E41012}" type="sibTrans" cxnId="{A2C2697F-A998-4441-A9D6-55441B384398}">
      <dgm:prSet/>
      <dgm:spPr/>
      <dgm:t>
        <a:bodyPr/>
        <a:lstStyle/>
        <a:p>
          <a:endParaRPr lang="en-US"/>
        </a:p>
      </dgm:t>
    </dgm:pt>
    <dgm:pt modelId="{CFB7067C-B26F-4EA9-8CAC-B6EAC26606F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Affidavits to document lack of income– “zero income”</a:t>
          </a:r>
        </a:p>
      </dgm:t>
    </dgm:pt>
    <dgm:pt modelId="{BFE3D265-426E-470C-84FA-8168C1123D2A}" type="parTrans" cxnId="{91C5433F-7513-4472-9060-E8EC540DA6DA}">
      <dgm:prSet/>
      <dgm:spPr/>
      <dgm:t>
        <a:bodyPr/>
        <a:lstStyle/>
        <a:p>
          <a:endParaRPr lang="en-US"/>
        </a:p>
      </dgm:t>
    </dgm:pt>
    <dgm:pt modelId="{68516841-7299-4B02-9603-8ED58DD288BF}" type="sibTrans" cxnId="{91C5433F-7513-4472-9060-E8EC540DA6DA}">
      <dgm:prSet/>
      <dgm:spPr/>
      <dgm:t>
        <a:bodyPr/>
        <a:lstStyle/>
        <a:p>
          <a:endParaRPr lang="en-US"/>
        </a:p>
      </dgm:t>
    </dgm:pt>
    <dgm:pt modelId="{5694B514-95F8-4F5E-B9B2-7F8D30CE263A}">
      <dgm:prSet/>
      <dgm:spPr/>
      <dgm:t>
        <a:bodyPr/>
        <a:lstStyle/>
        <a:p>
          <a:r>
            <a:rPr lang="en-US"/>
            <a:t>Must be signed under pains and penalties of perjury</a:t>
          </a:r>
        </a:p>
      </dgm:t>
    </dgm:pt>
    <dgm:pt modelId="{72B1AF6B-B5A8-4764-8CA3-DB3C98D77641}" type="parTrans" cxnId="{080DD8F1-216E-4DBB-9F1F-CABA5F021A6B}">
      <dgm:prSet/>
      <dgm:spPr/>
      <dgm:t>
        <a:bodyPr/>
        <a:lstStyle/>
        <a:p>
          <a:endParaRPr lang="en-US"/>
        </a:p>
      </dgm:t>
    </dgm:pt>
    <dgm:pt modelId="{F181D93C-8DE0-49FD-B1C7-E184C1230492}" type="sibTrans" cxnId="{080DD8F1-216E-4DBB-9F1F-CABA5F021A6B}">
      <dgm:prSet/>
      <dgm:spPr/>
      <dgm:t>
        <a:bodyPr/>
        <a:lstStyle/>
        <a:p>
          <a:endParaRPr lang="en-US"/>
        </a:p>
      </dgm:t>
    </dgm:pt>
    <dgm:pt modelId="{2D2EAFBD-D472-42EA-BF94-47717DC7C83B}" type="pres">
      <dgm:prSet presAssocID="{7DCCDEDC-4ED1-4C57-803A-15D907C0A6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51795E-8260-4576-BF81-D07B925B1F1E}" type="pres">
      <dgm:prSet presAssocID="{35826668-BB28-40BF-86EF-25EFA7CC58C2}" presName="linNode" presStyleCnt="0"/>
      <dgm:spPr/>
    </dgm:pt>
    <dgm:pt modelId="{D74BF3C0-3CA7-46E6-B48D-406B4D7E5B97}" type="pres">
      <dgm:prSet presAssocID="{35826668-BB28-40BF-86EF-25EFA7CC58C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0CD25-75BF-49A9-8F93-25228284EC21}" type="pres">
      <dgm:prSet presAssocID="{11B29C78-6F7D-44DA-A2C7-81E20847F1FD}" presName="sp" presStyleCnt="0"/>
      <dgm:spPr/>
    </dgm:pt>
    <dgm:pt modelId="{D23AF48F-F967-452F-BBEA-C293614D1247}" type="pres">
      <dgm:prSet presAssocID="{AC503D8E-439B-48BA-97AE-1BD047003ABB}" presName="linNode" presStyleCnt="0"/>
      <dgm:spPr/>
    </dgm:pt>
    <dgm:pt modelId="{C6D67956-DC79-4D77-8FB4-95283B1017A8}" type="pres">
      <dgm:prSet presAssocID="{AC503D8E-439B-48BA-97AE-1BD047003AB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A2D9F-5AAE-4D61-9977-E1CFEE2B7165}" type="pres">
      <dgm:prSet presAssocID="{AC503D8E-439B-48BA-97AE-1BD047003AB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BF142-D0A5-4C1A-B0D4-5B8C59A131F2}" type="pres">
      <dgm:prSet presAssocID="{48722146-F773-4104-B278-C142A311EBBE}" presName="sp" presStyleCnt="0"/>
      <dgm:spPr/>
    </dgm:pt>
    <dgm:pt modelId="{071D839B-92AD-416A-BECF-76F56228E1DC}" type="pres">
      <dgm:prSet presAssocID="{A9350714-3F84-49C8-B1A9-D3CCEFD5C10E}" presName="linNode" presStyleCnt="0"/>
      <dgm:spPr/>
    </dgm:pt>
    <dgm:pt modelId="{A6A81E34-68E3-4B41-957A-AA7998233C6C}" type="pres">
      <dgm:prSet presAssocID="{A9350714-3F84-49C8-B1A9-D3CCEFD5C10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18C4E-7FCE-4CB7-AD7B-86278715A6A1}" type="pres">
      <dgm:prSet presAssocID="{B5411D58-AA3B-403A-A0B3-3B532A59B7E1}" presName="sp" presStyleCnt="0"/>
      <dgm:spPr/>
    </dgm:pt>
    <dgm:pt modelId="{698CF7D5-2D73-4F5C-BF19-35C7F4A8A991}" type="pres">
      <dgm:prSet presAssocID="{7FF12539-0FDE-41F2-9AA9-D63B6BC99142}" presName="linNode" presStyleCnt="0"/>
      <dgm:spPr/>
    </dgm:pt>
    <dgm:pt modelId="{CFE33D11-ECF0-4B66-AC97-5F533ED44008}" type="pres">
      <dgm:prSet presAssocID="{7FF12539-0FDE-41F2-9AA9-D63B6BC9914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5DC9E-AAA1-44CA-B4F1-7A665B2B1005}" type="pres">
      <dgm:prSet presAssocID="{E2D698AB-63ED-4DF6-846C-CB07E9E41012}" presName="sp" presStyleCnt="0"/>
      <dgm:spPr/>
    </dgm:pt>
    <dgm:pt modelId="{335FCC31-08B1-48A5-82D6-CAAB6767AF67}" type="pres">
      <dgm:prSet presAssocID="{CFB7067C-B26F-4EA9-8CAC-B6EAC26606FC}" presName="linNode" presStyleCnt="0"/>
      <dgm:spPr/>
    </dgm:pt>
    <dgm:pt modelId="{93E0BA47-F342-423D-8740-8F37AEAED638}" type="pres">
      <dgm:prSet presAssocID="{CFB7067C-B26F-4EA9-8CAC-B6EAC26606F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BEE4E-6067-4045-B11F-FB9533262277}" type="pres">
      <dgm:prSet presAssocID="{CFB7067C-B26F-4EA9-8CAC-B6EAC26606F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573D9A-9CD4-484E-84CD-3A5ADA5648C0}" type="presOf" srcId="{35826668-BB28-40BF-86EF-25EFA7CC58C2}" destId="{D74BF3C0-3CA7-46E6-B48D-406B4D7E5B97}" srcOrd="0" destOrd="0" presId="urn:microsoft.com/office/officeart/2005/8/layout/vList5"/>
    <dgm:cxn modelId="{5C38F621-EC08-4D30-91E9-9DD9D6C8C71F}" type="presOf" srcId="{AC503D8E-439B-48BA-97AE-1BD047003ABB}" destId="{C6D67956-DC79-4D77-8FB4-95283B1017A8}" srcOrd="0" destOrd="0" presId="urn:microsoft.com/office/officeart/2005/8/layout/vList5"/>
    <dgm:cxn modelId="{53531440-57CF-4B0D-AD4B-F435BF60D7AC}" type="presOf" srcId="{A9350714-3F84-49C8-B1A9-D3CCEFD5C10E}" destId="{A6A81E34-68E3-4B41-957A-AA7998233C6C}" srcOrd="0" destOrd="0" presId="urn:microsoft.com/office/officeart/2005/8/layout/vList5"/>
    <dgm:cxn modelId="{1512F006-2BD9-4875-8CFD-C136C8E69936}" type="presOf" srcId="{7FF12539-0FDE-41F2-9AA9-D63B6BC99142}" destId="{CFE33D11-ECF0-4B66-AC97-5F533ED44008}" srcOrd="0" destOrd="0" presId="urn:microsoft.com/office/officeart/2005/8/layout/vList5"/>
    <dgm:cxn modelId="{3D543666-666C-4A29-B21E-D118BFF45F31}" srcId="{AC503D8E-439B-48BA-97AE-1BD047003ABB}" destId="{EB21D1A1-3D54-48E9-B255-738BF7491DBC}" srcOrd="0" destOrd="0" parTransId="{3A93B31C-3CCF-481A-8225-2AD2EE1DE9D6}" sibTransId="{1C664928-83C7-4BE3-83F9-24D4968F1C1D}"/>
    <dgm:cxn modelId="{619BEFE6-48CD-4D1E-9668-CFDC53D6CFC6}" type="presOf" srcId="{7DCCDEDC-4ED1-4C57-803A-15D907C0A685}" destId="{2D2EAFBD-D472-42EA-BF94-47717DC7C83B}" srcOrd="0" destOrd="0" presId="urn:microsoft.com/office/officeart/2005/8/layout/vList5"/>
    <dgm:cxn modelId="{FD86167B-1400-4B5F-9E47-4791F88426EA}" type="presOf" srcId="{CFB7067C-B26F-4EA9-8CAC-B6EAC26606FC}" destId="{93E0BA47-F342-423D-8740-8F37AEAED638}" srcOrd="0" destOrd="0" presId="urn:microsoft.com/office/officeart/2005/8/layout/vList5"/>
    <dgm:cxn modelId="{91C5433F-7513-4472-9060-E8EC540DA6DA}" srcId="{7DCCDEDC-4ED1-4C57-803A-15D907C0A685}" destId="{CFB7067C-B26F-4EA9-8CAC-B6EAC26606FC}" srcOrd="4" destOrd="0" parTransId="{BFE3D265-426E-470C-84FA-8168C1123D2A}" sibTransId="{68516841-7299-4B02-9603-8ED58DD288BF}"/>
    <dgm:cxn modelId="{B9E8F722-0E95-402C-9402-1354018E4002}" srcId="{7DCCDEDC-4ED1-4C57-803A-15D907C0A685}" destId="{A9350714-3F84-49C8-B1A9-D3CCEFD5C10E}" srcOrd="2" destOrd="0" parTransId="{5D2CC7B0-BC8C-418A-82B6-84F72F73A6F8}" sibTransId="{B5411D58-AA3B-403A-A0B3-3B532A59B7E1}"/>
    <dgm:cxn modelId="{080DD8F1-216E-4DBB-9F1F-CABA5F021A6B}" srcId="{CFB7067C-B26F-4EA9-8CAC-B6EAC26606FC}" destId="{5694B514-95F8-4F5E-B9B2-7F8D30CE263A}" srcOrd="0" destOrd="0" parTransId="{72B1AF6B-B5A8-4764-8CA3-DB3C98D77641}" sibTransId="{F181D93C-8DE0-49FD-B1C7-E184C1230492}"/>
    <dgm:cxn modelId="{75DF55C1-D77B-4572-9C4B-6FCA5F552450}" srcId="{7DCCDEDC-4ED1-4C57-803A-15D907C0A685}" destId="{AC503D8E-439B-48BA-97AE-1BD047003ABB}" srcOrd="1" destOrd="0" parTransId="{D387897B-FE45-4DF4-82F2-DE7A5364BAC4}" sibTransId="{48722146-F773-4104-B278-C142A311EBBE}"/>
    <dgm:cxn modelId="{CCAA57F9-4CBE-4566-8D60-49320063707D}" type="presOf" srcId="{EB21D1A1-3D54-48E9-B255-738BF7491DBC}" destId="{138A2D9F-5AAE-4D61-9977-E1CFEE2B7165}" srcOrd="0" destOrd="0" presId="urn:microsoft.com/office/officeart/2005/8/layout/vList5"/>
    <dgm:cxn modelId="{A2C2697F-A998-4441-A9D6-55441B384398}" srcId="{7DCCDEDC-4ED1-4C57-803A-15D907C0A685}" destId="{7FF12539-0FDE-41F2-9AA9-D63B6BC99142}" srcOrd="3" destOrd="0" parTransId="{601A88BA-D1C4-4D23-B3B7-0AEC318DB85D}" sibTransId="{E2D698AB-63ED-4DF6-846C-CB07E9E41012}"/>
    <dgm:cxn modelId="{3D106B23-1B91-43A2-BDEC-C15FFB199755}" type="presOf" srcId="{5694B514-95F8-4F5E-B9B2-7F8D30CE263A}" destId="{2EDBEE4E-6067-4045-B11F-FB9533262277}" srcOrd="0" destOrd="0" presId="urn:microsoft.com/office/officeart/2005/8/layout/vList5"/>
    <dgm:cxn modelId="{5B397125-C538-4EA9-9615-68ADE919C147}" srcId="{7DCCDEDC-4ED1-4C57-803A-15D907C0A685}" destId="{35826668-BB28-40BF-86EF-25EFA7CC58C2}" srcOrd="0" destOrd="0" parTransId="{20A40A49-DE90-4A29-8C81-4308F2DF0077}" sibTransId="{11B29C78-6F7D-44DA-A2C7-81E20847F1FD}"/>
    <dgm:cxn modelId="{A5B08036-E488-4BDB-A2BC-67EAC3A12A46}" type="presParOf" srcId="{2D2EAFBD-D472-42EA-BF94-47717DC7C83B}" destId="{6751795E-8260-4576-BF81-D07B925B1F1E}" srcOrd="0" destOrd="0" presId="urn:microsoft.com/office/officeart/2005/8/layout/vList5"/>
    <dgm:cxn modelId="{A42E7EC7-BA8C-4229-9BA6-23054542D938}" type="presParOf" srcId="{6751795E-8260-4576-BF81-D07B925B1F1E}" destId="{D74BF3C0-3CA7-46E6-B48D-406B4D7E5B97}" srcOrd="0" destOrd="0" presId="urn:microsoft.com/office/officeart/2005/8/layout/vList5"/>
    <dgm:cxn modelId="{B85DAB88-A611-4D4E-85D1-FDEEEE1158D7}" type="presParOf" srcId="{2D2EAFBD-D472-42EA-BF94-47717DC7C83B}" destId="{4370CD25-75BF-49A9-8F93-25228284EC21}" srcOrd="1" destOrd="0" presId="urn:microsoft.com/office/officeart/2005/8/layout/vList5"/>
    <dgm:cxn modelId="{EFD18658-3ED3-4D9D-A5B7-B5B75AF7BD29}" type="presParOf" srcId="{2D2EAFBD-D472-42EA-BF94-47717DC7C83B}" destId="{D23AF48F-F967-452F-BBEA-C293614D1247}" srcOrd="2" destOrd="0" presId="urn:microsoft.com/office/officeart/2005/8/layout/vList5"/>
    <dgm:cxn modelId="{CF1519C7-7177-4D22-B993-FC7EFAA0DE12}" type="presParOf" srcId="{D23AF48F-F967-452F-BBEA-C293614D1247}" destId="{C6D67956-DC79-4D77-8FB4-95283B1017A8}" srcOrd="0" destOrd="0" presId="urn:microsoft.com/office/officeart/2005/8/layout/vList5"/>
    <dgm:cxn modelId="{BEFA472B-F497-4324-8279-4235FD5E3692}" type="presParOf" srcId="{D23AF48F-F967-452F-BBEA-C293614D1247}" destId="{138A2D9F-5AAE-4D61-9977-E1CFEE2B7165}" srcOrd="1" destOrd="0" presId="urn:microsoft.com/office/officeart/2005/8/layout/vList5"/>
    <dgm:cxn modelId="{68AED566-1C6A-41C8-8FB6-31C2854260A7}" type="presParOf" srcId="{2D2EAFBD-D472-42EA-BF94-47717DC7C83B}" destId="{A6ABF142-D0A5-4C1A-B0D4-5B8C59A131F2}" srcOrd="3" destOrd="0" presId="urn:microsoft.com/office/officeart/2005/8/layout/vList5"/>
    <dgm:cxn modelId="{0AADAF19-5C52-4373-94BB-9B6340EC6C23}" type="presParOf" srcId="{2D2EAFBD-D472-42EA-BF94-47717DC7C83B}" destId="{071D839B-92AD-416A-BECF-76F56228E1DC}" srcOrd="4" destOrd="0" presId="urn:microsoft.com/office/officeart/2005/8/layout/vList5"/>
    <dgm:cxn modelId="{66EA0703-343D-4DEB-AF35-0977E8BC4235}" type="presParOf" srcId="{071D839B-92AD-416A-BECF-76F56228E1DC}" destId="{A6A81E34-68E3-4B41-957A-AA7998233C6C}" srcOrd="0" destOrd="0" presId="urn:microsoft.com/office/officeart/2005/8/layout/vList5"/>
    <dgm:cxn modelId="{F7B4D82C-46D4-490F-8498-5B5BFF878B35}" type="presParOf" srcId="{2D2EAFBD-D472-42EA-BF94-47717DC7C83B}" destId="{2A618C4E-7FCE-4CB7-AD7B-86278715A6A1}" srcOrd="5" destOrd="0" presId="urn:microsoft.com/office/officeart/2005/8/layout/vList5"/>
    <dgm:cxn modelId="{2836B11C-44EF-49F9-820F-50C9D2DE0C51}" type="presParOf" srcId="{2D2EAFBD-D472-42EA-BF94-47717DC7C83B}" destId="{698CF7D5-2D73-4F5C-BF19-35C7F4A8A991}" srcOrd="6" destOrd="0" presId="urn:microsoft.com/office/officeart/2005/8/layout/vList5"/>
    <dgm:cxn modelId="{E6D030D3-DFA8-470D-8C36-A85CF00C6498}" type="presParOf" srcId="{698CF7D5-2D73-4F5C-BF19-35C7F4A8A991}" destId="{CFE33D11-ECF0-4B66-AC97-5F533ED44008}" srcOrd="0" destOrd="0" presId="urn:microsoft.com/office/officeart/2005/8/layout/vList5"/>
    <dgm:cxn modelId="{5685A914-C839-4469-8513-980CE1B7D84B}" type="presParOf" srcId="{2D2EAFBD-D472-42EA-BF94-47717DC7C83B}" destId="{53C5DC9E-AAA1-44CA-B4F1-7A665B2B1005}" srcOrd="7" destOrd="0" presId="urn:microsoft.com/office/officeart/2005/8/layout/vList5"/>
    <dgm:cxn modelId="{F1C7DABD-AE2B-4205-B94C-CC6E4AD73584}" type="presParOf" srcId="{2D2EAFBD-D472-42EA-BF94-47717DC7C83B}" destId="{335FCC31-08B1-48A5-82D6-CAAB6767AF67}" srcOrd="8" destOrd="0" presId="urn:microsoft.com/office/officeart/2005/8/layout/vList5"/>
    <dgm:cxn modelId="{1F9092B2-FA9A-4268-ADBE-FBE7C11F7882}" type="presParOf" srcId="{335FCC31-08B1-48A5-82D6-CAAB6767AF67}" destId="{93E0BA47-F342-423D-8740-8F37AEAED638}" srcOrd="0" destOrd="0" presId="urn:microsoft.com/office/officeart/2005/8/layout/vList5"/>
    <dgm:cxn modelId="{FD63DF00-E339-465B-B135-61B850E80C4B}" type="presParOf" srcId="{335FCC31-08B1-48A5-82D6-CAAB6767AF67}" destId="{2EDBEE4E-6067-4045-B11F-FB95332622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001AD1C-9D7B-42B0-805A-FDCFC3422308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FE535A-4265-47EA-B74A-4AFF102DD74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Child Support or Alimony</a:t>
          </a:r>
        </a:p>
      </dgm:t>
    </dgm:pt>
    <dgm:pt modelId="{D717FDD6-E327-42CF-9774-CB651AF0AE50}" type="parTrans" cxnId="{82977BA1-3526-4E2C-8CB1-66018A65DD41}">
      <dgm:prSet/>
      <dgm:spPr/>
      <dgm:t>
        <a:bodyPr/>
        <a:lstStyle/>
        <a:p>
          <a:endParaRPr lang="en-US"/>
        </a:p>
      </dgm:t>
    </dgm:pt>
    <dgm:pt modelId="{1CF0A98B-6792-465F-973F-E0CBF84FE672}" type="sibTrans" cxnId="{82977BA1-3526-4E2C-8CB1-66018A65DD41}">
      <dgm:prSet/>
      <dgm:spPr/>
      <dgm:t>
        <a:bodyPr/>
        <a:lstStyle/>
        <a:p>
          <a:endParaRPr lang="en-US"/>
        </a:p>
      </dgm:t>
    </dgm:pt>
    <dgm:pt modelId="{15A55C29-51A3-42CF-9519-8734A4F8E421}">
      <dgm:prSet/>
      <dgm:spPr/>
      <dgm:t>
        <a:bodyPr/>
        <a:lstStyle/>
        <a:p>
          <a:r>
            <a:rPr lang="en-US" dirty="0"/>
            <a:t>Copy of separation of divorce decree</a:t>
          </a:r>
        </a:p>
      </dgm:t>
    </dgm:pt>
    <dgm:pt modelId="{50A789A5-8512-46E0-9F43-17D34C7C9787}" type="parTrans" cxnId="{C5A34A85-9A3C-49AE-BB7B-7F9EA2718A3D}">
      <dgm:prSet/>
      <dgm:spPr/>
      <dgm:t>
        <a:bodyPr/>
        <a:lstStyle/>
        <a:p>
          <a:endParaRPr lang="en-US"/>
        </a:p>
      </dgm:t>
    </dgm:pt>
    <dgm:pt modelId="{EFAF398B-4E0C-4348-8508-9A85960C1B4A}" type="sibTrans" cxnId="{C5A34A85-9A3C-49AE-BB7B-7F9EA2718A3D}">
      <dgm:prSet/>
      <dgm:spPr/>
      <dgm:t>
        <a:bodyPr/>
        <a:lstStyle/>
        <a:p>
          <a:endParaRPr lang="en-US"/>
        </a:p>
      </dgm:t>
    </dgm:pt>
    <dgm:pt modelId="{9B358A07-8789-4AD5-A923-0DAD98818BF2}">
      <dgm:prSet/>
      <dgm:spPr/>
      <dgm:t>
        <a:bodyPr/>
        <a:lstStyle/>
        <a:p>
          <a:r>
            <a:rPr lang="en-US" dirty="0"/>
            <a:t>Copy of most recent support payment</a:t>
          </a:r>
        </a:p>
      </dgm:t>
    </dgm:pt>
    <dgm:pt modelId="{61C079B6-206E-4B08-B311-16BB3FA5E8CF}" type="parTrans" cxnId="{C45872D6-6149-4EB8-A427-A0E816E9E586}">
      <dgm:prSet/>
      <dgm:spPr/>
      <dgm:t>
        <a:bodyPr/>
        <a:lstStyle/>
        <a:p>
          <a:endParaRPr lang="en-US"/>
        </a:p>
      </dgm:t>
    </dgm:pt>
    <dgm:pt modelId="{F8D73D86-F6F4-457D-9CB8-EE3BA7A1D971}" type="sibTrans" cxnId="{C45872D6-6149-4EB8-A427-A0E816E9E586}">
      <dgm:prSet/>
      <dgm:spPr/>
      <dgm:t>
        <a:bodyPr/>
        <a:lstStyle/>
        <a:p>
          <a:endParaRPr lang="en-US"/>
        </a:p>
      </dgm:t>
    </dgm:pt>
    <dgm:pt modelId="{BB4B25A0-5158-40FB-938A-6B750630C21A}">
      <dgm:prSet/>
      <dgm:spPr/>
      <dgm:t>
        <a:bodyPr/>
        <a:lstStyle/>
        <a:p>
          <a:r>
            <a:rPr lang="en-US"/>
            <a:t>DOR statement</a:t>
          </a:r>
        </a:p>
      </dgm:t>
    </dgm:pt>
    <dgm:pt modelId="{256E1824-3A48-4DB4-8645-5F92BE391DAD}" type="parTrans" cxnId="{977C110E-C9F2-4249-9994-0318A707BE2B}">
      <dgm:prSet/>
      <dgm:spPr/>
      <dgm:t>
        <a:bodyPr/>
        <a:lstStyle/>
        <a:p>
          <a:endParaRPr lang="en-US"/>
        </a:p>
      </dgm:t>
    </dgm:pt>
    <dgm:pt modelId="{53B43BFE-F17B-4EEF-93C9-99A3957132DA}" type="sibTrans" cxnId="{977C110E-C9F2-4249-9994-0318A707BE2B}">
      <dgm:prSet/>
      <dgm:spPr/>
      <dgm:t>
        <a:bodyPr/>
        <a:lstStyle/>
        <a:p>
          <a:endParaRPr lang="en-US"/>
        </a:p>
      </dgm:t>
    </dgm:pt>
    <dgm:pt modelId="{1C06A944-C81A-46AF-941C-E238D07AD9C2}">
      <dgm:prSet/>
      <dgm:spPr/>
      <dgm:t>
        <a:bodyPr/>
        <a:lstStyle/>
        <a:p>
          <a:r>
            <a:rPr lang="en-US"/>
            <a:t>Self declaration</a:t>
          </a:r>
        </a:p>
      </dgm:t>
    </dgm:pt>
    <dgm:pt modelId="{CCFB5580-28DE-4931-B266-03D2C486189A}" type="parTrans" cxnId="{7D12D6C5-ACFE-4B93-B521-0A9C137A2170}">
      <dgm:prSet/>
      <dgm:spPr/>
      <dgm:t>
        <a:bodyPr/>
        <a:lstStyle/>
        <a:p>
          <a:endParaRPr lang="en-US"/>
        </a:p>
      </dgm:t>
    </dgm:pt>
    <dgm:pt modelId="{01062924-FBB0-4013-81AD-84A4091253AD}" type="sibTrans" cxnId="{7D12D6C5-ACFE-4B93-B521-0A9C137A2170}">
      <dgm:prSet/>
      <dgm:spPr/>
      <dgm:t>
        <a:bodyPr/>
        <a:lstStyle/>
        <a:p>
          <a:endParaRPr lang="en-US"/>
        </a:p>
      </dgm:t>
    </dgm:pt>
    <dgm:pt modelId="{4753F296-EAFB-4770-9BEE-02542649FC2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Affidavits to prove lack of child support or alimony</a:t>
          </a:r>
        </a:p>
      </dgm:t>
    </dgm:pt>
    <dgm:pt modelId="{E0F8E296-E6AB-4F52-9DD9-90DFDC5DEE44}" type="parTrans" cxnId="{B3B277A0-0EBF-4323-AD85-35FF9D2E73F1}">
      <dgm:prSet/>
      <dgm:spPr/>
      <dgm:t>
        <a:bodyPr/>
        <a:lstStyle/>
        <a:p>
          <a:endParaRPr lang="en-US"/>
        </a:p>
      </dgm:t>
    </dgm:pt>
    <dgm:pt modelId="{6E3C54A9-8696-414B-AF54-76FF4A45349B}" type="sibTrans" cxnId="{B3B277A0-0EBF-4323-AD85-35FF9D2E73F1}">
      <dgm:prSet/>
      <dgm:spPr/>
      <dgm:t>
        <a:bodyPr/>
        <a:lstStyle/>
        <a:p>
          <a:endParaRPr lang="en-US"/>
        </a:p>
      </dgm:t>
    </dgm:pt>
    <dgm:pt modelId="{2AF03199-AF07-4B0D-941A-A74A378C51E9}">
      <dgm:prSet/>
      <dgm:spPr/>
      <dgm:t>
        <a:bodyPr/>
        <a:lstStyle/>
        <a:p>
          <a:r>
            <a:rPr lang="en-US"/>
            <a:t>Must be signed under pains and penalty of perjury</a:t>
          </a:r>
        </a:p>
      </dgm:t>
    </dgm:pt>
    <dgm:pt modelId="{1A25F927-1E52-442B-BC54-3E3C272A9936}" type="parTrans" cxnId="{B70936BC-49B9-46A2-AD28-EA28F131F73F}">
      <dgm:prSet/>
      <dgm:spPr/>
      <dgm:t>
        <a:bodyPr/>
        <a:lstStyle/>
        <a:p>
          <a:endParaRPr lang="en-US"/>
        </a:p>
      </dgm:t>
    </dgm:pt>
    <dgm:pt modelId="{B6ACB7C4-EA5B-4E85-B315-E0E741E03B6A}" type="sibTrans" cxnId="{B70936BC-49B9-46A2-AD28-EA28F131F73F}">
      <dgm:prSet/>
      <dgm:spPr/>
      <dgm:t>
        <a:bodyPr/>
        <a:lstStyle/>
        <a:p>
          <a:endParaRPr lang="en-US"/>
        </a:p>
      </dgm:t>
    </dgm:pt>
    <dgm:pt modelId="{E5B4E6CB-B1FC-4820-A15C-1D61D30FE141}" type="pres">
      <dgm:prSet presAssocID="{1001AD1C-9D7B-42B0-805A-FDCFC34223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5B222F-FF68-42AE-A290-B467D9E41E5B}" type="pres">
      <dgm:prSet presAssocID="{85FE535A-4265-47EA-B74A-4AFF102DD746}" presName="parentLin" presStyleCnt="0"/>
      <dgm:spPr/>
    </dgm:pt>
    <dgm:pt modelId="{02C77978-D30D-414D-A882-45B08D23E7B7}" type="pres">
      <dgm:prSet presAssocID="{85FE535A-4265-47EA-B74A-4AFF102DD74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BD8A308-6621-4D90-BF50-3D58E1810952}" type="pres">
      <dgm:prSet presAssocID="{85FE535A-4265-47EA-B74A-4AFF102DD7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EAE73-F341-4027-B3CE-C09D29C70372}" type="pres">
      <dgm:prSet presAssocID="{85FE535A-4265-47EA-B74A-4AFF102DD746}" presName="negativeSpace" presStyleCnt="0"/>
      <dgm:spPr/>
    </dgm:pt>
    <dgm:pt modelId="{1BF42EE7-C14D-4C26-BFE7-BF8F1A8BFE28}" type="pres">
      <dgm:prSet presAssocID="{85FE535A-4265-47EA-B74A-4AFF102DD74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65D2F-E458-4A31-BEC6-1D8BE5D4C8AC}" type="pres">
      <dgm:prSet presAssocID="{1CF0A98B-6792-465F-973F-E0CBF84FE672}" presName="spaceBetweenRectangles" presStyleCnt="0"/>
      <dgm:spPr/>
    </dgm:pt>
    <dgm:pt modelId="{83CD34FB-EDE3-46EC-82E3-DCAC21A06F06}" type="pres">
      <dgm:prSet presAssocID="{4753F296-EAFB-4770-9BEE-02542649FC23}" presName="parentLin" presStyleCnt="0"/>
      <dgm:spPr/>
    </dgm:pt>
    <dgm:pt modelId="{7FC56AB7-CF9A-4775-9B36-D539E3CF015E}" type="pres">
      <dgm:prSet presAssocID="{4753F296-EAFB-4770-9BEE-02542649FC2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C27F976-B420-4A4C-9B0B-F035E6BEBBAD}" type="pres">
      <dgm:prSet presAssocID="{4753F296-EAFB-4770-9BEE-02542649FC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CB37A-669C-4A0A-A5DF-D8EFA5DE54ED}" type="pres">
      <dgm:prSet presAssocID="{4753F296-EAFB-4770-9BEE-02542649FC23}" presName="negativeSpace" presStyleCnt="0"/>
      <dgm:spPr/>
    </dgm:pt>
    <dgm:pt modelId="{2A95D50E-DACA-4C56-ABEA-A41072537883}" type="pres">
      <dgm:prSet presAssocID="{4753F296-EAFB-4770-9BEE-02542649FC2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2D6C5-ACFE-4B93-B521-0A9C137A2170}" srcId="{85FE535A-4265-47EA-B74A-4AFF102DD746}" destId="{1C06A944-C81A-46AF-941C-E238D07AD9C2}" srcOrd="3" destOrd="0" parTransId="{CCFB5580-28DE-4931-B266-03D2C486189A}" sibTransId="{01062924-FBB0-4013-81AD-84A4091253AD}"/>
    <dgm:cxn modelId="{C5A34A85-9A3C-49AE-BB7B-7F9EA2718A3D}" srcId="{85FE535A-4265-47EA-B74A-4AFF102DD746}" destId="{15A55C29-51A3-42CF-9519-8734A4F8E421}" srcOrd="0" destOrd="0" parTransId="{50A789A5-8512-46E0-9F43-17D34C7C9787}" sibTransId="{EFAF398B-4E0C-4348-8508-9A85960C1B4A}"/>
    <dgm:cxn modelId="{535FFA3F-6BAF-4644-B4F6-25C99AECEDC1}" type="presOf" srcId="{85FE535A-4265-47EA-B74A-4AFF102DD746}" destId="{2BD8A308-6621-4D90-BF50-3D58E1810952}" srcOrd="1" destOrd="0" presId="urn:microsoft.com/office/officeart/2005/8/layout/list1"/>
    <dgm:cxn modelId="{23E58069-55F6-4CA3-9503-D0BA32C1A7FC}" type="presOf" srcId="{4753F296-EAFB-4770-9BEE-02542649FC23}" destId="{6C27F976-B420-4A4C-9B0B-F035E6BEBBAD}" srcOrd="1" destOrd="0" presId="urn:microsoft.com/office/officeart/2005/8/layout/list1"/>
    <dgm:cxn modelId="{6B23FD74-499E-4013-8767-1BF9BD5BFF04}" type="presOf" srcId="{9B358A07-8789-4AD5-A923-0DAD98818BF2}" destId="{1BF42EE7-C14D-4C26-BFE7-BF8F1A8BFE28}" srcOrd="0" destOrd="1" presId="urn:microsoft.com/office/officeart/2005/8/layout/list1"/>
    <dgm:cxn modelId="{B7F6F6FE-C37A-4569-A5B8-6EA870234BD4}" type="presOf" srcId="{1001AD1C-9D7B-42B0-805A-FDCFC3422308}" destId="{E5B4E6CB-B1FC-4820-A15C-1D61D30FE141}" srcOrd="0" destOrd="0" presId="urn:microsoft.com/office/officeart/2005/8/layout/list1"/>
    <dgm:cxn modelId="{C45872D6-6149-4EB8-A427-A0E816E9E586}" srcId="{85FE535A-4265-47EA-B74A-4AFF102DD746}" destId="{9B358A07-8789-4AD5-A923-0DAD98818BF2}" srcOrd="1" destOrd="0" parTransId="{61C079B6-206E-4B08-B311-16BB3FA5E8CF}" sibTransId="{F8D73D86-F6F4-457D-9CB8-EE3BA7A1D971}"/>
    <dgm:cxn modelId="{B3B277A0-0EBF-4323-AD85-35FF9D2E73F1}" srcId="{1001AD1C-9D7B-42B0-805A-FDCFC3422308}" destId="{4753F296-EAFB-4770-9BEE-02542649FC23}" srcOrd="1" destOrd="0" parTransId="{E0F8E296-E6AB-4F52-9DD9-90DFDC5DEE44}" sibTransId="{6E3C54A9-8696-414B-AF54-76FF4A45349B}"/>
    <dgm:cxn modelId="{E34886BA-B011-4BDA-A865-33B319AB4271}" type="presOf" srcId="{4753F296-EAFB-4770-9BEE-02542649FC23}" destId="{7FC56AB7-CF9A-4775-9B36-D539E3CF015E}" srcOrd="0" destOrd="0" presId="urn:microsoft.com/office/officeart/2005/8/layout/list1"/>
    <dgm:cxn modelId="{C4CCEDB0-0712-4789-B5A1-06DCE22CE0EF}" type="presOf" srcId="{1C06A944-C81A-46AF-941C-E238D07AD9C2}" destId="{1BF42EE7-C14D-4C26-BFE7-BF8F1A8BFE28}" srcOrd="0" destOrd="3" presId="urn:microsoft.com/office/officeart/2005/8/layout/list1"/>
    <dgm:cxn modelId="{B70936BC-49B9-46A2-AD28-EA28F131F73F}" srcId="{4753F296-EAFB-4770-9BEE-02542649FC23}" destId="{2AF03199-AF07-4B0D-941A-A74A378C51E9}" srcOrd="0" destOrd="0" parTransId="{1A25F927-1E52-442B-BC54-3E3C272A9936}" sibTransId="{B6ACB7C4-EA5B-4E85-B315-E0E741E03B6A}"/>
    <dgm:cxn modelId="{BA6542D7-5E4B-4EB3-AA52-EEDA26895801}" type="presOf" srcId="{85FE535A-4265-47EA-B74A-4AFF102DD746}" destId="{02C77978-D30D-414D-A882-45B08D23E7B7}" srcOrd="0" destOrd="0" presId="urn:microsoft.com/office/officeart/2005/8/layout/list1"/>
    <dgm:cxn modelId="{0733B1C2-06C8-4F86-8C0A-6BDBE7795F36}" type="presOf" srcId="{15A55C29-51A3-42CF-9519-8734A4F8E421}" destId="{1BF42EE7-C14D-4C26-BFE7-BF8F1A8BFE28}" srcOrd="0" destOrd="0" presId="urn:microsoft.com/office/officeart/2005/8/layout/list1"/>
    <dgm:cxn modelId="{ED54858C-08FD-4224-AD99-A65BAEBBFF78}" type="presOf" srcId="{BB4B25A0-5158-40FB-938A-6B750630C21A}" destId="{1BF42EE7-C14D-4C26-BFE7-BF8F1A8BFE28}" srcOrd="0" destOrd="2" presId="urn:microsoft.com/office/officeart/2005/8/layout/list1"/>
    <dgm:cxn modelId="{7CDCEDBF-8DA8-46A7-8504-1E4EF69CD038}" type="presOf" srcId="{2AF03199-AF07-4B0D-941A-A74A378C51E9}" destId="{2A95D50E-DACA-4C56-ABEA-A41072537883}" srcOrd="0" destOrd="0" presId="urn:microsoft.com/office/officeart/2005/8/layout/list1"/>
    <dgm:cxn modelId="{82977BA1-3526-4E2C-8CB1-66018A65DD41}" srcId="{1001AD1C-9D7B-42B0-805A-FDCFC3422308}" destId="{85FE535A-4265-47EA-B74A-4AFF102DD746}" srcOrd="0" destOrd="0" parTransId="{D717FDD6-E327-42CF-9774-CB651AF0AE50}" sibTransId="{1CF0A98B-6792-465F-973F-E0CBF84FE672}"/>
    <dgm:cxn modelId="{977C110E-C9F2-4249-9994-0318A707BE2B}" srcId="{85FE535A-4265-47EA-B74A-4AFF102DD746}" destId="{BB4B25A0-5158-40FB-938A-6B750630C21A}" srcOrd="2" destOrd="0" parTransId="{256E1824-3A48-4DB4-8645-5F92BE391DAD}" sibTransId="{53B43BFE-F17B-4EEF-93C9-99A3957132DA}"/>
    <dgm:cxn modelId="{1B02EA17-F4F6-455D-91F4-A07E8EB4D4CF}" type="presParOf" srcId="{E5B4E6CB-B1FC-4820-A15C-1D61D30FE141}" destId="{755B222F-FF68-42AE-A290-B467D9E41E5B}" srcOrd="0" destOrd="0" presId="urn:microsoft.com/office/officeart/2005/8/layout/list1"/>
    <dgm:cxn modelId="{3B17E4F8-9127-4C16-8908-7E9006116360}" type="presParOf" srcId="{755B222F-FF68-42AE-A290-B467D9E41E5B}" destId="{02C77978-D30D-414D-A882-45B08D23E7B7}" srcOrd="0" destOrd="0" presId="urn:microsoft.com/office/officeart/2005/8/layout/list1"/>
    <dgm:cxn modelId="{D5DF2EE0-D538-4284-BA78-26C5D9623918}" type="presParOf" srcId="{755B222F-FF68-42AE-A290-B467D9E41E5B}" destId="{2BD8A308-6621-4D90-BF50-3D58E1810952}" srcOrd="1" destOrd="0" presId="urn:microsoft.com/office/officeart/2005/8/layout/list1"/>
    <dgm:cxn modelId="{2E0C3A8C-0E6B-43DD-80CD-7E9FD92FD99E}" type="presParOf" srcId="{E5B4E6CB-B1FC-4820-A15C-1D61D30FE141}" destId="{F2CEAE73-F341-4027-B3CE-C09D29C70372}" srcOrd="1" destOrd="0" presId="urn:microsoft.com/office/officeart/2005/8/layout/list1"/>
    <dgm:cxn modelId="{B7E30417-38A6-4E3D-96BD-062F98BB6BB7}" type="presParOf" srcId="{E5B4E6CB-B1FC-4820-A15C-1D61D30FE141}" destId="{1BF42EE7-C14D-4C26-BFE7-BF8F1A8BFE28}" srcOrd="2" destOrd="0" presId="urn:microsoft.com/office/officeart/2005/8/layout/list1"/>
    <dgm:cxn modelId="{81D0BB97-8847-42CA-8FBE-29AA205DC06C}" type="presParOf" srcId="{E5B4E6CB-B1FC-4820-A15C-1D61D30FE141}" destId="{1F565D2F-E458-4A31-BEC6-1D8BE5D4C8AC}" srcOrd="3" destOrd="0" presId="urn:microsoft.com/office/officeart/2005/8/layout/list1"/>
    <dgm:cxn modelId="{4665AF69-BD4D-430C-994E-DCC3AFFB2DDF}" type="presParOf" srcId="{E5B4E6CB-B1FC-4820-A15C-1D61D30FE141}" destId="{83CD34FB-EDE3-46EC-82E3-DCAC21A06F06}" srcOrd="4" destOrd="0" presId="urn:microsoft.com/office/officeart/2005/8/layout/list1"/>
    <dgm:cxn modelId="{2119B25D-CC9C-44FF-ADC4-0F33E3B48552}" type="presParOf" srcId="{83CD34FB-EDE3-46EC-82E3-DCAC21A06F06}" destId="{7FC56AB7-CF9A-4775-9B36-D539E3CF015E}" srcOrd="0" destOrd="0" presId="urn:microsoft.com/office/officeart/2005/8/layout/list1"/>
    <dgm:cxn modelId="{96007AAA-9E76-424A-AC77-009F99264F81}" type="presParOf" srcId="{83CD34FB-EDE3-46EC-82E3-DCAC21A06F06}" destId="{6C27F976-B420-4A4C-9B0B-F035E6BEBBAD}" srcOrd="1" destOrd="0" presId="urn:microsoft.com/office/officeart/2005/8/layout/list1"/>
    <dgm:cxn modelId="{57874689-40B6-441E-88CE-3E87E8D7DDD1}" type="presParOf" srcId="{E5B4E6CB-B1FC-4820-A15C-1D61D30FE141}" destId="{335CB37A-669C-4A0A-A5DF-D8EFA5DE54ED}" srcOrd="5" destOrd="0" presId="urn:microsoft.com/office/officeart/2005/8/layout/list1"/>
    <dgm:cxn modelId="{133F8FB2-4FBC-4C7B-8FA0-68A4D3D3A9D7}" type="presParOf" srcId="{E5B4E6CB-B1FC-4820-A15C-1D61D30FE141}" destId="{2A95D50E-DACA-4C56-ABEA-A410725378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19E30B8-F054-4C96-BCC9-D78D110932DF}" type="doc">
      <dgm:prSet loTypeId="urn:microsoft.com/office/officeart/2005/8/layout/process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FC2F08-8CDD-479F-85F1-42F7036506DD}">
      <dgm:prSet/>
      <dgm:spPr/>
      <dgm:t>
        <a:bodyPr/>
        <a:lstStyle/>
        <a:p>
          <a:r>
            <a:rPr lang="en-US" sz="1700" dirty="0">
              <a:solidFill>
                <a:schemeClr val="bg1"/>
              </a:solidFill>
            </a:rPr>
            <a:t>Alternative recertification method approved by DHCD:</a:t>
          </a:r>
        </a:p>
      </dgm:t>
    </dgm:pt>
    <dgm:pt modelId="{6D1EAEDB-842E-4433-933A-01CBFC391371}" type="parTrans" cxnId="{D32C1C90-63A2-4D6E-A1C5-A5B6A75C4206}">
      <dgm:prSet/>
      <dgm:spPr/>
      <dgm:t>
        <a:bodyPr/>
        <a:lstStyle/>
        <a:p>
          <a:endParaRPr lang="en-US"/>
        </a:p>
      </dgm:t>
    </dgm:pt>
    <dgm:pt modelId="{DF088F87-3758-4BEC-B0C8-AAE9F1DA76B1}" type="sibTrans" cxnId="{D32C1C90-63A2-4D6E-A1C5-A5B6A75C4206}">
      <dgm:prSet/>
      <dgm:spPr/>
      <dgm:t>
        <a:bodyPr/>
        <a:lstStyle/>
        <a:p>
          <a:endParaRPr lang="en-US"/>
        </a:p>
      </dgm:t>
    </dgm:pt>
    <dgm:pt modelId="{F8446093-EABA-45D3-AC21-74D43FD5A93D}">
      <dgm:prSet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If</a:t>
          </a:r>
          <a:r>
            <a:rPr lang="en-US" sz="1600" dirty="0">
              <a:solidFill>
                <a:schemeClr val="bg1"/>
              </a:solidFill>
            </a:rPr>
            <a:t> household benefits from a rental subsidy and income certified by the subsidy administrator annually</a:t>
          </a:r>
        </a:p>
      </dgm:t>
    </dgm:pt>
    <dgm:pt modelId="{C90D2616-4026-4371-BE37-581B03C89DEE}" type="parTrans" cxnId="{EB35F03D-4EB7-430E-A385-26AA923310AB}">
      <dgm:prSet/>
      <dgm:spPr/>
      <dgm:t>
        <a:bodyPr/>
        <a:lstStyle/>
        <a:p>
          <a:endParaRPr lang="en-US"/>
        </a:p>
      </dgm:t>
    </dgm:pt>
    <dgm:pt modelId="{EA838EE6-63CF-46F4-B627-BFF12A74E0BC}" type="sibTrans" cxnId="{EB35F03D-4EB7-430E-A385-26AA923310AB}">
      <dgm:prSet/>
      <dgm:spPr/>
      <dgm:t>
        <a:bodyPr/>
        <a:lstStyle/>
        <a:p>
          <a:endParaRPr lang="en-US"/>
        </a:p>
      </dgm:t>
    </dgm:pt>
    <dgm:pt modelId="{0CE5C1E7-048B-4653-ADDB-7EE9FD0339D3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Then</a:t>
          </a:r>
          <a:r>
            <a:rPr lang="en-US" sz="1600" b="1" dirty="0">
              <a:solidFill>
                <a:schemeClr val="bg1"/>
              </a:solidFill>
            </a:rPr>
            <a:t>, </a:t>
          </a:r>
          <a:r>
            <a:rPr lang="en-US" sz="1600" dirty="0">
              <a:solidFill>
                <a:schemeClr val="bg1"/>
              </a:solidFill>
            </a:rPr>
            <a:t>an affidavit of eligibility may be used to document eligibility as long as it includes: </a:t>
          </a:r>
        </a:p>
      </dgm:t>
    </dgm:pt>
    <dgm:pt modelId="{50DF81AA-2E2A-461C-919C-44AF1B4EB178}" type="parTrans" cxnId="{BB80CB96-615E-4FA3-9697-360F1B8DE1B3}">
      <dgm:prSet/>
      <dgm:spPr/>
      <dgm:t>
        <a:bodyPr/>
        <a:lstStyle/>
        <a:p>
          <a:endParaRPr lang="en-US"/>
        </a:p>
      </dgm:t>
    </dgm:pt>
    <dgm:pt modelId="{D94C5D39-4563-4365-878B-93796B849079}" type="sibTrans" cxnId="{BB80CB96-615E-4FA3-9697-360F1B8DE1B3}">
      <dgm:prSet/>
      <dgm:spPr/>
      <dgm:t>
        <a:bodyPr/>
        <a:lstStyle/>
        <a:p>
          <a:endParaRPr lang="en-US"/>
        </a:p>
      </dgm:t>
    </dgm:pt>
    <dgm:pt modelId="{CED8D059-07BC-4F84-B40B-1230783CA283}">
      <dgm:prSet custT="1"/>
      <dgm:spPr/>
      <dgm:t>
        <a:bodyPr/>
        <a:lstStyle/>
        <a:p>
          <a:r>
            <a:rPr lang="en-US" sz="1600" u="sng" dirty="0">
              <a:solidFill>
                <a:schemeClr val="bg1"/>
              </a:solidFill>
            </a:rPr>
            <a:t>Unit address</a:t>
          </a:r>
          <a:endParaRPr lang="en-US" sz="1600" dirty="0">
            <a:solidFill>
              <a:schemeClr val="bg1"/>
            </a:solidFill>
          </a:endParaRPr>
        </a:p>
      </dgm:t>
    </dgm:pt>
    <dgm:pt modelId="{DAD5203A-DEF7-41D2-96C0-EDA5CDAFE126}" type="parTrans" cxnId="{5F7E0988-3226-4AC4-BE14-1DCE3C5760AD}">
      <dgm:prSet/>
      <dgm:spPr/>
      <dgm:t>
        <a:bodyPr/>
        <a:lstStyle/>
        <a:p>
          <a:endParaRPr lang="en-US"/>
        </a:p>
      </dgm:t>
    </dgm:pt>
    <dgm:pt modelId="{77E22D8F-1E52-4627-A628-643720711FBE}" type="sibTrans" cxnId="{5F7E0988-3226-4AC4-BE14-1DCE3C5760AD}">
      <dgm:prSet/>
      <dgm:spPr/>
      <dgm:t>
        <a:bodyPr/>
        <a:lstStyle/>
        <a:p>
          <a:endParaRPr lang="en-US"/>
        </a:p>
      </dgm:t>
    </dgm:pt>
    <dgm:pt modelId="{49A66A29-FB99-492D-A34B-35F1187457D0}">
      <dgm:prSet custT="1"/>
      <dgm:spPr/>
      <dgm:t>
        <a:bodyPr/>
        <a:lstStyle/>
        <a:p>
          <a:r>
            <a:rPr lang="en-US" sz="1600" u="sng" dirty="0">
              <a:solidFill>
                <a:schemeClr val="bg1"/>
              </a:solidFill>
            </a:rPr>
            <a:t>Household size</a:t>
          </a:r>
          <a:endParaRPr lang="en-US" sz="1600" dirty="0">
            <a:solidFill>
              <a:schemeClr val="bg1"/>
            </a:solidFill>
          </a:endParaRPr>
        </a:p>
      </dgm:t>
    </dgm:pt>
    <dgm:pt modelId="{47026D43-C603-487C-809D-F4EF681C7498}" type="parTrans" cxnId="{2E142FC1-DDD5-412A-AE8F-C3AF6C10EBAC}">
      <dgm:prSet/>
      <dgm:spPr/>
      <dgm:t>
        <a:bodyPr/>
        <a:lstStyle/>
        <a:p>
          <a:endParaRPr lang="en-US"/>
        </a:p>
      </dgm:t>
    </dgm:pt>
    <dgm:pt modelId="{408C3517-56BD-4577-8D72-A033726D8025}" type="sibTrans" cxnId="{2E142FC1-DDD5-412A-AE8F-C3AF6C10EBAC}">
      <dgm:prSet/>
      <dgm:spPr/>
      <dgm:t>
        <a:bodyPr/>
        <a:lstStyle/>
        <a:p>
          <a:endParaRPr lang="en-US"/>
        </a:p>
      </dgm:t>
    </dgm:pt>
    <dgm:pt modelId="{5BDD7C17-A70B-491F-AE9C-80CBCFF45A47}">
      <dgm:prSet custT="1"/>
      <dgm:spPr/>
      <dgm:t>
        <a:bodyPr/>
        <a:lstStyle/>
        <a:p>
          <a:r>
            <a:rPr lang="en-US" sz="1600" u="sng" dirty="0">
              <a:solidFill>
                <a:schemeClr val="bg1"/>
              </a:solidFill>
            </a:rPr>
            <a:t>Annual household income</a:t>
          </a:r>
          <a:endParaRPr lang="en-US" sz="1600" dirty="0">
            <a:solidFill>
              <a:schemeClr val="bg1"/>
            </a:solidFill>
          </a:endParaRPr>
        </a:p>
      </dgm:t>
    </dgm:pt>
    <dgm:pt modelId="{8C7F37B4-6DB7-460B-8CB1-D83E6A247120}" type="parTrans" cxnId="{66411E1C-9E89-4D8A-9F63-F7742E46B968}">
      <dgm:prSet/>
      <dgm:spPr/>
      <dgm:t>
        <a:bodyPr/>
        <a:lstStyle/>
        <a:p>
          <a:endParaRPr lang="en-US"/>
        </a:p>
      </dgm:t>
    </dgm:pt>
    <dgm:pt modelId="{747AA45B-7CAA-4A14-BB96-5D377493D809}" type="sibTrans" cxnId="{66411E1C-9E89-4D8A-9F63-F7742E46B968}">
      <dgm:prSet/>
      <dgm:spPr/>
      <dgm:t>
        <a:bodyPr/>
        <a:lstStyle/>
        <a:p>
          <a:endParaRPr lang="en-US"/>
        </a:p>
      </dgm:t>
    </dgm:pt>
    <dgm:pt modelId="{713EA71C-3073-4A91-BCBC-BFCA9D6D9705}">
      <dgm:prSet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Full source income documentation is required for all DHCD-assisted households every </a:t>
          </a:r>
          <a:r>
            <a:rPr lang="en-US" sz="2000" b="1" u="sng" dirty="0">
              <a:solidFill>
                <a:schemeClr val="tx1"/>
              </a:solidFill>
            </a:rPr>
            <a:t>sixth year </a:t>
          </a:r>
          <a:r>
            <a:rPr lang="en-US" sz="2000" b="1" dirty="0">
              <a:solidFill>
                <a:schemeClr val="tx1"/>
              </a:solidFill>
            </a:rPr>
            <a:t>(6) </a:t>
          </a:r>
          <a:r>
            <a:rPr lang="en-US" sz="1900" b="1" dirty="0">
              <a:solidFill>
                <a:schemeClr val="tx1"/>
              </a:solidFill>
            </a:rPr>
            <a:t>of the affordability period for the project and </a:t>
          </a:r>
          <a:r>
            <a:rPr lang="en-US" sz="1900" b="1" u="sng" dirty="0">
              <a:solidFill>
                <a:schemeClr val="tx1"/>
              </a:solidFill>
            </a:rPr>
            <a:t>all move-ins</a:t>
          </a:r>
          <a:r>
            <a:rPr lang="en-US" sz="1900" b="1" dirty="0">
              <a:solidFill>
                <a:schemeClr val="tx1"/>
              </a:solidFill>
            </a:rPr>
            <a:t>. </a:t>
          </a:r>
          <a:endParaRPr lang="en-US" sz="1900" dirty="0">
            <a:solidFill>
              <a:schemeClr val="tx1"/>
            </a:solidFill>
          </a:endParaRPr>
        </a:p>
      </dgm:t>
    </dgm:pt>
    <dgm:pt modelId="{7F6D9FFF-646D-45E8-8EBA-042A2D5F3701}" type="parTrans" cxnId="{E2B8ED97-924C-47B1-A094-75A1C5A5EDEE}">
      <dgm:prSet/>
      <dgm:spPr/>
      <dgm:t>
        <a:bodyPr/>
        <a:lstStyle/>
        <a:p>
          <a:endParaRPr lang="en-US"/>
        </a:p>
      </dgm:t>
    </dgm:pt>
    <dgm:pt modelId="{C3A63247-7ED4-4874-A012-2CA5710725CD}" type="sibTrans" cxnId="{E2B8ED97-924C-47B1-A094-75A1C5A5EDEE}">
      <dgm:prSet/>
      <dgm:spPr/>
      <dgm:t>
        <a:bodyPr/>
        <a:lstStyle/>
        <a:p>
          <a:endParaRPr lang="en-US"/>
        </a:p>
      </dgm:t>
    </dgm:pt>
    <dgm:pt modelId="{24573E95-2A3E-4D72-B2A4-A9F3817AAC3A}">
      <dgm:prSet custT="1"/>
      <dgm:spPr/>
      <dgm:t>
        <a:bodyPr/>
        <a:lstStyle/>
        <a:p>
          <a:r>
            <a:rPr lang="en-US" sz="1600" u="sng" dirty="0">
              <a:solidFill>
                <a:schemeClr val="bg1"/>
              </a:solidFill>
            </a:rPr>
            <a:t>Effective date</a:t>
          </a:r>
        </a:p>
      </dgm:t>
    </dgm:pt>
    <dgm:pt modelId="{1B4C0922-C348-4A5E-90F8-4C3F90DEE90F}" type="parTrans" cxnId="{DD99A211-9CA4-42BE-B108-EB795092C6CF}">
      <dgm:prSet/>
      <dgm:spPr/>
      <dgm:t>
        <a:bodyPr/>
        <a:lstStyle/>
        <a:p>
          <a:endParaRPr lang="en-US"/>
        </a:p>
      </dgm:t>
    </dgm:pt>
    <dgm:pt modelId="{C6BF786C-4EE5-4ED5-A6AF-FED945C118F2}" type="sibTrans" cxnId="{DD99A211-9CA4-42BE-B108-EB795092C6CF}">
      <dgm:prSet/>
      <dgm:spPr/>
      <dgm:t>
        <a:bodyPr/>
        <a:lstStyle/>
        <a:p>
          <a:endParaRPr lang="en-US"/>
        </a:p>
      </dgm:t>
    </dgm:pt>
    <dgm:pt modelId="{7FB41FD2-78E8-420C-B0E1-45FEE7986DA9}" type="pres">
      <dgm:prSet presAssocID="{819E30B8-F054-4C96-BCC9-D78D110932D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98E08-6126-4845-AD27-B9A374E9F4E6}" type="pres">
      <dgm:prSet presAssocID="{98FC2F08-8CDD-479F-85F1-42F7036506DD}" presName="node" presStyleLbl="node1" presStyleIdx="0" presStyleCnt="2" custScaleX="110441" custScaleY="124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1252D-D7D6-477C-9268-960D7DA84F6E}" type="pres">
      <dgm:prSet presAssocID="{DF088F87-3758-4BEC-B0C8-AAE9F1DA76B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7AD2042-AA3B-4280-A36A-F6B76DA17D1A}" type="pres">
      <dgm:prSet presAssocID="{DF088F87-3758-4BEC-B0C8-AAE9F1DA76B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6789E2A-4A1D-4F41-A5AA-0F56F697D491}" type="pres">
      <dgm:prSet presAssocID="{713EA71C-3073-4A91-BCBC-BFCA9D6D97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0CB96-615E-4FA3-9697-360F1B8DE1B3}" srcId="{98FC2F08-8CDD-479F-85F1-42F7036506DD}" destId="{0CE5C1E7-048B-4653-ADDB-7EE9FD0339D3}" srcOrd="1" destOrd="0" parTransId="{50DF81AA-2E2A-461C-919C-44AF1B4EB178}" sibTransId="{D94C5D39-4563-4365-878B-93796B849079}"/>
    <dgm:cxn modelId="{606FFC6B-7058-475F-A839-CFFA0970A184}" type="presOf" srcId="{5BDD7C17-A70B-491F-AE9C-80CBCFF45A47}" destId="{7FC98E08-6126-4845-AD27-B9A374E9F4E6}" srcOrd="0" destOrd="5" presId="urn:microsoft.com/office/officeart/2005/8/layout/process2"/>
    <dgm:cxn modelId="{6435F814-007A-47F0-9E90-C00F1C73B87F}" type="presOf" srcId="{49A66A29-FB99-492D-A34B-35F1187457D0}" destId="{7FC98E08-6126-4845-AD27-B9A374E9F4E6}" srcOrd="0" destOrd="4" presId="urn:microsoft.com/office/officeart/2005/8/layout/process2"/>
    <dgm:cxn modelId="{51FB7514-27FD-4CC6-87EB-B5F318A0AFF3}" type="presOf" srcId="{0CE5C1E7-048B-4653-ADDB-7EE9FD0339D3}" destId="{7FC98E08-6126-4845-AD27-B9A374E9F4E6}" srcOrd="0" destOrd="2" presId="urn:microsoft.com/office/officeart/2005/8/layout/process2"/>
    <dgm:cxn modelId="{66411E1C-9E89-4D8A-9F63-F7742E46B968}" srcId="{0CE5C1E7-048B-4653-ADDB-7EE9FD0339D3}" destId="{5BDD7C17-A70B-491F-AE9C-80CBCFF45A47}" srcOrd="2" destOrd="0" parTransId="{8C7F37B4-6DB7-460B-8CB1-D83E6A247120}" sibTransId="{747AA45B-7CAA-4A14-BB96-5D377493D809}"/>
    <dgm:cxn modelId="{5E82C8AE-F1A8-4717-B0CE-AE72B05376C8}" type="presOf" srcId="{819E30B8-F054-4C96-BCC9-D78D110932DF}" destId="{7FB41FD2-78E8-420C-B0E1-45FEE7986DA9}" srcOrd="0" destOrd="0" presId="urn:microsoft.com/office/officeart/2005/8/layout/process2"/>
    <dgm:cxn modelId="{1C6B8F8E-C165-4965-9364-F84908FD47A5}" type="presOf" srcId="{DF088F87-3758-4BEC-B0C8-AAE9F1DA76B1}" destId="{24B1252D-D7D6-477C-9268-960D7DA84F6E}" srcOrd="0" destOrd="0" presId="urn:microsoft.com/office/officeart/2005/8/layout/process2"/>
    <dgm:cxn modelId="{EB35F03D-4EB7-430E-A385-26AA923310AB}" srcId="{98FC2F08-8CDD-479F-85F1-42F7036506DD}" destId="{F8446093-EABA-45D3-AC21-74D43FD5A93D}" srcOrd="0" destOrd="0" parTransId="{C90D2616-4026-4371-BE37-581B03C89DEE}" sibTransId="{EA838EE6-63CF-46F4-B627-BFF12A74E0BC}"/>
    <dgm:cxn modelId="{F5B8C358-8228-42F8-9378-8D9CF313F9B1}" type="presOf" srcId="{CED8D059-07BC-4F84-B40B-1230783CA283}" destId="{7FC98E08-6126-4845-AD27-B9A374E9F4E6}" srcOrd="0" destOrd="3" presId="urn:microsoft.com/office/officeart/2005/8/layout/process2"/>
    <dgm:cxn modelId="{23244175-E940-4FE0-AD11-3F70A1ECBBF1}" type="presOf" srcId="{24573E95-2A3E-4D72-B2A4-A9F3817AAC3A}" destId="{7FC98E08-6126-4845-AD27-B9A374E9F4E6}" srcOrd="0" destOrd="6" presId="urn:microsoft.com/office/officeart/2005/8/layout/process2"/>
    <dgm:cxn modelId="{A4F8F9EF-2232-4AF3-9DA9-DF7AD1EF597D}" type="presOf" srcId="{713EA71C-3073-4A91-BCBC-BFCA9D6D9705}" destId="{46789E2A-4A1D-4F41-A5AA-0F56F697D491}" srcOrd="0" destOrd="0" presId="urn:microsoft.com/office/officeart/2005/8/layout/process2"/>
    <dgm:cxn modelId="{E2B8ED97-924C-47B1-A094-75A1C5A5EDEE}" srcId="{819E30B8-F054-4C96-BCC9-D78D110932DF}" destId="{713EA71C-3073-4A91-BCBC-BFCA9D6D9705}" srcOrd="1" destOrd="0" parTransId="{7F6D9FFF-646D-45E8-8EBA-042A2D5F3701}" sibTransId="{C3A63247-7ED4-4874-A012-2CA5710725CD}"/>
    <dgm:cxn modelId="{2E142FC1-DDD5-412A-AE8F-C3AF6C10EBAC}" srcId="{0CE5C1E7-048B-4653-ADDB-7EE9FD0339D3}" destId="{49A66A29-FB99-492D-A34B-35F1187457D0}" srcOrd="1" destOrd="0" parTransId="{47026D43-C603-487C-809D-F4EF681C7498}" sibTransId="{408C3517-56BD-4577-8D72-A033726D8025}"/>
    <dgm:cxn modelId="{BA39498F-3F7F-4848-9F5F-1744A5476034}" type="presOf" srcId="{F8446093-EABA-45D3-AC21-74D43FD5A93D}" destId="{7FC98E08-6126-4845-AD27-B9A374E9F4E6}" srcOrd="0" destOrd="1" presId="urn:microsoft.com/office/officeart/2005/8/layout/process2"/>
    <dgm:cxn modelId="{5F7E0988-3226-4AC4-BE14-1DCE3C5760AD}" srcId="{0CE5C1E7-048B-4653-ADDB-7EE9FD0339D3}" destId="{CED8D059-07BC-4F84-B40B-1230783CA283}" srcOrd="0" destOrd="0" parTransId="{DAD5203A-DEF7-41D2-96C0-EDA5CDAFE126}" sibTransId="{77E22D8F-1E52-4627-A628-643720711FBE}"/>
    <dgm:cxn modelId="{F5FF61B3-DFBE-40F7-9048-D16124EBA5CF}" type="presOf" srcId="{98FC2F08-8CDD-479F-85F1-42F7036506DD}" destId="{7FC98E08-6126-4845-AD27-B9A374E9F4E6}" srcOrd="0" destOrd="0" presId="urn:microsoft.com/office/officeart/2005/8/layout/process2"/>
    <dgm:cxn modelId="{9B405A50-5328-4048-BC54-5807D964155B}" type="presOf" srcId="{DF088F87-3758-4BEC-B0C8-AAE9F1DA76B1}" destId="{57AD2042-AA3B-4280-A36A-F6B76DA17D1A}" srcOrd="1" destOrd="0" presId="urn:microsoft.com/office/officeart/2005/8/layout/process2"/>
    <dgm:cxn modelId="{D32C1C90-63A2-4D6E-A1C5-A5B6A75C4206}" srcId="{819E30B8-F054-4C96-BCC9-D78D110932DF}" destId="{98FC2F08-8CDD-479F-85F1-42F7036506DD}" srcOrd="0" destOrd="0" parTransId="{6D1EAEDB-842E-4433-933A-01CBFC391371}" sibTransId="{DF088F87-3758-4BEC-B0C8-AAE9F1DA76B1}"/>
    <dgm:cxn modelId="{DD99A211-9CA4-42BE-B108-EB795092C6CF}" srcId="{0CE5C1E7-048B-4653-ADDB-7EE9FD0339D3}" destId="{24573E95-2A3E-4D72-B2A4-A9F3817AAC3A}" srcOrd="3" destOrd="0" parTransId="{1B4C0922-C348-4A5E-90F8-4C3F90DEE90F}" sibTransId="{C6BF786C-4EE5-4ED5-A6AF-FED945C118F2}"/>
    <dgm:cxn modelId="{8B1BDAD0-1ED4-4FDB-8DD7-7D41509A77DB}" type="presParOf" srcId="{7FB41FD2-78E8-420C-B0E1-45FEE7986DA9}" destId="{7FC98E08-6126-4845-AD27-B9A374E9F4E6}" srcOrd="0" destOrd="0" presId="urn:microsoft.com/office/officeart/2005/8/layout/process2"/>
    <dgm:cxn modelId="{C79AF55C-9A4E-4B8B-B794-1645776697A9}" type="presParOf" srcId="{7FB41FD2-78E8-420C-B0E1-45FEE7986DA9}" destId="{24B1252D-D7D6-477C-9268-960D7DA84F6E}" srcOrd="1" destOrd="0" presId="urn:microsoft.com/office/officeart/2005/8/layout/process2"/>
    <dgm:cxn modelId="{99AFC599-614A-44B6-8D50-AD887B61589F}" type="presParOf" srcId="{24B1252D-D7D6-477C-9268-960D7DA84F6E}" destId="{57AD2042-AA3B-4280-A36A-F6B76DA17D1A}" srcOrd="0" destOrd="0" presId="urn:microsoft.com/office/officeart/2005/8/layout/process2"/>
    <dgm:cxn modelId="{E9E7BBAA-5D56-41B9-B01C-0ABA406318F8}" type="presParOf" srcId="{7FB41FD2-78E8-420C-B0E1-45FEE7986DA9}" destId="{46789E2A-4A1D-4F41-A5AA-0F56F697D49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B0D9502-08B9-45B9-8F66-F7924B54DB1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639F3A1-AD58-4691-B7F1-ED162248897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Must be enforced for the term of the affordability period through the Affordable Housing Restriction.</a:t>
          </a:r>
        </a:p>
      </dgm:t>
    </dgm:pt>
    <dgm:pt modelId="{8D796A57-22DC-42CE-9AB6-2BB792612080}" type="parTrans" cxnId="{BF1E2694-E1C3-418A-AD7B-C14543CF2262}">
      <dgm:prSet/>
      <dgm:spPr/>
      <dgm:t>
        <a:bodyPr/>
        <a:lstStyle/>
        <a:p>
          <a:endParaRPr lang="en-US"/>
        </a:p>
      </dgm:t>
    </dgm:pt>
    <dgm:pt modelId="{09511366-684B-4A35-A523-B8CD1FAC5986}" type="sibTrans" cxnId="{BF1E2694-E1C3-418A-AD7B-C14543CF2262}">
      <dgm:prSet/>
      <dgm:spPr/>
      <dgm:t>
        <a:bodyPr/>
        <a:lstStyle/>
        <a:p>
          <a:endParaRPr lang="en-US"/>
        </a:p>
      </dgm:t>
    </dgm:pt>
    <dgm:pt modelId="{C433778F-66AA-41BC-841E-DC4080769A2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Restrictions may only be terminated upon foreclosure.  (NOT a preferred option!).   </a:t>
          </a:r>
        </a:p>
      </dgm:t>
    </dgm:pt>
    <dgm:pt modelId="{CDCD18D8-C230-4BDB-B1DC-EEDF29EA8D83}" type="parTrans" cxnId="{7AA7E1D0-5479-4142-A9DE-F10EFE3CC5EE}">
      <dgm:prSet/>
      <dgm:spPr/>
      <dgm:t>
        <a:bodyPr/>
        <a:lstStyle/>
        <a:p>
          <a:endParaRPr lang="en-US"/>
        </a:p>
      </dgm:t>
    </dgm:pt>
    <dgm:pt modelId="{65BE2519-142D-4A40-BCEF-8E9C9C51FF2C}" type="sibTrans" cxnId="{7AA7E1D0-5479-4142-A9DE-F10EFE3CC5EE}">
      <dgm:prSet/>
      <dgm:spPr/>
      <dgm:t>
        <a:bodyPr/>
        <a:lstStyle/>
        <a:p>
          <a:endParaRPr lang="en-US"/>
        </a:p>
      </dgm:t>
    </dgm:pt>
    <dgm:pt modelId="{C36CC5A3-A677-409C-A08C-356B42CCD6D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Any sale or refi of the property must have prior consent from DHCD (or risk a slow down of the process).</a:t>
          </a:r>
        </a:p>
      </dgm:t>
    </dgm:pt>
    <dgm:pt modelId="{BC5D8FCF-5627-4CB7-B8D0-328B3199BDAA}" type="parTrans" cxnId="{064D4970-94E5-436C-A319-A8971BDF1486}">
      <dgm:prSet/>
      <dgm:spPr/>
      <dgm:t>
        <a:bodyPr/>
        <a:lstStyle/>
        <a:p>
          <a:endParaRPr lang="en-US"/>
        </a:p>
      </dgm:t>
    </dgm:pt>
    <dgm:pt modelId="{898B7101-0996-45D5-A90D-9D54322F0372}" type="sibTrans" cxnId="{064D4970-94E5-436C-A319-A8971BDF1486}">
      <dgm:prSet/>
      <dgm:spPr/>
      <dgm:t>
        <a:bodyPr/>
        <a:lstStyle/>
        <a:p>
          <a:endParaRPr lang="en-US"/>
        </a:p>
      </dgm:t>
    </dgm:pt>
    <dgm:pt modelId="{7CDE9C26-F06B-4ABF-9106-48054696D05B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Contact DHCD as early in the sale/refi process as possible.</a:t>
          </a:r>
        </a:p>
      </dgm:t>
    </dgm:pt>
    <dgm:pt modelId="{9FF0EB40-69F0-4B22-9F00-AA1BFC9BE408}" type="parTrans" cxnId="{53A53625-1744-46C5-9717-CCF19EC5581A}">
      <dgm:prSet/>
      <dgm:spPr/>
      <dgm:t>
        <a:bodyPr/>
        <a:lstStyle/>
        <a:p>
          <a:endParaRPr lang="en-US"/>
        </a:p>
      </dgm:t>
    </dgm:pt>
    <dgm:pt modelId="{1C50E33A-7ABC-4868-AE30-B7C6BFDEB806}" type="sibTrans" cxnId="{53A53625-1744-46C5-9717-CCF19EC5581A}">
      <dgm:prSet/>
      <dgm:spPr/>
      <dgm:t>
        <a:bodyPr/>
        <a:lstStyle/>
        <a:p>
          <a:endParaRPr lang="en-US"/>
        </a:p>
      </dgm:t>
    </dgm:pt>
    <dgm:pt modelId="{A08F01CF-A479-4C2D-B00E-F94A7D0110D6}" type="pres">
      <dgm:prSet presAssocID="{4B0D9502-08B9-45B9-8F66-F7924B54DB1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C8DF7D-ACD6-470C-8151-4939C37AD25A}" type="pres">
      <dgm:prSet presAssocID="{A639F3A1-AD58-4691-B7F1-ED1622488979}" presName="compNode" presStyleCnt="0"/>
      <dgm:spPr/>
    </dgm:pt>
    <dgm:pt modelId="{4B592B91-51AD-427E-AD17-0F034334305B}" type="pres">
      <dgm:prSet presAssocID="{A639F3A1-AD58-4691-B7F1-ED1622488979}" presName="bgRect" presStyleLbl="bgShp" presStyleIdx="0" presStyleCnt="3"/>
      <dgm:spPr/>
    </dgm:pt>
    <dgm:pt modelId="{76562FF4-0268-4AE8-8CF2-6F9098567E34}" type="pres">
      <dgm:prSet presAssocID="{A639F3A1-AD58-4691-B7F1-ED16224889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EA4FAC7-1B9E-443E-A823-89E1A2847AC5}" type="pres">
      <dgm:prSet presAssocID="{A639F3A1-AD58-4691-B7F1-ED1622488979}" presName="spaceRect" presStyleCnt="0"/>
      <dgm:spPr/>
    </dgm:pt>
    <dgm:pt modelId="{31542C55-77F3-4144-B2A9-578487FCBE5E}" type="pres">
      <dgm:prSet presAssocID="{A639F3A1-AD58-4691-B7F1-ED162248897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E6EDE47-5770-4E5F-BD9B-EAF6A34FB6C2}" type="pres">
      <dgm:prSet presAssocID="{09511366-684B-4A35-A523-B8CD1FAC5986}" presName="sibTrans" presStyleCnt="0"/>
      <dgm:spPr/>
    </dgm:pt>
    <dgm:pt modelId="{0C74DDAD-C169-46EB-8BB0-91F7D19559EE}" type="pres">
      <dgm:prSet presAssocID="{C433778F-66AA-41BC-841E-DC4080769A27}" presName="compNode" presStyleCnt="0"/>
      <dgm:spPr/>
    </dgm:pt>
    <dgm:pt modelId="{A6D8D583-F651-4805-8E24-D64FED58C6CA}" type="pres">
      <dgm:prSet presAssocID="{C433778F-66AA-41BC-841E-DC4080769A27}" presName="bgRect" presStyleLbl="bgShp" presStyleIdx="1" presStyleCnt="3"/>
      <dgm:spPr/>
    </dgm:pt>
    <dgm:pt modelId="{612E25F2-D3F6-43F4-91CD-E116D87DC2EC}" type="pres">
      <dgm:prSet presAssocID="{C433778F-66AA-41BC-841E-DC4080769A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AC784221-8360-4197-8086-EB9BB787B738}" type="pres">
      <dgm:prSet presAssocID="{C433778F-66AA-41BC-841E-DC4080769A27}" presName="spaceRect" presStyleCnt="0"/>
      <dgm:spPr/>
    </dgm:pt>
    <dgm:pt modelId="{D8D83E7B-DF17-434A-A7E2-F68F44356433}" type="pres">
      <dgm:prSet presAssocID="{C433778F-66AA-41BC-841E-DC4080769A27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D2A2D69-684D-40DE-89EF-25E83C60565A}" type="pres">
      <dgm:prSet presAssocID="{65BE2519-142D-4A40-BCEF-8E9C9C51FF2C}" presName="sibTrans" presStyleCnt="0"/>
      <dgm:spPr/>
    </dgm:pt>
    <dgm:pt modelId="{0EA11131-B9B0-4750-8C2E-726FC9E0CF3D}" type="pres">
      <dgm:prSet presAssocID="{C36CC5A3-A677-409C-A08C-356B42CCD6D3}" presName="compNode" presStyleCnt="0"/>
      <dgm:spPr/>
    </dgm:pt>
    <dgm:pt modelId="{C80BAF0D-5CE9-4A4C-8D74-99A84DCF2D0F}" type="pres">
      <dgm:prSet presAssocID="{C36CC5A3-A677-409C-A08C-356B42CCD6D3}" presName="bgRect" presStyleLbl="bgShp" presStyleIdx="2" presStyleCnt="3"/>
      <dgm:spPr/>
    </dgm:pt>
    <dgm:pt modelId="{C95A778F-EEDE-4D71-B031-7A573A47A8C5}" type="pres">
      <dgm:prSet presAssocID="{C36CC5A3-A677-409C-A08C-356B42CCD6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656C77E-4FB4-47E5-96DC-3B3E77298F0D}" type="pres">
      <dgm:prSet presAssocID="{C36CC5A3-A677-409C-A08C-356B42CCD6D3}" presName="spaceRect" presStyleCnt="0"/>
      <dgm:spPr/>
    </dgm:pt>
    <dgm:pt modelId="{1CCCF5F8-D37F-479F-9632-A75B68881463}" type="pres">
      <dgm:prSet presAssocID="{C36CC5A3-A677-409C-A08C-356B42CCD6D3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835380-39F0-470A-A95D-1C6C62583054}" type="pres">
      <dgm:prSet presAssocID="{C36CC5A3-A677-409C-A08C-356B42CCD6D3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F94B6F75-44A6-4F88-BA3D-21D928AE3DC0}" type="presOf" srcId="{A639F3A1-AD58-4691-B7F1-ED1622488979}" destId="{31542C55-77F3-4144-B2A9-578487FCBE5E}" srcOrd="0" destOrd="0" presId="urn:microsoft.com/office/officeart/2018/2/layout/IconVerticalSolidList"/>
    <dgm:cxn modelId="{7AA7E1D0-5479-4142-A9DE-F10EFE3CC5EE}" srcId="{4B0D9502-08B9-45B9-8F66-F7924B54DB1A}" destId="{C433778F-66AA-41BC-841E-DC4080769A27}" srcOrd="1" destOrd="0" parTransId="{CDCD18D8-C230-4BDB-B1DC-EEDF29EA8D83}" sibTransId="{65BE2519-142D-4A40-BCEF-8E9C9C51FF2C}"/>
    <dgm:cxn modelId="{53A53625-1744-46C5-9717-CCF19EC5581A}" srcId="{C36CC5A3-A677-409C-A08C-356B42CCD6D3}" destId="{7CDE9C26-F06B-4ABF-9106-48054696D05B}" srcOrd="0" destOrd="0" parTransId="{9FF0EB40-69F0-4B22-9F00-AA1BFC9BE408}" sibTransId="{1C50E33A-7ABC-4868-AE30-B7C6BFDEB806}"/>
    <dgm:cxn modelId="{064D4970-94E5-436C-A319-A8971BDF1486}" srcId="{4B0D9502-08B9-45B9-8F66-F7924B54DB1A}" destId="{C36CC5A3-A677-409C-A08C-356B42CCD6D3}" srcOrd="2" destOrd="0" parTransId="{BC5D8FCF-5627-4CB7-B8D0-328B3199BDAA}" sibTransId="{898B7101-0996-45D5-A90D-9D54322F0372}"/>
    <dgm:cxn modelId="{CF1E0E51-2510-4671-9FFE-D8043CEF2021}" type="presOf" srcId="{C36CC5A3-A677-409C-A08C-356B42CCD6D3}" destId="{1CCCF5F8-D37F-479F-9632-A75B68881463}" srcOrd="0" destOrd="0" presId="urn:microsoft.com/office/officeart/2018/2/layout/IconVerticalSolidList"/>
    <dgm:cxn modelId="{BAC05793-CB13-4B30-8A1B-19BE214EFA05}" type="presOf" srcId="{4B0D9502-08B9-45B9-8F66-F7924B54DB1A}" destId="{A08F01CF-A479-4C2D-B00E-F94A7D0110D6}" srcOrd="0" destOrd="0" presId="urn:microsoft.com/office/officeart/2018/2/layout/IconVerticalSolidList"/>
    <dgm:cxn modelId="{BF1E2694-E1C3-418A-AD7B-C14543CF2262}" srcId="{4B0D9502-08B9-45B9-8F66-F7924B54DB1A}" destId="{A639F3A1-AD58-4691-B7F1-ED1622488979}" srcOrd="0" destOrd="0" parTransId="{8D796A57-22DC-42CE-9AB6-2BB792612080}" sibTransId="{09511366-684B-4A35-A523-B8CD1FAC5986}"/>
    <dgm:cxn modelId="{704E2E9D-2F09-4304-BB9B-026289366E1B}" type="presOf" srcId="{C433778F-66AA-41BC-841E-DC4080769A27}" destId="{D8D83E7B-DF17-434A-A7E2-F68F44356433}" srcOrd="0" destOrd="0" presId="urn:microsoft.com/office/officeart/2018/2/layout/IconVerticalSolidList"/>
    <dgm:cxn modelId="{5D461778-7D59-4F36-90C1-1A101E62399C}" type="presOf" srcId="{7CDE9C26-F06B-4ABF-9106-48054696D05B}" destId="{30835380-39F0-470A-A95D-1C6C62583054}" srcOrd="0" destOrd="0" presId="urn:microsoft.com/office/officeart/2018/2/layout/IconVerticalSolidList"/>
    <dgm:cxn modelId="{1F86C1C2-E816-4807-9BEA-AAD401805E91}" type="presParOf" srcId="{A08F01CF-A479-4C2D-B00E-F94A7D0110D6}" destId="{99C8DF7D-ACD6-470C-8151-4939C37AD25A}" srcOrd="0" destOrd="0" presId="urn:microsoft.com/office/officeart/2018/2/layout/IconVerticalSolidList"/>
    <dgm:cxn modelId="{4230F256-B80A-434D-A158-6D00AF57C604}" type="presParOf" srcId="{99C8DF7D-ACD6-470C-8151-4939C37AD25A}" destId="{4B592B91-51AD-427E-AD17-0F034334305B}" srcOrd="0" destOrd="0" presId="urn:microsoft.com/office/officeart/2018/2/layout/IconVerticalSolidList"/>
    <dgm:cxn modelId="{9FB84D43-F334-485F-A54D-1CEB936D7147}" type="presParOf" srcId="{99C8DF7D-ACD6-470C-8151-4939C37AD25A}" destId="{76562FF4-0268-4AE8-8CF2-6F9098567E34}" srcOrd="1" destOrd="0" presId="urn:microsoft.com/office/officeart/2018/2/layout/IconVerticalSolidList"/>
    <dgm:cxn modelId="{B36B19D5-CEA5-4A20-9247-41423DBF1D18}" type="presParOf" srcId="{99C8DF7D-ACD6-470C-8151-4939C37AD25A}" destId="{0EA4FAC7-1B9E-443E-A823-89E1A2847AC5}" srcOrd="2" destOrd="0" presId="urn:microsoft.com/office/officeart/2018/2/layout/IconVerticalSolidList"/>
    <dgm:cxn modelId="{B62D70D7-78FE-48BF-A900-D7018FF433E6}" type="presParOf" srcId="{99C8DF7D-ACD6-470C-8151-4939C37AD25A}" destId="{31542C55-77F3-4144-B2A9-578487FCBE5E}" srcOrd="3" destOrd="0" presId="urn:microsoft.com/office/officeart/2018/2/layout/IconVerticalSolidList"/>
    <dgm:cxn modelId="{2A7EC263-CE5E-404C-A81D-8D80794772A5}" type="presParOf" srcId="{A08F01CF-A479-4C2D-B00E-F94A7D0110D6}" destId="{CE6EDE47-5770-4E5F-BD9B-EAF6A34FB6C2}" srcOrd="1" destOrd="0" presId="urn:microsoft.com/office/officeart/2018/2/layout/IconVerticalSolidList"/>
    <dgm:cxn modelId="{7D76B748-4C47-4781-9E0E-1376325BA7D1}" type="presParOf" srcId="{A08F01CF-A479-4C2D-B00E-F94A7D0110D6}" destId="{0C74DDAD-C169-46EB-8BB0-91F7D19559EE}" srcOrd="2" destOrd="0" presId="urn:microsoft.com/office/officeart/2018/2/layout/IconVerticalSolidList"/>
    <dgm:cxn modelId="{6462F7B2-5DEB-417A-B5E7-0034FA4251B1}" type="presParOf" srcId="{0C74DDAD-C169-46EB-8BB0-91F7D19559EE}" destId="{A6D8D583-F651-4805-8E24-D64FED58C6CA}" srcOrd="0" destOrd="0" presId="urn:microsoft.com/office/officeart/2018/2/layout/IconVerticalSolidList"/>
    <dgm:cxn modelId="{30D5BB2A-463E-4631-B206-70507A3F2577}" type="presParOf" srcId="{0C74DDAD-C169-46EB-8BB0-91F7D19559EE}" destId="{612E25F2-D3F6-43F4-91CD-E116D87DC2EC}" srcOrd="1" destOrd="0" presId="urn:microsoft.com/office/officeart/2018/2/layout/IconVerticalSolidList"/>
    <dgm:cxn modelId="{A967F797-2403-4790-AB23-409FCDB25A60}" type="presParOf" srcId="{0C74DDAD-C169-46EB-8BB0-91F7D19559EE}" destId="{AC784221-8360-4197-8086-EB9BB787B738}" srcOrd="2" destOrd="0" presId="urn:microsoft.com/office/officeart/2018/2/layout/IconVerticalSolidList"/>
    <dgm:cxn modelId="{9EBD8B18-D5CA-431B-AFC3-21E24E6CA18E}" type="presParOf" srcId="{0C74DDAD-C169-46EB-8BB0-91F7D19559EE}" destId="{D8D83E7B-DF17-434A-A7E2-F68F44356433}" srcOrd="3" destOrd="0" presId="urn:microsoft.com/office/officeart/2018/2/layout/IconVerticalSolidList"/>
    <dgm:cxn modelId="{A2E3ACB6-9A35-40D4-A222-52E916D8767E}" type="presParOf" srcId="{A08F01CF-A479-4C2D-B00E-F94A7D0110D6}" destId="{BD2A2D69-684D-40DE-89EF-25E83C60565A}" srcOrd="3" destOrd="0" presId="urn:microsoft.com/office/officeart/2018/2/layout/IconVerticalSolidList"/>
    <dgm:cxn modelId="{BC342619-EE6C-4150-B5A6-CB9342D100D8}" type="presParOf" srcId="{A08F01CF-A479-4C2D-B00E-F94A7D0110D6}" destId="{0EA11131-B9B0-4750-8C2E-726FC9E0CF3D}" srcOrd="4" destOrd="0" presId="urn:microsoft.com/office/officeart/2018/2/layout/IconVerticalSolidList"/>
    <dgm:cxn modelId="{4E9CC738-3260-4558-A034-7FE952BFC51D}" type="presParOf" srcId="{0EA11131-B9B0-4750-8C2E-726FC9E0CF3D}" destId="{C80BAF0D-5CE9-4A4C-8D74-99A84DCF2D0F}" srcOrd="0" destOrd="0" presId="urn:microsoft.com/office/officeart/2018/2/layout/IconVerticalSolidList"/>
    <dgm:cxn modelId="{B39BDA64-D8C9-4CB8-8293-50D81FA0A80C}" type="presParOf" srcId="{0EA11131-B9B0-4750-8C2E-726FC9E0CF3D}" destId="{C95A778F-EEDE-4D71-B031-7A573A47A8C5}" srcOrd="1" destOrd="0" presId="urn:microsoft.com/office/officeart/2018/2/layout/IconVerticalSolidList"/>
    <dgm:cxn modelId="{A36F42FE-2DD7-457B-9A11-32B402D31C15}" type="presParOf" srcId="{0EA11131-B9B0-4750-8C2E-726FC9E0CF3D}" destId="{C656C77E-4FB4-47E5-96DC-3B3E77298F0D}" srcOrd="2" destOrd="0" presId="urn:microsoft.com/office/officeart/2018/2/layout/IconVerticalSolidList"/>
    <dgm:cxn modelId="{9AAE27A5-A059-4858-B5A0-F38FE221BF21}" type="presParOf" srcId="{0EA11131-B9B0-4750-8C2E-726FC9E0CF3D}" destId="{1CCCF5F8-D37F-479F-9632-A75B68881463}" srcOrd="3" destOrd="0" presId="urn:microsoft.com/office/officeart/2018/2/layout/IconVerticalSolidList"/>
    <dgm:cxn modelId="{2E56140B-1992-4C75-B7B7-538D58151498}" type="presParOf" srcId="{0EA11131-B9B0-4750-8C2E-726FC9E0CF3D}" destId="{30835380-39F0-470A-A95D-1C6C6258305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938D0D3-FD12-4466-A4A5-92A108440025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6D1A2D-8585-4924-BCE1-D05AC09A266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Now issued by FinePoint Associates on behalf of DHCD</a:t>
          </a:r>
        </a:p>
      </dgm:t>
    </dgm:pt>
    <dgm:pt modelId="{6A203035-8469-48B4-8BA5-54478ECFABE1}" type="parTrans" cxnId="{EA6CA25B-6EA7-4D41-AB75-B8B5BD6E4E38}">
      <dgm:prSet/>
      <dgm:spPr/>
      <dgm:t>
        <a:bodyPr/>
        <a:lstStyle/>
        <a:p>
          <a:endParaRPr lang="en-US"/>
        </a:p>
      </dgm:t>
    </dgm:pt>
    <dgm:pt modelId="{EF8047D4-3698-45A4-9AF2-7E85D9013CE4}" type="sibTrans" cxnId="{EA6CA25B-6EA7-4D41-AB75-B8B5BD6E4E38}">
      <dgm:prSet/>
      <dgm:spPr/>
      <dgm:t>
        <a:bodyPr/>
        <a:lstStyle/>
        <a:p>
          <a:endParaRPr lang="en-US"/>
        </a:p>
      </dgm:t>
    </dgm:pt>
    <dgm:pt modelId="{E6BE3BCA-B7B8-4F56-B185-1F45FFFFC8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summary of monitoring results including:</a:t>
          </a:r>
        </a:p>
      </dgm:t>
    </dgm:pt>
    <dgm:pt modelId="{17A2F6D3-7983-46DE-A6E2-DE45DF328305}" type="parTrans" cxnId="{67A1E5F2-49F4-452A-BF06-482D05158058}">
      <dgm:prSet/>
      <dgm:spPr/>
      <dgm:t>
        <a:bodyPr/>
        <a:lstStyle/>
        <a:p>
          <a:endParaRPr lang="en-US"/>
        </a:p>
      </dgm:t>
    </dgm:pt>
    <dgm:pt modelId="{AFB10564-16E9-4713-BE55-365BC2DE4A5B}" type="sibTrans" cxnId="{67A1E5F2-49F4-452A-BF06-482D05158058}">
      <dgm:prSet/>
      <dgm:spPr/>
      <dgm:t>
        <a:bodyPr/>
        <a:lstStyle/>
        <a:p>
          <a:endParaRPr lang="en-US"/>
        </a:p>
      </dgm:t>
    </dgm:pt>
    <dgm:pt modelId="{B99A449D-77FC-4884-B4B6-0AD95B8E2931}">
      <dgm:prSet/>
      <dgm:spPr/>
      <dgm:t>
        <a:bodyPr/>
        <a:lstStyle/>
        <a:p>
          <a:r>
            <a:rPr lang="en-US"/>
            <a:t>“Substantial Compliance”</a:t>
          </a:r>
        </a:p>
      </dgm:t>
    </dgm:pt>
    <dgm:pt modelId="{7ADE5707-32B5-475F-BC6C-79D613E80AC1}" type="parTrans" cxnId="{19B0D1EB-5083-4A4B-8EA3-E3B0C408818A}">
      <dgm:prSet/>
      <dgm:spPr/>
      <dgm:t>
        <a:bodyPr/>
        <a:lstStyle/>
        <a:p>
          <a:endParaRPr lang="en-US"/>
        </a:p>
      </dgm:t>
    </dgm:pt>
    <dgm:pt modelId="{B714B12C-7508-4C90-B5AA-D68742D3DFF9}" type="sibTrans" cxnId="{19B0D1EB-5083-4A4B-8EA3-E3B0C408818A}">
      <dgm:prSet/>
      <dgm:spPr/>
      <dgm:t>
        <a:bodyPr/>
        <a:lstStyle/>
        <a:p>
          <a:endParaRPr lang="en-US"/>
        </a:p>
      </dgm:t>
    </dgm:pt>
    <dgm:pt modelId="{830563E1-975F-4EBE-B1ED-6DB17CFD2E4C}">
      <dgm:prSet/>
      <dgm:spPr/>
      <dgm:t>
        <a:bodyPr/>
        <a:lstStyle/>
        <a:p>
          <a:r>
            <a:rPr lang="en-US" dirty="0"/>
            <a:t>“Recommendations” for improved compliance</a:t>
          </a:r>
        </a:p>
      </dgm:t>
    </dgm:pt>
    <dgm:pt modelId="{FF994C3C-A238-4189-8C46-2A48DD43091D}" type="parTrans" cxnId="{81DA35F6-2873-4E1B-8D89-C66051C0A199}">
      <dgm:prSet/>
      <dgm:spPr/>
      <dgm:t>
        <a:bodyPr/>
        <a:lstStyle/>
        <a:p>
          <a:endParaRPr lang="en-US"/>
        </a:p>
      </dgm:t>
    </dgm:pt>
    <dgm:pt modelId="{BC2BFA24-6201-4D30-9E05-AEF979DC3A2A}" type="sibTrans" cxnId="{81DA35F6-2873-4E1B-8D89-C66051C0A199}">
      <dgm:prSet/>
      <dgm:spPr/>
      <dgm:t>
        <a:bodyPr/>
        <a:lstStyle/>
        <a:p>
          <a:endParaRPr lang="en-US"/>
        </a:p>
      </dgm:t>
    </dgm:pt>
    <dgm:pt modelId="{B8C442CE-D6B2-4F04-8A8D-62F17ABD8967}">
      <dgm:prSet/>
      <dgm:spPr/>
      <dgm:t>
        <a:bodyPr/>
        <a:lstStyle/>
        <a:p>
          <a:r>
            <a:rPr lang="en-US"/>
            <a:t>“Requirements” for compliance with program rules</a:t>
          </a:r>
        </a:p>
      </dgm:t>
    </dgm:pt>
    <dgm:pt modelId="{42E44B46-BE9C-459D-BE2F-D0122519CEA3}" type="parTrans" cxnId="{5A2F31AC-02FD-42E8-A893-1B3AEFB62D9F}">
      <dgm:prSet/>
      <dgm:spPr/>
      <dgm:t>
        <a:bodyPr/>
        <a:lstStyle/>
        <a:p>
          <a:endParaRPr lang="en-US"/>
        </a:p>
      </dgm:t>
    </dgm:pt>
    <dgm:pt modelId="{4150A879-3726-4E9B-B9FA-74916BA9CFC1}" type="sibTrans" cxnId="{5A2F31AC-02FD-42E8-A893-1B3AEFB62D9F}">
      <dgm:prSet/>
      <dgm:spPr/>
      <dgm:t>
        <a:bodyPr/>
        <a:lstStyle/>
        <a:p>
          <a:endParaRPr lang="en-US"/>
        </a:p>
      </dgm:t>
    </dgm:pt>
    <dgm:pt modelId="{0A38CE6C-C24A-4B62-A2B1-AB8458854573}">
      <dgm:prSet/>
      <dgm:spPr/>
      <dgm:t>
        <a:bodyPr/>
        <a:lstStyle/>
        <a:p>
          <a:r>
            <a:rPr lang="en-US"/>
            <a:t>“Findings” of non-compliance with statutes</a:t>
          </a:r>
        </a:p>
      </dgm:t>
    </dgm:pt>
    <dgm:pt modelId="{897966AD-A48C-4D29-8650-946951633908}" type="parTrans" cxnId="{CCFF0177-E03C-4FD2-ACDC-814D6F4E2F0B}">
      <dgm:prSet/>
      <dgm:spPr/>
      <dgm:t>
        <a:bodyPr/>
        <a:lstStyle/>
        <a:p>
          <a:endParaRPr lang="en-US"/>
        </a:p>
      </dgm:t>
    </dgm:pt>
    <dgm:pt modelId="{67970214-CC94-47AA-999E-E712B158ED24}" type="sibTrans" cxnId="{CCFF0177-E03C-4FD2-ACDC-814D6F4E2F0B}">
      <dgm:prSet/>
      <dgm:spPr/>
      <dgm:t>
        <a:bodyPr/>
        <a:lstStyle/>
        <a:p>
          <a:endParaRPr lang="en-US"/>
        </a:p>
      </dgm:t>
    </dgm:pt>
    <dgm:pt modelId="{59DFB1E5-C955-4218-ACE3-4C461EEB5B8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DHCD will review and approve reports</a:t>
          </a:r>
        </a:p>
      </dgm:t>
    </dgm:pt>
    <dgm:pt modelId="{2F9F7B31-42C6-4230-8377-DE341BA50DA9}" type="parTrans" cxnId="{BC5B08EE-AFAB-41D4-B3C3-52198E215CEB}">
      <dgm:prSet/>
      <dgm:spPr/>
      <dgm:t>
        <a:bodyPr/>
        <a:lstStyle/>
        <a:p>
          <a:endParaRPr lang="en-US"/>
        </a:p>
      </dgm:t>
    </dgm:pt>
    <dgm:pt modelId="{89A742D0-E9DB-4A5B-9D1E-57FADC8938E7}" type="sibTrans" cxnId="{BC5B08EE-AFAB-41D4-B3C3-52198E215CEB}">
      <dgm:prSet/>
      <dgm:spPr/>
      <dgm:t>
        <a:bodyPr/>
        <a:lstStyle/>
        <a:p>
          <a:endParaRPr lang="en-US"/>
        </a:p>
      </dgm:t>
    </dgm:pt>
    <dgm:pt modelId="{262BA20B-A8E8-4744-BC19-314CD140F8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FP will email to owners and property managers</a:t>
          </a:r>
        </a:p>
      </dgm:t>
    </dgm:pt>
    <dgm:pt modelId="{CD18428C-FFFB-4644-8B90-FFCB6E8004E8}" type="parTrans" cxnId="{A79AEF1C-07A3-4B14-9D0C-65DF283E4154}">
      <dgm:prSet/>
      <dgm:spPr/>
      <dgm:t>
        <a:bodyPr/>
        <a:lstStyle/>
        <a:p>
          <a:endParaRPr lang="en-US"/>
        </a:p>
      </dgm:t>
    </dgm:pt>
    <dgm:pt modelId="{92A0EF73-151A-4196-9C71-B05A3ACF88A7}" type="sibTrans" cxnId="{A79AEF1C-07A3-4B14-9D0C-65DF283E4154}">
      <dgm:prSet/>
      <dgm:spPr/>
      <dgm:t>
        <a:bodyPr/>
        <a:lstStyle/>
        <a:p>
          <a:endParaRPr lang="en-US"/>
        </a:p>
      </dgm:t>
    </dgm:pt>
    <dgm:pt modelId="{F8575067-7017-4AFF-9AE7-633EC786EB38}" type="pres">
      <dgm:prSet presAssocID="{B938D0D3-FD12-4466-A4A5-92A1084400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BA9EC0-32EB-4D0F-8502-E83B70C54BED}" type="pres">
      <dgm:prSet presAssocID="{456D1A2D-8585-4924-BCE1-D05AC09A2668}" presName="parentLin" presStyleCnt="0"/>
      <dgm:spPr/>
    </dgm:pt>
    <dgm:pt modelId="{BD43BDD7-E990-4645-9C34-8F569216C333}" type="pres">
      <dgm:prSet presAssocID="{456D1A2D-8585-4924-BCE1-D05AC09A266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9C4405D-C050-4296-84A6-0985186B6FFB}" type="pres">
      <dgm:prSet presAssocID="{456D1A2D-8585-4924-BCE1-D05AC09A26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91A8E-9AFE-4E7D-B04E-309F096FB2E5}" type="pres">
      <dgm:prSet presAssocID="{456D1A2D-8585-4924-BCE1-D05AC09A2668}" presName="negativeSpace" presStyleCnt="0"/>
      <dgm:spPr/>
    </dgm:pt>
    <dgm:pt modelId="{6E8F93ED-E449-4606-A0A4-109D8BD35B82}" type="pres">
      <dgm:prSet presAssocID="{456D1A2D-8585-4924-BCE1-D05AC09A2668}" presName="childText" presStyleLbl="conFgAcc1" presStyleIdx="0" presStyleCnt="4">
        <dgm:presLayoutVars>
          <dgm:bulletEnabled val="1"/>
        </dgm:presLayoutVars>
      </dgm:prSet>
      <dgm:spPr/>
    </dgm:pt>
    <dgm:pt modelId="{B1449EEC-577B-446E-B678-7DB6A27FF80D}" type="pres">
      <dgm:prSet presAssocID="{EF8047D4-3698-45A4-9AF2-7E85D9013CE4}" presName="spaceBetweenRectangles" presStyleCnt="0"/>
      <dgm:spPr/>
    </dgm:pt>
    <dgm:pt modelId="{AB86FCA7-ED6A-46FD-9CF8-3B1B63A665DB}" type="pres">
      <dgm:prSet presAssocID="{E6BE3BCA-B7B8-4F56-B185-1F45FFFFC8C2}" presName="parentLin" presStyleCnt="0"/>
      <dgm:spPr/>
    </dgm:pt>
    <dgm:pt modelId="{F88A5462-2469-4711-892B-0804FAE875A5}" type="pres">
      <dgm:prSet presAssocID="{E6BE3BCA-B7B8-4F56-B185-1F45FFFFC8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09FC23-2799-44BA-84D8-ACD5F92E41F1}" type="pres">
      <dgm:prSet presAssocID="{E6BE3BCA-B7B8-4F56-B185-1F45FFFFC8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00250-1B35-4640-90F9-7331F9946A2F}" type="pres">
      <dgm:prSet presAssocID="{E6BE3BCA-B7B8-4F56-B185-1F45FFFFC8C2}" presName="negativeSpace" presStyleCnt="0"/>
      <dgm:spPr/>
    </dgm:pt>
    <dgm:pt modelId="{3C51D5F0-87C3-4E74-8A09-48320A6081DE}" type="pres">
      <dgm:prSet presAssocID="{E6BE3BCA-B7B8-4F56-B185-1F45FFFFC8C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C1FB8-EB0D-429D-A20E-556229210041}" type="pres">
      <dgm:prSet presAssocID="{AFB10564-16E9-4713-BE55-365BC2DE4A5B}" presName="spaceBetweenRectangles" presStyleCnt="0"/>
      <dgm:spPr/>
    </dgm:pt>
    <dgm:pt modelId="{051B9019-BBC5-4314-9275-BCC8C7463FB2}" type="pres">
      <dgm:prSet presAssocID="{59DFB1E5-C955-4218-ACE3-4C461EEB5B8D}" presName="parentLin" presStyleCnt="0"/>
      <dgm:spPr/>
    </dgm:pt>
    <dgm:pt modelId="{55F0AA47-6182-4F6F-A7CD-5D2970A7CD40}" type="pres">
      <dgm:prSet presAssocID="{59DFB1E5-C955-4218-ACE3-4C461EEB5B8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F5999E6-3FFC-4124-B648-D4A826CB8D56}" type="pres">
      <dgm:prSet presAssocID="{59DFB1E5-C955-4218-ACE3-4C461EEB5B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FA9AE-BD39-4522-AC8F-5B823F96C2A2}" type="pres">
      <dgm:prSet presAssocID="{59DFB1E5-C955-4218-ACE3-4C461EEB5B8D}" presName="negativeSpace" presStyleCnt="0"/>
      <dgm:spPr/>
    </dgm:pt>
    <dgm:pt modelId="{9302172B-B8B7-449D-8637-5DE0E92FBB73}" type="pres">
      <dgm:prSet presAssocID="{59DFB1E5-C955-4218-ACE3-4C461EEB5B8D}" presName="childText" presStyleLbl="conFgAcc1" presStyleIdx="2" presStyleCnt="4">
        <dgm:presLayoutVars>
          <dgm:bulletEnabled val="1"/>
        </dgm:presLayoutVars>
      </dgm:prSet>
      <dgm:spPr/>
    </dgm:pt>
    <dgm:pt modelId="{0D9BD75E-6B4E-45BE-81D8-F5EA5328EA7E}" type="pres">
      <dgm:prSet presAssocID="{89A742D0-E9DB-4A5B-9D1E-57FADC8938E7}" presName="spaceBetweenRectangles" presStyleCnt="0"/>
      <dgm:spPr/>
    </dgm:pt>
    <dgm:pt modelId="{AB99E438-4F4C-478E-AB74-32C1BD589152}" type="pres">
      <dgm:prSet presAssocID="{262BA20B-A8E8-4744-BC19-314CD140F8F0}" presName="parentLin" presStyleCnt="0"/>
      <dgm:spPr/>
    </dgm:pt>
    <dgm:pt modelId="{B66EFCE0-BEAA-47B1-87AD-4B4026A66605}" type="pres">
      <dgm:prSet presAssocID="{262BA20B-A8E8-4744-BC19-314CD140F8F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AB6ED08-69A2-471E-A277-55EDBF24ED97}" type="pres">
      <dgm:prSet presAssocID="{262BA20B-A8E8-4744-BC19-314CD140F8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12F3D-9DC7-4319-A987-0C078E09019E}" type="pres">
      <dgm:prSet presAssocID="{262BA20B-A8E8-4744-BC19-314CD140F8F0}" presName="negativeSpace" presStyleCnt="0"/>
      <dgm:spPr/>
    </dgm:pt>
    <dgm:pt modelId="{7B788522-8D51-419A-9D4A-9CFFF16ECC5B}" type="pres">
      <dgm:prSet presAssocID="{262BA20B-A8E8-4744-BC19-314CD140F8F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246A889-8250-476A-9C13-38C172ABD4CD}" type="presOf" srcId="{B8C442CE-D6B2-4F04-8A8D-62F17ABD8967}" destId="{3C51D5F0-87C3-4E74-8A09-48320A6081DE}" srcOrd="0" destOrd="2" presId="urn:microsoft.com/office/officeart/2005/8/layout/list1"/>
    <dgm:cxn modelId="{67A1E5F2-49F4-452A-BF06-482D05158058}" srcId="{B938D0D3-FD12-4466-A4A5-92A108440025}" destId="{E6BE3BCA-B7B8-4F56-B185-1F45FFFFC8C2}" srcOrd="1" destOrd="0" parTransId="{17A2F6D3-7983-46DE-A6E2-DE45DF328305}" sibTransId="{AFB10564-16E9-4713-BE55-365BC2DE4A5B}"/>
    <dgm:cxn modelId="{A79AEF1C-07A3-4B14-9D0C-65DF283E4154}" srcId="{B938D0D3-FD12-4466-A4A5-92A108440025}" destId="{262BA20B-A8E8-4744-BC19-314CD140F8F0}" srcOrd="3" destOrd="0" parTransId="{CD18428C-FFFB-4644-8B90-FFCB6E8004E8}" sibTransId="{92A0EF73-151A-4196-9C71-B05A3ACF88A7}"/>
    <dgm:cxn modelId="{EA6CA25B-6EA7-4D41-AB75-B8B5BD6E4E38}" srcId="{B938D0D3-FD12-4466-A4A5-92A108440025}" destId="{456D1A2D-8585-4924-BCE1-D05AC09A2668}" srcOrd="0" destOrd="0" parTransId="{6A203035-8469-48B4-8BA5-54478ECFABE1}" sibTransId="{EF8047D4-3698-45A4-9AF2-7E85D9013CE4}"/>
    <dgm:cxn modelId="{81DA35F6-2873-4E1B-8D89-C66051C0A199}" srcId="{E6BE3BCA-B7B8-4F56-B185-1F45FFFFC8C2}" destId="{830563E1-975F-4EBE-B1ED-6DB17CFD2E4C}" srcOrd="1" destOrd="0" parTransId="{FF994C3C-A238-4189-8C46-2A48DD43091D}" sibTransId="{BC2BFA24-6201-4D30-9E05-AEF979DC3A2A}"/>
    <dgm:cxn modelId="{8FEA60F4-278F-4B8B-B612-FE792F5B4765}" type="presOf" srcId="{830563E1-975F-4EBE-B1ED-6DB17CFD2E4C}" destId="{3C51D5F0-87C3-4E74-8A09-48320A6081DE}" srcOrd="0" destOrd="1" presId="urn:microsoft.com/office/officeart/2005/8/layout/list1"/>
    <dgm:cxn modelId="{9660274C-4F94-4B01-9392-7A50138905C2}" type="presOf" srcId="{0A38CE6C-C24A-4B62-A2B1-AB8458854573}" destId="{3C51D5F0-87C3-4E74-8A09-48320A6081DE}" srcOrd="0" destOrd="3" presId="urn:microsoft.com/office/officeart/2005/8/layout/list1"/>
    <dgm:cxn modelId="{918562CB-644F-4BE7-8C85-BD224B1B1376}" type="presOf" srcId="{B99A449D-77FC-4884-B4B6-0AD95B8E2931}" destId="{3C51D5F0-87C3-4E74-8A09-48320A6081DE}" srcOrd="0" destOrd="0" presId="urn:microsoft.com/office/officeart/2005/8/layout/list1"/>
    <dgm:cxn modelId="{55DA6D30-1B43-40B5-BF59-5496286C6FBE}" type="presOf" srcId="{262BA20B-A8E8-4744-BC19-314CD140F8F0}" destId="{7AB6ED08-69A2-471E-A277-55EDBF24ED97}" srcOrd="1" destOrd="0" presId="urn:microsoft.com/office/officeart/2005/8/layout/list1"/>
    <dgm:cxn modelId="{0BBE6C4B-D879-4B3D-8D04-A5F07E3B0C11}" type="presOf" srcId="{E6BE3BCA-B7B8-4F56-B185-1F45FFFFC8C2}" destId="{1809FC23-2799-44BA-84D8-ACD5F92E41F1}" srcOrd="1" destOrd="0" presId="urn:microsoft.com/office/officeart/2005/8/layout/list1"/>
    <dgm:cxn modelId="{4F7F88E6-771B-4C1D-BA18-B74039C8AC07}" type="presOf" srcId="{B938D0D3-FD12-4466-A4A5-92A108440025}" destId="{F8575067-7017-4AFF-9AE7-633EC786EB38}" srcOrd="0" destOrd="0" presId="urn:microsoft.com/office/officeart/2005/8/layout/list1"/>
    <dgm:cxn modelId="{F7C3AC5E-DA2A-43C9-832A-33698E59DAE1}" type="presOf" srcId="{262BA20B-A8E8-4744-BC19-314CD140F8F0}" destId="{B66EFCE0-BEAA-47B1-87AD-4B4026A66605}" srcOrd="0" destOrd="0" presId="urn:microsoft.com/office/officeart/2005/8/layout/list1"/>
    <dgm:cxn modelId="{5A2F31AC-02FD-42E8-A893-1B3AEFB62D9F}" srcId="{E6BE3BCA-B7B8-4F56-B185-1F45FFFFC8C2}" destId="{B8C442CE-D6B2-4F04-8A8D-62F17ABD8967}" srcOrd="2" destOrd="0" parTransId="{42E44B46-BE9C-459D-BE2F-D0122519CEA3}" sibTransId="{4150A879-3726-4E9B-B9FA-74916BA9CFC1}"/>
    <dgm:cxn modelId="{BC5B08EE-AFAB-41D4-B3C3-52198E215CEB}" srcId="{B938D0D3-FD12-4466-A4A5-92A108440025}" destId="{59DFB1E5-C955-4218-ACE3-4C461EEB5B8D}" srcOrd="2" destOrd="0" parTransId="{2F9F7B31-42C6-4230-8377-DE341BA50DA9}" sibTransId="{89A742D0-E9DB-4A5B-9D1E-57FADC8938E7}"/>
    <dgm:cxn modelId="{CCFF0177-E03C-4FD2-ACDC-814D6F4E2F0B}" srcId="{E6BE3BCA-B7B8-4F56-B185-1F45FFFFC8C2}" destId="{0A38CE6C-C24A-4B62-A2B1-AB8458854573}" srcOrd="3" destOrd="0" parTransId="{897966AD-A48C-4D29-8650-946951633908}" sibTransId="{67970214-CC94-47AA-999E-E712B158ED24}"/>
    <dgm:cxn modelId="{19B0D1EB-5083-4A4B-8EA3-E3B0C408818A}" srcId="{E6BE3BCA-B7B8-4F56-B185-1F45FFFFC8C2}" destId="{B99A449D-77FC-4884-B4B6-0AD95B8E2931}" srcOrd="0" destOrd="0" parTransId="{7ADE5707-32B5-475F-BC6C-79D613E80AC1}" sibTransId="{B714B12C-7508-4C90-B5AA-D68742D3DFF9}"/>
    <dgm:cxn modelId="{2456E006-516B-4E71-8C6F-F76B8D1446CB}" type="presOf" srcId="{E6BE3BCA-B7B8-4F56-B185-1F45FFFFC8C2}" destId="{F88A5462-2469-4711-892B-0804FAE875A5}" srcOrd="0" destOrd="0" presId="urn:microsoft.com/office/officeart/2005/8/layout/list1"/>
    <dgm:cxn modelId="{95C0919D-4FBE-43C9-8936-A58D959BC5A3}" type="presOf" srcId="{59DFB1E5-C955-4218-ACE3-4C461EEB5B8D}" destId="{55F0AA47-6182-4F6F-A7CD-5D2970A7CD40}" srcOrd="0" destOrd="0" presId="urn:microsoft.com/office/officeart/2005/8/layout/list1"/>
    <dgm:cxn modelId="{244A11D8-D88E-4487-B139-86C2A2BCAEF7}" type="presOf" srcId="{456D1A2D-8585-4924-BCE1-D05AC09A2668}" destId="{BD43BDD7-E990-4645-9C34-8F569216C333}" srcOrd="0" destOrd="0" presId="urn:microsoft.com/office/officeart/2005/8/layout/list1"/>
    <dgm:cxn modelId="{6DA6F069-D892-475B-8881-183156F99F17}" type="presOf" srcId="{456D1A2D-8585-4924-BCE1-D05AC09A2668}" destId="{59C4405D-C050-4296-84A6-0985186B6FFB}" srcOrd="1" destOrd="0" presId="urn:microsoft.com/office/officeart/2005/8/layout/list1"/>
    <dgm:cxn modelId="{922BB8AC-9B4D-4A2F-B0E0-8B106C416771}" type="presOf" srcId="{59DFB1E5-C955-4218-ACE3-4C461EEB5B8D}" destId="{2F5999E6-3FFC-4124-B648-D4A826CB8D56}" srcOrd="1" destOrd="0" presId="urn:microsoft.com/office/officeart/2005/8/layout/list1"/>
    <dgm:cxn modelId="{A0D73402-5546-4BBB-9DEA-97AE6812B21D}" type="presParOf" srcId="{F8575067-7017-4AFF-9AE7-633EC786EB38}" destId="{4DBA9EC0-32EB-4D0F-8502-E83B70C54BED}" srcOrd="0" destOrd="0" presId="urn:microsoft.com/office/officeart/2005/8/layout/list1"/>
    <dgm:cxn modelId="{2FD27700-565C-441C-9B02-286CBBED942A}" type="presParOf" srcId="{4DBA9EC0-32EB-4D0F-8502-E83B70C54BED}" destId="{BD43BDD7-E990-4645-9C34-8F569216C333}" srcOrd="0" destOrd="0" presId="urn:microsoft.com/office/officeart/2005/8/layout/list1"/>
    <dgm:cxn modelId="{7FC322F2-6629-471A-91EF-15EC56B1F565}" type="presParOf" srcId="{4DBA9EC0-32EB-4D0F-8502-E83B70C54BED}" destId="{59C4405D-C050-4296-84A6-0985186B6FFB}" srcOrd="1" destOrd="0" presId="urn:microsoft.com/office/officeart/2005/8/layout/list1"/>
    <dgm:cxn modelId="{77C6C1F1-7309-4613-B392-62B1990A42AB}" type="presParOf" srcId="{F8575067-7017-4AFF-9AE7-633EC786EB38}" destId="{4FB91A8E-9AFE-4E7D-B04E-309F096FB2E5}" srcOrd="1" destOrd="0" presId="urn:microsoft.com/office/officeart/2005/8/layout/list1"/>
    <dgm:cxn modelId="{367B6923-6334-4D5F-B397-7D8CBE08C60E}" type="presParOf" srcId="{F8575067-7017-4AFF-9AE7-633EC786EB38}" destId="{6E8F93ED-E449-4606-A0A4-109D8BD35B82}" srcOrd="2" destOrd="0" presId="urn:microsoft.com/office/officeart/2005/8/layout/list1"/>
    <dgm:cxn modelId="{483F3ECC-FAD8-4E98-9749-0110F037F7E3}" type="presParOf" srcId="{F8575067-7017-4AFF-9AE7-633EC786EB38}" destId="{B1449EEC-577B-446E-B678-7DB6A27FF80D}" srcOrd="3" destOrd="0" presId="urn:microsoft.com/office/officeart/2005/8/layout/list1"/>
    <dgm:cxn modelId="{0072A5DD-4989-4849-B905-4DB055968434}" type="presParOf" srcId="{F8575067-7017-4AFF-9AE7-633EC786EB38}" destId="{AB86FCA7-ED6A-46FD-9CF8-3B1B63A665DB}" srcOrd="4" destOrd="0" presId="urn:microsoft.com/office/officeart/2005/8/layout/list1"/>
    <dgm:cxn modelId="{3B481427-0C62-4D47-A5A6-9FB8321E6222}" type="presParOf" srcId="{AB86FCA7-ED6A-46FD-9CF8-3B1B63A665DB}" destId="{F88A5462-2469-4711-892B-0804FAE875A5}" srcOrd="0" destOrd="0" presId="urn:microsoft.com/office/officeart/2005/8/layout/list1"/>
    <dgm:cxn modelId="{C63AC705-9A15-4E3B-8B01-3708E22ABC32}" type="presParOf" srcId="{AB86FCA7-ED6A-46FD-9CF8-3B1B63A665DB}" destId="{1809FC23-2799-44BA-84D8-ACD5F92E41F1}" srcOrd="1" destOrd="0" presId="urn:microsoft.com/office/officeart/2005/8/layout/list1"/>
    <dgm:cxn modelId="{D4515EC1-0C99-42F4-A744-E6BEFA52C478}" type="presParOf" srcId="{F8575067-7017-4AFF-9AE7-633EC786EB38}" destId="{DF500250-1B35-4640-90F9-7331F9946A2F}" srcOrd="5" destOrd="0" presId="urn:microsoft.com/office/officeart/2005/8/layout/list1"/>
    <dgm:cxn modelId="{DC3D01F8-78B9-45D8-83DA-229130C21E31}" type="presParOf" srcId="{F8575067-7017-4AFF-9AE7-633EC786EB38}" destId="{3C51D5F0-87C3-4E74-8A09-48320A6081DE}" srcOrd="6" destOrd="0" presId="urn:microsoft.com/office/officeart/2005/8/layout/list1"/>
    <dgm:cxn modelId="{06B100EC-4803-4D59-8AE1-EBF080E53E8E}" type="presParOf" srcId="{F8575067-7017-4AFF-9AE7-633EC786EB38}" destId="{C8FC1FB8-EB0D-429D-A20E-556229210041}" srcOrd="7" destOrd="0" presId="urn:microsoft.com/office/officeart/2005/8/layout/list1"/>
    <dgm:cxn modelId="{5193B22C-E26E-4CF0-8110-6715829C4D9A}" type="presParOf" srcId="{F8575067-7017-4AFF-9AE7-633EC786EB38}" destId="{051B9019-BBC5-4314-9275-BCC8C7463FB2}" srcOrd="8" destOrd="0" presId="urn:microsoft.com/office/officeart/2005/8/layout/list1"/>
    <dgm:cxn modelId="{C21CD2C7-F9C0-42DB-95F9-5E0006FED65B}" type="presParOf" srcId="{051B9019-BBC5-4314-9275-BCC8C7463FB2}" destId="{55F0AA47-6182-4F6F-A7CD-5D2970A7CD40}" srcOrd="0" destOrd="0" presId="urn:microsoft.com/office/officeart/2005/8/layout/list1"/>
    <dgm:cxn modelId="{B1C0BC5D-90D4-4514-955B-6A6252D3D1C5}" type="presParOf" srcId="{051B9019-BBC5-4314-9275-BCC8C7463FB2}" destId="{2F5999E6-3FFC-4124-B648-D4A826CB8D56}" srcOrd="1" destOrd="0" presId="urn:microsoft.com/office/officeart/2005/8/layout/list1"/>
    <dgm:cxn modelId="{40147441-D352-41E6-AD9E-9FE200138B73}" type="presParOf" srcId="{F8575067-7017-4AFF-9AE7-633EC786EB38}" destId="{BACFA9AE-BD39-4522-AC8F-5B823F96C2A2}" srcOrd="9" destOrd="0" presId="urn:microsoft.com/office/officeart/2005/8/layout/list1"/>
    <dgm:cxn modelId="{81C6ACAA-4EA6-46AA-A3BF-F151F902A6A7}" type="presParOf" srcId="{F8575067-7017-4AFF-9AE7-633EC786EB38}" destId="{9302172B-B8B7-449D-8637-5DE0E92FBB73}" srcOrd="10" destOrd="0" presId="urn:microsoft.com/office/officeart/2005/8/layout/list1"/>
    <dgm:cxn modelId="{79D743B1-B61B-4F4B-847B-B56BB3D7E6EC}" type="presParOf" srcId="{F8575067-7017-4AFF-9AE7-633EC786EB38}" destId="{0D9BD75E-6B4E-45BE-81D8-F5EA5328EA7E}" srcOrd="11" destOrd="0" presId="urn:microsoft.com/office/officeart/2005/8/layout/list1"/>
    <dgm:cxn modelId="{7568A25D-F6EC-41A3-AEF4-68BBDCE30021}" type="presParOf" srcId="{F8575067-7017-4AFF-9AE7-633EC786EB38}" destId="{AB99E438-4F4C-478E-AB74-32C1BD589152}" srcOrd="12" destOrd="0" presId="urn:microsoft.com/office/officeart/2005/8/layout/list1"/>
    <dgm:cxn modelId="{CA776701-343D-4F5A-91EE-19C124EAE342}" type="presParOf" srcId="{AB99E438-4F4C-478E-AB74-32C1BD589152}" destId="{B66EFCE0-BEAA-47B1-87AD-4B4026A66605}" srcOrd="0" destOrd="0" presId="urn:microsoft.com/office/officeart/2005/8/layout/list1"/>
    <dgm:cxn modelId="{37D70905-DAC0-4805-BEAD-071C2DCB49A9}" type="presParOf" srcId="{AB99E438-4F4C-478E-AB74-32C1BD589152}" destId="{7AB6ED08-69A2-471E-A277-55EDBF24ED97}" srcOrd="1" destOrd="0" presId="urn:microsoft.com/office/officeart/2005/8/layout/list1"/>
    <dgm:cxn modelId="{BB1E3AA3-8952-490B-B125-1472714052EE}" type="presParOf" srcId="{F8575067-7017-4AFF-9AE7-633EC786EB38}" destId="{08912F3D-9DC7-4319-A987-0C078E09019E}" srcOrd="13" destOrd="0" presId="urn:microsoft.com/office/officeart/2005/8/layout/list1"/>
    <dgm:cxn modelId="{FF0FBFDF-C149-484D-8509-A3A2ADFB3AC3}" type="presParOf" srcId="{F8575067-7017-4AFF-9AE7-633EC786EB38}" destId="{7B788522-8D51-419A-9D4A-9CFFF16ECC5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30B01B5-9A42-45D6-9A87-F552A2CC32AC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405C5E-AC9D-4392-B977-51E83EC684A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Annually project owners must submit to CEDAC:</a:t>
          </a:r>
        </a:p>
      </dgm:t>
    </dgm:pt>
    <dgm:pt modelId="{C3A1A97B-56E6-468D-B8BF-A8D905ED4279}" type="parTrans" cxnId="{5F5446BF-99BB-4628-9085-37020FF86190}">
      <dgm:prSet/>
      <dgm:spPr/>
      <dgm:t>
        <a:bodyPr/>
        <a:lstStyle/>
        <a:p>
          <a:endParaRPr lang="en-US"/>
        </a:p>
      </dgm:t>
    </dgm:pt>
    <dgm:pt modelId="{75AE140C-9806-4F40-896B-779CB85B3911}" type="sibTrans" cxnId="{5F5446BF-99BB-4628-9085-37020FF86190}">
      <dgm:prSet/>
      <dgm:spPr/>
      <dgm:t>
        <a:bodyPr/>
        <a:lstStyle/>
        <a:p>
          <a:endParaRPr lang="en-US"/>
        </a:p>
      </dgm:t>
    </dgm:pt>
    <dgm:pt modelId="{156CB7ED-A89A-49E5-96A3-55E76912EC1D}">
      <dgm:prSet/>
      <dgm:spPr/>
      <dgm:t>
        <a:bodyPr/>
        <a:lstStyle/>
        <a:p>
          <a:r>
            <a:rPr lang="en-US" dirty="0"/>
            <a:t>HIF, CBH, FCF project cash flow template</a:t>
          </a:r>
        </a:p>
      </dgm:t>
    </dgm:pt>
    <dgm:pt modelId="{EB0E0E62-39EA-4079-957D-1A4E33A3BA85}" type="parTrans" cxnId="{62768F34-1658-4DCD-A939-047D0293DA6E}">
      <dgm:prSet/>
      <dgm:spPr/>
      <dgm:t>
        <a:bodyPr/>
        <a:lstStyle/>
        <a:p>
          <a:endParaRPr lang="en-US"/>
        </a:p>
      </dgm:t>
    </dgm:pt>
    <dgm:pt modelId="{67993955-C282-42EE-887F-9212E6744415}" type="sibTrans" cxnId="{62768F34-1658-4DCD-A939-047D0293DA6E}">
      <dgm:prSet/>
      <dgm:spPr/>
      <dgm:t>
        <a:bodyPr/>
        <a:lstStyle/>
        <a:p>
          <a:endParaRPr lang="en-US"/>
        </a:p>
      </dgm:t>
    </dgm:pt>
    <dgm:pt modelId="{09D50ADB-71E7-4596-BB31-39BADEBBB21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Bi-annually project owners must submit to CEDAC:</a:t>
          </a:r>
        </a:p>
      </dgm:t>
    </dgm:pt>
    <dgm:pt modelId="{16AED20C-C52D-42E5-B790-D44FAECCA91C}" type="parTrans" cxnId="{FC6D5994-D385-4ED2-9105-649AD59DCCAF}">
      <dgm:prSet/>
      <dgm:spPr/>
      <dgm:t>
        <a:bodyPr/>
        <a:lstStyle/>
        <a:p>
          <a:endParaRPr lang="en-US"/>
        </a:p>
      </dgm:t>
    </dgm:pt>
    <dgm:pt modelId="{B571009A-907D-4227-93DA-492C84300276}" type="sibTrans" cxnId="{FC6D5994-D385-4ED2-9105-649AD59DCCAF}">
      <dgm:prSet/>
      <dgm:spPr/>
      <dgm:t>
        <a:bodyPr/>
        <a:lstStyle/>
        <a:p>
          <a:endParaRPr lang="en-US"/>
        </a:p>
      </dgm:t>
    </dgm:pt>
    <dgm:pt modelId="{948B3CE7-9258-4BE4-B3A0-89F60A0D34E4}">
      <dgm:prSet/>
      <dgm:spPr/>
      <dgm:t>
        <a:bodyPr/>
        <a:lstStyle/>
        <a:p>
          <a:r>
            <a:rPr lang="en-US"/>
            <a:t>HIF, CBH, FCF Compliance Affidavit</a:t>
          </a:r>
        </a:p>
      </dgm:t>
    </dgm:pt>
    <dgm:pt modelId="{DFC6694B-3B13-40CF-997E-CC791B14AEAA}" type="parTrans" cxnId="{5FC5AD3A-4AFC-4A40-85CE-04784E1ED2D3}">
      <dgm:prSet/>
      <dgm:spPr/>
      <dgm:t>
        <a:bodyPr/>
        <a:lstStyle/>
        <a:p>
          <a:endParaRPr lang="en-US"/>
        </a:p>
      </dgm:t>
    </dgm:pt>
    <dgm:pt modelId="{6D6A86BF-CFE7-47E3-8DBF-D64273087962}" type="sibTrans" cxnId="{5FC5AD3A-4AFC-4A40-85CE-04784E1ED2D3}">
      <dgm:prSet/>
      <dgm:spPr/>
      <dgm:t>
        <a:bodyPr/>
        <a:lstStyle/>
        <a:p>
          <a:endParaRPr lang="en-US"/>
        </a:p>
      </dgm:t>
    </dgm:pt>
    <dgm:pt modelId="{E70D2901-7F0C-4C93-9F8E-1F30A71375A3}">
      <dgm:prSet/>
      <dgm:spPr/>
      <dgm:t>
        <a:bodyPr/>
        <a:lstStyle/>
        <a:p>
          <a:r>
            <a:rPr lang="en-US" dirty="0"/>
            <a:t>www.cedac.org/Forms/ApplicationForms.html</a:t>
          </a:r>
        </a:p>
      </dgm:t>
    </dgm:pt>
    <dgm:pt modelId="{6FC7AFC1-A38C-422A-9B9F-D598ED7FBE89}" type="parTrans" cxnId="{29872555-A33C-4C28-8659-5CF8A7FA0192}">
      <dgm:prSet/>
      <dgm:spPr/>
      <dgm:t>
        <a:bodyPr/>
        <a:lstStyle/>
        <a:p>
          <a:endParaRPr lang="en-US"/>
        </a:p>
      </dgm:t>
    </dgm:pt>
    <dgm:pt modelId="{696A9473-CA35-43B9-8F71-991B38A830F6}" type="sibTrans" cxnId="{29872555-A33C-4C28-8659-5CF8A7FA0192}">
      <dgm:prSet/>
      <dgm:spPr/>
      <dgm:t>
        <a:bodyPr/>
        <a:lstStyle/>
        <a:p>
          <a:endParaRPr lang="en-US"/>
        </a:p>
      </dgm:t>
    </dgm:pt>
    <dgm:pt modelId="{CA427C61-64F1-4719-B006-6EB2AC4A7B0E}">
      <dgm:prSet/>
      <dgm:spPr/>
      <dgm:t>
        <a:bodyPr/>
        <a:lstStyle/>
        <a:p>
          <a:r>
            <a:rPr lang="en-US" dirty="0"/>
            <a:t>Audited financials</a:t>
          </a:r>
        </a:p>
      </dgm:t>
    </dgm:pt>
    <dgm:pt modelId="{59B4C7D2-135E-49BC-A227-802C05AF19B6}" type="parTrans" cxnId="{7E34310A-0FD0-4545-9BD9-794B6BACEE11}">
      <dgm:prSet/>
      <dgm:spPr/>
      <dgm:t>
        <a:bodyPr/>
        <a:lstStyle/>
        <a:p>
          <a:endParaRPr lang="en-US"/>
        </a:p>
      </dgm:t>
    </dgm:pt>
    <dgm:pt modelId="{E35E6037-197C-4F92-A54F-06C47DD86C26}" type="sibTrans" cxnId="{7E34310A-0FD0-4545-9BD9-794B6BACEE11}">
      <dgm:prSet/>
      <dgm:spPr/>
      <dgm:t>
        <a:bodyPr/>
        <a:lstStyle/>
        <a:p>
          <a:endParaRPr lang="en-US"/>
        </a:p>
      </dgm:t>
    </dgm:pt>
    <dgm:pt modelId="{6F2DCB59-CDA4-475C-899F-B23E4DAC8D36}" type="pres">
      <dgm:prSet presAssocID="{030B01B5-9A42-45D6-9A87-F552A2CC3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7473D-92E3-4E88-9CEE-D0D8F952CC35}" type="pres">
      <dgm:prSet presAssocID="{DE405C5E-AC9D-4392-B977-51E83EC684A2}" presName="linNode" presStyleCnt="0"/>
      <dgm:spPr/>
    </dgm:pt>
    <dgm:pt modelId="{35B21DAB-9CB9-46E0-B9E7-1E8A3781C8E3}" type="pres">
      <dgm:prSet presAssocID="{DE405C5E-AC9D-4392-B977-51E83EC684A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8495B-6E25-4724-A060-293973A99B28}" type="pres">
      <dgm:prSet presAssocID="{DE405C5E-AC9D-4392-B977-51E83EC684A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F6036-194E-4F18-8A26-37A9090EB168}" type="pres">
      <dgm:prSet presAssocID="{75AE140C-9806-4F40-896B-779CB85B3911}" presName="sp" presStyleCnt="0"/>
      <dgm:spPr/>
    </dgm:pt>
    <dgm:pt modelId="{540CAB7D-E17D-46AF-B12D-2AD37590EF57}" type="pres">
      <dgm:prSet presAssocID="{09D50ADB-71E7-4596-BB31-39BADEBBB21F}" presName="linNode" presStyleCnt="0"/>
      <dgm:spPr/>
    </dgm:pt>
    <dgm:pt modelId="{90FC47A2-CC43-41F8-9C29-CAC673AE5798}" type="pres">
      <dgm:prSet presAssocID="{09D50ADB-71E7-4596-BB31-39BADEBBB21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1DA96-A858-43AD-B773-F92FA36CC41D}" type="pres">
      <dgm:prSet presAssocID="{09D50ADB-71E7-4596-BB31-39BADEBBB21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872555-A33C-4C28-8659-5CF8A7FA0192}" srcId="{09D50ADB-71E7-4596-BB31-39BADEBBB21F}" destId="{E70D2901-7F0C-4C93-9F8E-1F30A71375A3}" srcOrd="1" destOrd="0" parTransId="{6FC7AFC1-A38C-422A-9B9F-D598ED7FBE89}" sibTransId="{696A9473-CA35-43B9-8F71-991B38A830F6}"/>
    <dgm:cxn modelId="{097E1D6C-42E9-4803-A29B-FAAABD657435}" type="presOf" srcId="{948B3CE7-9258-4BE4-B3A0-89F60A0D34E4}" destId="{0651DA96-A858-43AD-B773-F92FA36CC41D}" srcOrd="0" destOrd="0" presId="urn:microsoft.com/office/officeart/2005/8/layout/vList5"/>
    <dgm:cxn modelId="{A33DC401-BC6A-4AF6-8B7A-C0B74549C1B5}" type="presOf" srcId="{E70D2901-7F0C-4C93-9F8E-1F30A71375A3}" destId="{0651DA96-A858-43AD-B773-F92FA36CC41D}" srcOrd="0" destOrd="1" presId="urn:microsoft.com/office/officeart/2005/8/layout/vList5"/>
    <dgm:cxn modelId="{F9CACA08-14BE-474D-8E02-E08C9AEAD220}" type="presOf" srcId="{030B01B5-9A42-45D6-9A87-F552A2CC32AC}" destId="{6F2DCB59-CDA4-475C-899F-B23E4DAC8D36}" srcOrd="0" destOrd="0" presId="urn:microsoft.com/office/officeart/2005/8/layout/vList5"/>
    <dgm:cxn modelId="{62768F34-1658-4DCD-A939-047D0293DA6E}" srcId="{DE405C5E-AC9D-4392-B977-51E83EC684A2}" destId="{156CB7ED-A89A-49E5-96A3-55E76912EC1D}" srcOrd="1" destOrd="0" parTransId="{EB0E0E62-39EA-4079-957D-1A4E33A3BA85}" sibTransId="{67993955-C282-42EE-887F-9212E6744415}"/>
    <dgm:cxn modelId="{4DF77DC1-4D02-4914-B4D2-95270AADC8ED}" type="presOf" srcId="{09D50ADB-71E7-4596-BB31-39BADEBBB21F}" destId="{90FC47A2-CC43-41F8-9C29-CAC673AE5798}" srcOrd="0" destOrd="0" presId="urn:microsoft.com/office/officeart/2005/8/layout/vList5"/>
    <dgm:cxn modelId="{5F5446BF-99BB-4628-9085-37020FF86190}" srcId="{030B01B5-9A42-45D6-9A87-F552A2CC32AC}" destId="{DE405C5E-AC9D-4392-B977-51E83EC684A2}" srcOrd="0" destOrd="0" parTransId="{C3A1A97B-56E6-468D-B8BF-A8D905ED4279}" sibTransId="{75AE140C-9806-4F40-896B-779CB85B3911}"/>
    <dgm:cxn modelId="{7E34310A-0FD0-4545-9BD9-794B6BACEE11}" srcId="{DE405C5E-AC9D-4392-B977-51E83EC684A2}" destId="{CA427C61-64F1-4719-B006-6EB2AC4A7B0E}" srcOrd="0" destOrd="0" parTransId="{59B4C7D2-135E-49BC-A227-802C05AF19B6}" sibTransId="{E35E6037-197C-4F92-A54F-06C47DD86C26}"/>
    <dgm:cxn modelId="{FC6D5994-D385-4ED2-9105-649AD59DCCAF}" srcId="{030B01B5-9A42-45D6-9A87-F552A2CC32AC}" destId="{09D50ADB-71E7-4596-BB31-39BADEBBB21F}" srcOrd="1" destOrd="0" parTransId="{16AED20C-C52D-42E5-B790-D44FAECCA91C}" sibTransId="{B571009A-907D-4227-93DA-492C84300276}"/>
    <dgm:cxn modelId="{967BFB49-3D28-47EF-A4A1-E63484BE9055}" type="presOf" srcId="{156CB7ED-A89A-49E5-96A3-55E76912EC1D}" destId="{B8A8495B-6E25-4724-A060-293973A99B28}" srcOrd="0" destOrd="1" presId="urn:microsoft.com/office/officeart/2005/8/layout/vList5"/>
    <dgm:cxn modelId="{20B93043-4F12-4FF0-B77D-1A543099E9ED}" type="presOf" srcId="{CA427C61-64F1-4719-B006-6EB2AC4A7B0E}" destId="{B8A8495B-6E25-4724-A060-293973A99B28}" srcOrd="0" destOrd="0" presId="urn:microsoft.com/office/officeart/2005/8/layout/vList5"/>
    <dgm:cxn modelId="{79718327-D18B-4C06-9A42-4C47926AC5D6}" type="presOf" srcId="{DE405C5E-AC9D-4392-B977-51E83EC684A2}" destId="{35B21DAB-9CB9-46E0-B9E7-1E8A3781C8E3}" srcOrd="0" destOrd="0" presId="urn:microsoft.com/office/officeart/2005/8/layout/vList5"/>
    <dgm:cxn modelId="{5FC5AD3A-4AFC-4A40-85CE-04784E1ED2D3}" srcId="{09D50ADB-71E7-4596-BB31-39BADEBBB21F}" destId="{948B3CE7-9258-4BE4-B3A0-89F60A0D34E4}" srcOrd="0" destOrd="0" parTransId="{DFC6694B-3B13-40CF-997E-CC791B14AEAA}" sibTransId="{6D6A86BF-CFE7-47E3-8DBF-D64273087962}"/>
    <dgm:cxn modelId="{2A353144-AF80-4C0E-90CC-FD5C86246D4B}" type="presParOf" srcId="{6F2DCB59-CDA4-475C-899F-B23E4DAC8D36}" destId="{B107473D-92E3-4E88-9CEE-D0D8F952CC35}" srcOrd="0" destOrd="0" presId="urn:microsoft.com/office/officeart/2005/8/layout/vList5"/>
    <dgm:cxn modelId="{29DB3F17-D716-406E-AC2A-AEE4290958C2}" type="presParOf" srcId="{B107473D-92E3-4E88-9CEE-D0D8F952CC35}" destId="{35B21DAB-9CB9-46E0-B9E7-1E8A3781C8E3}" srcOrd="0" destOrd="0" presId="urn:microsoft.com/office/officeart/2005/8/layout/vList5"/>
    <dgm:cxn modelId="{8E9A719A-0868-4005-BD23-C33105ABA045}" type="presParOf" srcId="{B107473D-92E3-4E88-9CEE-D0D8F952CC35}" destId="{B8A8495B-6E25-4724-A060-293973A99B28}" srcOrd="1" destOrd="0" presId="urn:microsoft.com/office/officeart/2005/8/layout/vList5"/>
    <dgm:cxn modelId="{754AFD11-06AE-431B-9A92-272278FA120C}" type="presParOf" srcId="{6F2DCB59-CDA4-475C-899F-B23E4DAC8D36}" destId="{655F6036-194E-4F18-8A26-37A9090EB168}" srcOrd="1" destOrd="0" presId="urn:microsoft.com/office/officeart/2005/8/layout/vList5"/>
    <dgm:cxn modelId="{99B0FEEB-0EF4-4C11-8EFD-47313435C73E}" type="presParOf" srcId="{6F2DCB59-CDA4-475C-899F-B23E4DAC8D36}" destId="{540CAB7D-E17D-46AF-B12D-2AD37590EF57}" srcOrd="2" destOrd="0" presId="urn:microsoft.com/office/officeart/2005/8/layout/vList5"/>
    <dgm:cxn modelId="{F9C172E3-BD58-4D8F-A4D3-4F84FFB33768}" type="presParOf" srcId="{540CAB7D-E17D-46AF-B12D-2AD37590EF57}" destId="{90FC47A2-CC43-41F8-9C29-CAC673AE5798}" srcOrd="0" destOrd="0" presId="urn:microsoft.com/office/officeart/2005/8/layout/vList5"/>
    <dgm:cxn modelId="{E5A8DD12-19C5-42FB-AB61-A976B375220A}" type="presParOf" srcId="{540CAB7D-E17D-46AF-B12D-2AD37590EF57}" destId="{0651DA96-A858-43AD-B773-F92FA36CC4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0CF773D-D957-4FE0-8217-C3824D4DFC92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2EB959-C971-408F-8410-62E1503DBB0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DHCD HOME rent approval form and instructions</a:t>
          </a:r>
        </a:p>
      </dgm:t>
    </dgm:pt>
    <dgm:pt modelId="{7E9737CF-5A4A-4141-B6C0-06089E9F6E84}" type="parTrans" cxnId="{0F91194D-E272-4018-AD3A-637484C8D4AC}">
      <dgm:prSet/>
      <dgm:spPr/>
      <dgm:t>
        <a:bodyPr/>
        <a:lstStyle/>
        <a:p>
          <a:endParaRPr lang="en-US"/>
        </a:p>
      </dgm:t>
    </dgm:pt>
    <dgm:pt modelId="{EF234C30-1B91-4462-ACEA-BE0F2C8E0958}" type="sibTrans" cxnId="{0F91194D-E272-4018-AD3A-637484C8D4AC}">
      <dgm:prSet/>
      <dgm:spPr/>
      <dgm:t>
        <a:bodyPr/>
        <a:lstStyle/>
        <a:p>
          <a:endParaRPr lang="en-US"/>
        </a:p>
      </dgm:t>
    </dgm:pt>
    <dgm:pt modelId="{CC1B3947-C6CD-4FBE-82B5-425AC721D0A7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www.finepontassociates.com</a:t>
          </a:r>
          <a:r>
            <a:rPr lang="en-US"/>
            <a:t>/resources</a:t>
          </a:r>
        </a:p>
      </dgm:t>
    </dgm:pt>
    <dgm:pt modelId="{A5DEF4BF-56CB-4C24-8852-6A2B92E67351}" type="parTrans" cxnId="{A47BF97B-555E-4F06-972D-5B6A985AABC3}">
      <dgm:prSet/>
      <dgm:spPr/>
      <dgm:t>
        <a:bodyPr/>
        <a:lstStyle/>
        <a:p>
          <a:endParaRPr lang="en-US"/>
        </a:p>
      </dgm:t>
    </dgm:pt>
    <dgm:pt modelId="{5AFD84C4-84AF-4985-8EF5-CFE7A90F7F11}" type="sibTrans" cxnId="{A47BF97B-555E-4F06-972D-5B6A985AABC3}">
      <dgm:prSet/>
      <dgm:spPr/>
      <dgm:t>
        <a:bodyPr/>
        <a:lstStyle/>
        <a:p>
          <a:endParaRPr lang="en-US"/>
        </a:p>
      </dgm:t>
    </dgm:pt>
    <dgm:pt modelId="{8A379EBE-20A2-425E-B047-1ADC20E612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Submit in Excel format to </a:t>
          </a:r>
          <a:r>
            <a:rPr lang="en-US" dirty="0" err="1">
              <a:solidFill>
                <a:schemeClr val="tx1"/>
              </a:solidFill>
            </a:rPr>
            <a:t>FinePoint</a:t>
          </a:r>
          <a:r>
            <a:rPr lang="en-US" dirty="0">
              <a:solidFill>
                <a:schemeClr val="tx1"/>
              </a:solidFill>
            </a:rPr>
            <a:t> Associates at:</a:t>
          </a:r>
        </a:p>
      </dgm:t>
    </dgm:pt>
    <dgm:pt modelId="{DB728121-ED73-4195-955C-68576F63A708}" type="parTrans" cxnId="{3F72D316-F036-4985-8317-30C12B66DD27}">
      <dgm:prSet/>
      <dgm:spPr/>
      <dgm:t>
        <a:bodyPr/>
        <a:lstStyle/>
        <a:p>
          <a:endParaRPr lang="en-US"/>
        </a:p>
      </dgm:t>
    </dgm:pt>
    <dgm:pt modelId="{CABB35F6-5487-4DE0-9208-A0EF5001DCA2}" type="sibTrans" cxnId="{3F72D316-F036-4985-8317-30C12B66DD27}">
      <dgm:prSet/>
      <dgm:spPr/>
      <dgm:t>
        <a:bodyPr/>
        <a:lstStyle/>
        <a:p>
          <a:endParaRPr lang="en-US"/>
        </a:p>
      </dgm:t>
    </dgm:pt>
    <dgm:pt modelId="{20A92DFA-F35A-4E40-A60C-4C68CD93B0E7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AHR@finepointassociates.com</a:t>
          </a:r>
          <a:endParaRPr lang="en-US"/>
        </a:p>
      </dgm:t>
    </dgm:pt>
    <dgm:pt modelId="{9F39DA2A-417D-4CBD-9B24-81318B649AC7}" type="parTrans" cxnId="{7E75AB0A-99A2-4623-BB14-B50E76B483C7}">
      <dgm:prSet/>
      <dgm:spPr/>
      <dgm:t>
        <a:bodyPr/>
        <a:lstStyle/>
        <a:p>
          <a:endParaRPr lang="en-US"/>
        </a:p>
      </dgm:t>
    </dgm:pt>
    <dgm:pt modelId="{E0317744-6360-45D6-953F-4F99B6AE5EC6}" type="sibTrans" cxnId="{7E75AB0A-99A2-4623-BB14-B50E76B483C7}">
      <dgm:prSet/>
      <dgm:spPr/>
      <dgm:t>
        <a:bodyPr/>
        <a:lstStyle/>
        <a:p>
          <a:endParaRPr lang="en-US"/>
        </a:p>
      </dgm:t>
    </dgm:pt>
    <dgm:pt modelId="{59D59C74-1CF7-4603-ABE1-0F7A4421F7B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Annual HOME Rent Approval must include:</a:t>
          </a:r>
        </a:p>
      </dgm:t>
    </dgm:pt>
    <dgm:pt modelId="{EABBCD37-4899-452C-89B5-500C7451C0FE}" type="parTrans" cxnId="{0DB1E006-3BF3-4370-9E6F-AECA310FAB76}">
      <dgm:prSet/>
      <dgm:spPr/>
      <dgm:t>
        <a:bodyPr/>
        <a:lstStyle/>
        <a:p>
          <a:endParaRPr lang="en-US"/>
        </a:p>
      </dgm:t>
    </dgm:pt>
    <dgm:pt modelId="{05A33FB0-1A63-4ECE-904E-7A58AB2F0E87}" type="sibTrans" cxnId="{0DB1E006-3BF3-4370-9E6F-AECA310FAB76}">
      <dgm:prSet/>
      <dgm:spPr/>
      <dgm:t>
        <a:bodyPr/>
        <a:lstStyle/>
        <a:p>
          <a:endParaRPr lang="en-US"/>
        </a:p>
      </dgm:t>
    </dgm:pt>
    <dgm:pt modelId="{4B44B073-0DC7-4971-94F9-956C608D57FE}">
      <dgm:prSet/>
      <dgm:spPr/>
      <dgm:t>
        <a:bodyPr/>
        <a:lstStyle/>
        <a:p>
          <a:r>
            <a:rPr lang="en-US"/>
            <a:t>Total DHCD-assisted HOME units in the project by bedroom size distribution defined in the AHR</a:t>
          </a:r>
        </a:p>
      </dgm:t>
    </dgm:pt>
    <dgm:pt modelId="{AF918BD6-F9DB-4313-861A-6F9351CA0055}" type="parTrans" cxnId="{8F903FE1-30F4-4EE5-891D-B0E4B8B77352}">
      <dgm:prSet/>
      <dgm:spPr/>
      <dgm:t>
        <a:bodyPr/>
        <a:lstStyle/>
        <a:p>
          <a:endParaRPr lang="en-US"/>
        </a:p>
      </dgm:t>
    </dgm:pt>
    <dgm:pt modelId="{013301AD-0BB2-4F4E-9333-1CAF5444305D}" type="sibTrans" cxnId="{8F903FE1-30F4-4EE5-891D-B0E4B8B77352}">
      <dgm:prSet/>
      <dgm:spPr/>
      <dgm:t>
        <a:bodyPr/>
        <a:lstStyle/>
        <a:p>
          <a:endParaRPr lang="en-US"/>
        </a:p>
      </dgm:t>
    </dgm:pt>
    <dgm:pt modelId="{A1AF6E23-F9A2-43E8-8A10-2ED751558DF7}">
      <dgm:prSet/>
      <dgm:spPr/>
      <dgm:t>
        <a:bodyPr/>
        <a:lstStyle/>
        <a:p>
          <a:r>
            <a:rPr lang="en-US"/>
            <a:t>Low and High HOME unit designations</a:t>
          </a:r>
        </a:p>
      </dgm:t>
    </dgm:pt>
    <dgm:pt modelId="{6573AB4F-B3C7-472F-8990-5A8E73F52E3A}" type="parTrans" cxnId="{71DFB8DE-AF55-43B0-A005-4434A97C1DB1}">
      <dgm:prSet/>
      <dgm:spPr/>
      <dgm:t>
        <a:bodyPr/>
        <a:lstStyle/>
        <a:p>
          <a:endParaRPr lang="en-US"/>
        </a:p>
      </dgm:t>
    </dgm:pt>
    <dgm:pt modelId="{9726D9E3-3094-40A7-87A1-4C8D0C662999}" type="sibTrans" cxnId="{71DFB8DE-AF55-43B0-A005-4434A97C1DB1}">
      <dgm:prSet/>
      <dgm:spPr/>
      <dgm:t>
        <a:bodyPr/>
        <a:lstStyle/>
        <a:p>
          <a:endParaRPr lang="en-US"/>
        </a:p>
      </dgm:t>
    </dgm:pt>
    <dgm:pt modelId="{DDE22A13-6071-47DB-9675-AEC4F6A37A38}">
      <dgm:prSet/>
      <dgm:spPr/>
      <dgm:t>
        <a:bodyPr/>
        <a:lstStyle/>
        <a:p>
          <a:r>
            <a:rPr lang="en-US"/>
            <a:t>Current gross rents</a:t>
          </a:r>
        </a:p>
      </dgm:t>
    </dgm:pt>
    <dgm:pt modelId="{2B162037-B593-4C56-9B34-A00590C9F201}" type="parTrans" cxnId="{14351CC2-6D42-4BD4-95DE-6F74350FE97A}">
      <dgm:prSet/>
      <dgm:spPr/>
      <dgm:t>
        <a:bodyPr/>
        <a:lstStyle/>
        <a:p>
          <a:endParaRPr lang="en-US"/>
        </a:p>
      </dgm:t>
    </dgm:pt>
    <dgm:pt modelId="{E567ADA8-A8F3-4967-BEC6-7205CE63EE97}" type="sibTrans" cxnId="{14351CC2-6D42-4BD4-95DE-6F74350FE97A}">
      <dgm:prSet/>
      <dgm:spPr/>
      <dgm:t>
        <a:bodyPr/>
        <a:lstStyle/>
        <a:p>
          <a:endParaRPr lang="en-US"/>
        </a:p>
      </dgm:t>
    </dgm:pt>
    <dgm:pt modelId="{5B844586-86F8-415D-AE49-67931FF4B4C8}">
      <dgm:prSet/>
      <dgm:spPr/>
      <dgm:t>
        <a:bodyPr/>
        <a:lstStyle/>
        <a:p>
          <a:r>
            <a:rPr lang="en-US"/>
            <a:t>Projected gross rents</a:t>
          </a:r>
        </a:p>
      </dgm:t>
    </dgm:pt>
    <dgm:pt modelId="{E679358B-6BCF-4543-B770-A5E392CF1845}" type="parTrans" cxnId="{4AAF4E2C-8287-4186-9302-13C54E394183}">
      <dgm:prSet/>
      <dgm:spPr/>
      <dgm:t>
        <a:bodyPr/>
        <a:lstStyle/>
        <a:p>
          <a:endParaRPr lang="en-US"/>
        </a:p>
      </dgm:t>
    </dgm:pt>
    <dgm:pt modelId="{5DE4C9FC-BCF1-49F7-9D45-23FC548D72FE}" type="sibTrans" cxnId="{4AAF4E2C-8287-4186-9302-13C54E394183}">
      <dgm:prSet/>
      <dgm:spPr/>
      <dgm:t>
        <a:bodyPr/>
        <a:lstStyle/>
        <a:p>
          <a:endParaRPr lang="en-US"/>
        </a:p>
      </dgm:t>
    </dgm:pt>
    <dgm:pt modelId="{6B87F7CB-0243-4EEF-9DBD-7632CB433D9E}">
      <dgm:prSet/>
      <dgm:spPr/>
      <dgm:t>
        <a:bodyPr/>
        <a:lstStyle/>
        <a:p>
          <a:r>
            <a:rPr lang="en-US"/>
            <a:t>Current and project utility allowances </a:t>
          </a:r>
        </a:p>
      </dgm:t>
    </dgm:pt>
    <dgm:pt modelId="{43ECC57E-8943-4185-B8D6-94E7E6973429}" type="parTrans" cxnId="{CA1A1A53-84E4-4780-AC0A-A39D781340D5}">
      <dgm:prSet/>
      <dgm:spPr/>
      <dgm:t>
        <a:bodyPr/>
        <a:lstStyle/>
        <a:p>
          <a:endParaRPr lang="en-US"/>
        </a:p>
      </dgm:t>
    </dgm:pt>
    <dgm:pt modelId="{2387ED61-F9D3-4BD4-9960-31E33A62154F}" type="sibTrans" cxnId="{CA1A1A53-84E4-4780-AC0A-A39D781340D5}">
      <dgm:prSet/>
      <dgm:spPr/>
      <dgm:t>
        <a:bodyPr/>
        <a:lstStyle/>
        <a:p>
          <a:endParaRPr lang="en-US"/>
        </a:p>
      </dgm:t>
    </dgm:pt>
    <dgm:pt modelId="{2DFFF343-F725-4A72-BD7C-0508E6EE2643}" type="pres">
      <dgm:prSet presAssocID="{A0CF773D-D957-4FE0-8217-C3824D4DFC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22A94-C8D5-4DA1-A8E5-F812B20C05F3}" type="pres">
      <dgm:prSet presAssocID="{392EB959-C971-408F-8410-62E1503DBB0C}" presName="parentLin" presStyleCnt="0"/>
      <dgm:spPr/>
    </dgm:pt>
    <dgm:pt modelId="{41A78C98-CCC6-43EA-80E2-7B84297F5513}" type="pres">
      <dgm:prSet presAssocID="{392EB959-C971-408F-8410-62E1503DBB0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5A0F06E-D111-428B-BBE4-35DCB1C47B43}" type="pres">
      <dgm:prSet presAssocID="{392EB959-C971-408F-8410-62E1503DBB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86A95-E5FF-4DE2-ADA9-22FBA38CBD71}" type="pres">
      <dgm:prSet presAssocID="{392EB959-C971-408F-8410-62E1503DBB0C}" presName="negativeSpace" presStyleCnt="0"/>
      <dgm:spPr/>
    </dgm:pt>
    <dgm:pt modelId="{F152EC12-E67A-485B-963D-3FC24AEF3392}" type="pres">
      <dgm:prSet presAssocID="{392EB959-C971-408F-8410-62E1503DBB0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3449D-7F2A-447B-AF8D-F0ABC4906F5C}" type="pres">
      <dgm:prSet presAssocID="{EF234C30-1B91-4462-ACEA-BE0F2C8E0958}" presName="spaceBetweenRectangles" presStyleCnt="0"/>
      <dgm:spPr/>
    </dgm:pt>
    <dgm:pt modelId="{2F38CC48-AC09-4E7D-9026-D132B55CD0B7}" type="pres">
      <dgm:prSet presAssocID="{8A379EBE-20A2-425E-B047-1ADC20E61267}" presName="parentLin" presStyleCnt="0"/>
      <dgm:spPr/>
    </dgm:pt>
    <dgm:pt modelId="{13802C14-398E-49D3-A18A-3B941EA6D49E}" type="pres">
      <dgm:prSet presAssocID="{8A379EBE-20A2-425E-B047-1ADC20E6126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DC2C076-7489-4062-9213-A34C25393687}" type="pres">
      <dgm:prSet presAssocID="{8A379EBE-20A2-425E-B047-1ADC20E61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CB683-9E30-4903-9D6E-CE32F14FDB90}" type="pres">
      <dgm:prSet presAssocID="{8A379EBE-20A2-425E-B047-1ADC20E61267}" presName="negativeSpace" presStyleCnt="0"/>
      <dgm:spPr/>
    </dgm:pt>
    <dgm:pt modelId="{321BE293-632D-40BE-A164-499DE3E48590}" type="pres">
      <dgm:prSet presAssocID="{8A379EBE-20A2-425E-B047-1ADC20E6126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5EC12-C112-4147-99C4-C0774DE1FEFD}" type="pres">
      <dgm:prSet presAssocID="{CABB35F6-5487-4DE0-9208-A0EF5001DCA2}" presName="spaceBetweenRectangles" presStyleCnt="0"/>
      <dgm:spPr/>
    </dgm:pt>
    <dgm:pt modelId="{1A8EA4D9-5849-4778-A096-0F8078BFF8D0}" type="pres">
      <dgm:prSet presAssocID="{59D59C74-1CF7-4603-ABE1-0F7A4421F7B3}" presName="parentLin" presStyleCnt="0"/>
      <dgm:spPr/>
    </dgm:pt>
    <dgm:pt modelId="{3D18536F-CB0C-474B-AF69-EDB27E19D2F5}" type="pres">
      <dgm:prSet presAssocID="{59D59C74-1CF7-4603-ABE1-0F7A4421F7B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C465901-1034-4136-BFFC-033BF7631514}" type="pres">
      <dgm:prSet presAssocID="{59D59C74-1CF7-4603-ABE1-0F7A4421F7B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7D3A0-EBD5-464D-BBD5-E175034C0EA0}" type="pres">
      <dgm:prSet presAssocID="{59D59C74-1CF7-4603-ABE1-0F7A4421F7B3}" presName="negativeSpace" presStyleCnt="0"/>
      <dgm:spPr/>
    </dgm:pt>
    <dgm:pt modelId="{12900EFC-0917-4093-AD10-4A5539F394A8}" type="pres">
      <dgm:prSet presAssocID="{59D59C74-1CF7-4603-ABE1-0F7A4421F7B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04CA46-C00A-4319-AC77-4187DEAFBFAC}" type="presOf" srcId="{A0CF773D-D957-4FE0-8217-C3824D4DFC92}" destId="{2DFFF343-F725-4A72-BD7C-0508E6EE2643}" srcOrd="0" destOrd="0" presId="urn:microsoft.com/office/officeart/2005/8/layout/list1"/>
    <dgm:cxn modelId="{8F903FE1-30F4-4EE5-891D-B0E4B8B77352}" srcId="{59D59C74-1CF7-4603-ABE1-0F7A4421F7B3}" destId="{4B44B073-0DC7-4971-94F9-956C608D57FE}" srcOrd="0" destOrd="0" parTransId="{AF918BD6-F9DB-4313-861A-6F9351CA0055}" sibTransId="{013301AD-0BB2-4F4E-9333-1CAF5444305D}"/>
    <dgm:cxn modelId="{CDBF30F5-8D9C-4D1B-9472-2ADD3EE4A6BF}" type="presOf" srcId="{4B44B073-0DC7-4971-94F9-956C608D57FE}" destId="{12900EFC-0917-4093-AD10-4A5539F394A8}" srcOrd="0" destOrd="0" presId="urn:microsoft.com/office/officeart/2005/8/layout/list1"/>
    <dgm:cxn modelId="{A47BF97B-555E-4F06-972D-5B6A985AABC3}" srcId="{392EB959-C971-408F-8410-62E1503DBB0C}" destId="{CC1B3947-C6CD-4FBE-82B5-425AC721D0A7}" srcOrd="0" destOrd="0" parTransId="{A5DEF4BF-56CB-4C24-8852-6A2B92E67351}" sibTransId="{5AFD84C4-84AF-4985-8EF5-CFE7A90F7F11}"/>
    <dgm:cxn modelId="{0F91194D-E272-4018-AD3A-637484C8D4AC}" srcId="{A0CF773D-D957-4FE0-8217-C3824D4DFC92}" destId="{392EB959-C971-408F-8410-62E1503DBB0C}" srcOrd="0" destOrd="0" parTransId="{7E9737CF-5A4A-4141-B6C0-06089E9F6E84}" sibTransId="{EF234C30-1B91-4462-ACEA-BE0F2C8E0958}"/>
    <dgm:cxn modelId="{71DFB8DE-AF55-43B0-A005-4434A97C1DB1}" srcId="{59D59C74-1CF7-4603-ABE1-0F7A4421F7B3}" destId="{A1AF6E23-F9A2-43E8-8A10-2ED751558DF7}" srcOrd="1" destOrd="0" parTransId="{6573AB4F-B3C7-472F-8990-5A8E73F52E3A}" sibTransId="{9726D9E3-3094-40A7-87A1-4C8D0C662999}"/>
    <dgm:cxn modelId="{15BA5858-EC53-4B1B-8429-C2E0D7E60CC9}" type="presOf" srcId="{DDE22A13-6071-47DB-9675-AEC4F6A37A38}" destId="{12900EFC-0917-4093-AD10-4A5539F394A8}" srcOrd="0" destOrd="2" presId="urn:microsoft.com/office/officeart/2005/8/layout/list1"/>
    <dgm:cxn modelId="{14351CC2-6D42-4BD4-95DE-6F74350FE97A}" srcId="{59D59C74-1CF7-4603-ABE1-0F7A4421F7B3}" destId="{DDE22A13-6071-47DB-9675-AEC4F6A37A38}" srcOrd="2" destOrd="0" parTransId="{2B162037-B593-4C56-9B34-A00590C9F201}" sibTransId="{E567ADA8-A8F3-4967-BEC6-7205CE63EE97}"/>
    <dgm:cxn modelId="{DE66D48A-0E87-4D27-A9E1-8BFAA803A816}" type="presOf" srcId="{59D59C74-1CF7-4603-ABE1-0F7A4421F7B3}" destId="{3D18536F-CB0C-474B-AF69-EDB27E19D2F5}" srcOrd="0" destOrd="0" presId="urn:microsoft.com/office/officeart/2005/8/layout/list1"/>
    <dgm:cxn modelId="{CA1A1A53-84E4-4780-AC0A-A39D781340D5}" srcId="{59D59C74-1CF7-4603-ABE1-0F7A4421F7B3}" destId="{6B87F7CB-0243-4EEF-9DBD-7632CB433D9E}" srcOrd="4" destOrd="0" parTransId="{43ECC57E-8943-4185-B8D6-94E7E6973429}" sibTransId="{2387ED61-F9D3-4BD4-9960-31E33A62154F}"/>
    <dgm:cxn modelId="{5A12EB18-46EC-43EB-A5B7-501E1D823109}" type="presOf" srcId="{A1AF6E23-F9A2-43E8-8A10-2ED751558DF7}" destId="{12900EFC-0917-4093-AD10-4A5539F394A8}" srcOrd="0" destOrd="1" presId="urn:microsoft.com/office/officeart/2005/8/layout/list1"/>
    <dgm:cxn modelId="{3F72D316-F036-4985-8317-30C12B66DD27}" srcId="{A0CF773D-D957-4FE0-8217-C3824D4DFC92}" destId="{8A379EBE-20A2-425E-B047-1ADC20E61267}" srcOrd="1" destOrd="0" parTransId="{DB728121-ED73-4195-955C-68576F63A708}" sibTransId="{CABB35F6-5487-4DE0-9208-A0EF5001DCA2}"/>
    <dgm:cxn modelId="{322DB8B7-735F-409F-8670-041C88FF09EF}" type="presOf" srcId="{59D59C74-1CF7-4603-ABE1-0F7A4421F7B3}" destId="{AC465901-1034-4136-BFFC-033BF7631514}" srcOrd="1" destOrd="0" presId="urn:microsoft.com/office/officeart/2005/8/layout/list1"/>
    <dgm:cxn modelId="{7E75AB0A-99A2-4623-BB14-B50E76B483C7}" srcId="{8A379EBE-20A2-425E-B047-1ADC20E61267}" destId="{20A92DFA-F35A-4E40-A60C-4C68CD93B0E7}" srcOrd="0" destOrd="0" parTransId="{9F39DA2A-417D-4CBD-9B24-81318B649AC7}" sibTransId="{E0317744-6360-45D6-953F-4F99B6AE5EC6}"/>
    <dgm:cxn modelId="{4B6AEC23-3358-4AC9-B34F-E9C0AFC9F212}" type="presOf" srcId="{392EB959-C971-408F-8410-62E1503DBB0C}" destId="{05A0F06E-D111-428B-BBE4-35DCB1C47B43}" srcOrd="1" destOrd="0" presId="urn:microsoft.com/office/officeart/2005/8/layout/list1"/>
    <dgm:cxn modelId="{ADA90D24-832F-4F30-93E3-C3143BC956FF}" type="presOf" srcId="{5B844586-86F8-415D-AE49-67931FF4B4C8}" destId="{12900EFC-0917-4093-AD10-4A5539F394A8}" srcOrd="0" destOrd="3" presId="urn:microsoft.com/office/officeart/2005/8/layout/list1"/>
    <dgm:cxn modelId="{0DB1E006-3BF3-4370-9E6F-AECA310FAB76}" srcId="{A0CF773D-D957-4FE0-8217-C3824D4DFC92}" destId="{59D59C74-1CF7-4603-ABE1-0F7A4421F7B3}" srcOrd="2" destOrd="0" parTransId="{EABBCD37-4899-452C-89B5-500C7451C0FE}" sibTransId="{05A33FB0-1A63-4ECE-904E-7A58AB2F0E87}"/>
    <dgm:cxn modelId="{E1833CE2-CB09-45E1-AFEF-1D6EFD3D8CC5}" type="presOf" srcId="{392EB959-C971-408F-8410-62E1503DBB0C}" destId="{41A78C98-CCC6-43EA-80E2-7B84297F5513}" srcOrd="0" destOrd="0" presId="urn:microsoft.com/office/officeart/2005/8/layout/list1"/>
    <dgm:cxn modelId="{4EDC1E61-3C4F-478A-9EFC-C9B2361EAB8E}" type="presOf" srcId="{6B87F7CB-0243-4EEF-9DBD-7632CB433D9E}" destId="{12900EFC-0917-4093-AD10-4A5539F394A8}" srcOrd="0" destOrd="4" presId="urn:microsoft.com/office/officeart/2005/8/layout/list1"/>
    <dgm:cxn modelId="{39BDDFB5-CAC5-4909-A48B-85D1F32FECB9}" type="presOf" srcId="{CC1B3947-C6CD-4FBE-82B5-425AC721D0A7}" destId="{F152EC12-E67A-485B-963D-3FC24AEF3392}" srcOrd="0" destOrd="0" presId="urn:microsoft.com/office/officeart/2005/8/layout/list1"/>
    <dgm:cxn modelId="{4E1A9A2F-72F5-47A1-81C3-A1E495D2DA0C}" type="presOf" srcId="{20A92DFA-F35A-4E40-A60C-4C68CD93B0E7}" destId="{321BE293-632D-40BE-A164-499DE3E48590}" srcOrd="0" destOrd="0" presId="urn:microsoft.com/office/officeart/2005/8/layout/list1"/>
    <dgm:cxn modelId="{D6922070-7E14-49E9-AC35-4A14388C6723}" type="presOf" srcId="{8A379EBE-20A2-425E-B047-1ADC20E61267}" destId="{EDC2C076-7489-4062-9213-A34C25393687}" srcOrd="1" destOrd="0" presId="urn:microsoft.com/office/officeart/2005/8/layout/list1"/>
    <dgm:cxn modelId="{4AAF4E2C-8287-4186-9302-13C54E394183}" srcId="{59D59C74-1CF7-4603-ABE1-0F7A4421F7B3}" destId="{5B844586-86F8-415D-AE49-67931FF4B4C8}" srcOrd="3" destOrd="0" parTransId="{E679358B-6BCF-4543-B770-A5E392CF1845}" sibTransId="{5DE4C9FC-BCF1-49F7-9D45-23FC548D72FE}"/>
    <dgm:cxn modelId="{79C20C56-AF04-48B6-B162-F2ED3023E655}" type="presOf" srcId="{8A379EBE-20A2-425E-B047-1ADC20E61267}" destId="{13802C14-398E-49D3-A18A-3B941EA6D49E}" srcOrd="0" destOrd="0" presId="urn:microsoft.com/office/officeart/2005/8/layout/list1"/>
    <dgm:cxn modelId="{98D0AC0E-C3A2-4135-987A-BA6EE4DAF79E}" type="presParOf" srcId="{2DFFF343-F725-4A72-BD7C-0508E6EE2643}" destId="{DE022A94-C8D5-4DA1-A8E5-F812B20C05F3}" srcOrd="0" destOrd="0" presId="urn:microsoft.com/office/officeart/2005/8/layout/list1"/>
    <dgm:cxn modelId="{AD78FDAA-3765-4D5E-AA26-C5BD3E448679}" type="presParOf" srcId="{DE022A94-C8D5-4DA1-A8E5-F812B20C05F3}" destId="{41A78C98-CCC6-43EA-80E2-7B84297F5513}" srcOrd="0" destOrd="0" presId="urn:microsoft.com/office/officeart/2005/8/layout/list1"/>
    <dgm:cxn modelId="{73FCCD81-7043-47FC-AC6B-8E04A6000B09}" type="presParOf" srcId="{DE022A94-C8D5-4DA1-A8E5-F812B20C05F3}" destId="{05A0F06E-D111-428B-BBE4-35DCB1C47B43}" srcOrd="1" destOrd="0" presId="urn:microsoft.com/office/officeart/2005/8/layout/list1"/>
    <dgm:cxn modelId="{267E0C1C-F13B-4571-BB35-D44319FBEDC7}" type="presParOf" srcId="{2DFFF343-F725-4A72-BD7C-0508E6EE2643}" destId="{41B86A95-E5FF-4DE2-ADA9-22FBA38CBD71}" srcOrd="1" destOrd="0" presId="urn:microsoft.com/office/officeart/2005/8/layout/list1"/>
    <dgm:cxn modelId="{1F982D13-1EE2-4016-A541-21521AD9A31D}" type="presParOf" srcId="{2DFFF343-F725-4A72-BD7C-0508E6EE2643}" destId="{F152EC12-E67A-485B-963D-3FC24AEF3392}" srcOrd="2" destOrd="0" presId="urn:microsoft.com/office/officeart/2005/8/layout/list1"/>
    <dgm:cxn modelId="{1F8A1093-1BD4-47A3-A7B3-AD10DDC6C87B}" type="presParOf" srcId="{2DFFF343-F725-4A72-BD7C-0508E6EE2643}" destId="{5523449D-7F2A-447B-AF8D-F0ABC4906F5C}" srcOrd="3" destOrd="0" presId="urn:microsoft.com/office/officeart/2005/8/layout/list1"/>
    <dgm:cxn modelId="{1C23A0C2-BA69-4BC6-A8E8-78C8163908C6}" type="presParOf" srcId="{2DFFF343-F725-4A72-BD7C-0508E6EE2643}" destId="{2F38CC48-AC09-4E7D-9026-D132B55CD0B7}" srcOrd="4" destOrd="0" presId="urn:microsoft.com/office/officeart/2005/8/layout/list1"/>
    <dgm:cxn modelId="{662B2FFE-68C4-4313-910D-BAA00946AB6C}" type="presParOf" srcId="{2F38CC48-AC09-4E7D-9026-D132B55CD0B7}" destId="{13802C14-398E-49D3-A18A-3B941EA6D49E}" srcOrd="0" destOrd="0" presId="urn:microsoft.com/office/officeart/2005/8/layout/list1"/>
    <dgm:cxn modelId="{D015B0C1-891B-46AD-85D1-232F27A034C7}" type="presParOf" srcId="{2F38CC48-AC09-4E7D-9026-D132B55CD0B7}" destId="{EDC2C076-7489-4062-9213-A34C25393687}" srcOrd="1" destOrd="0" presId="urn:microsoft.com/office/officeart/2005/8/layout/list1"/>
    <dgm:cxn modelId="{27BEAC0F-C9C2-4242-9A66-84E64B4176F1}" type="presParOf" srcId="{2DFFF343-F725-4A72-BD7C-0508E6EE2643}" destId="{699CB683-9E30-4903-9D6E-CE32F14FDB90}" srcOrd="5" destOrd="0" presId="urn:microsoft.com/office/officeart/2005/8/layout/list1"/>
    <dgm:cxn modelId="{A3F33B68-37C2-4F88-9D8B-0493ADBC14C9}" type="presParOf" srcId="{2DFFF343-F725-4A72-BD7C-0508E6EE2643}" destId="{321BE293-632D-40BE-A164-499DE3E48590}" srcOrd="6" destOrd="0" presId="urn:microsoft.com/office/officeart/2005/8/layout/list1"/>
    <dgm:cxn modelId="{7DE7E5AB-ADF7-4453-B5D2-9B03918AD492}" type="presParOf" srcId="{2DFFF343-F725-4A72-BD7C-0508E6EE2643}" destId="{18A5EC12-C112-4147-99C4-C0774DE1FEFD}" srcOrd="7" destOrd="0" presId="urn:microsoft.com/office/officeart/2005/8/layout/list1"/>
    <dgm:cxn modelId="{536F02B9-5E8C-4C23-B2E5-85E0DF9731F3}" type="presParOf" srcId="{2DFFF343-F725-4A72-BD7C-0508E6EE2643}" destId="{1A8EA4D9-5849-4778-A096-0F8078BFF8D0}" srcOrd="8" destOrd="0" presId="urn:microsoft.com/office/officeart/2005/8/layout/list1"/>
    <dgm:cxn modelId="{DF77B1ED-1DB6-46CB-9E21-884BCDEC7D4C}" type="presParOf" srcId="{1A8EA4D9-5849-4778-A096-0F8078BFF8D0}" destId="{3D18536F-CB0C-474B-AF69-EDB27E19D2F5}" srcOrd="0" destOrd="0" presId="urn:microsoft.com/office/officeart/2005/8/layout/list1"/>
    <dgm:cxn modelId="{7A0850D6-3437-4B5F-BBA9-C2172842E042}" type="presParOf" srcId="{1A8EA4D9-5849-4778-A096-0F8078BFF8D0}" destId="{AC465901-1034-4136-BFFC-033BF7631514}" srcOrd="1" destOrd="0" presId="urn:microsoft.com/office/officeart/2005/8/layout/list1"/>
    <dgm:cxn modelId="{060BF246-66F4-4965-BCE2-D1FE15A60D6C}" type="presParOf" srcId="{2DFFF343-F725-4A72-BD7C-0508E6EE2643}" destId="{9667D3A0-EBD5-464D-BBD5-E175034C0EA0}" srcOrd="9" destOrd="0" presId="urn:microsoft.com/office/officeart/2005/8/layout/list1"/>
    <dgm:cxn modelId="{E3F13F99-35F8-4E04-A90A-8A7CB507803B}" type="presParOf" srcId="{2DFFF343-F725-4A72-BD7C-0508E6EE2643}" destId="{12900EFC-0917-4093-AD10-4A5539F394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E621C26-DB78-4284-B77A-546EFBADD5B2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4DDB74-9565-44D9-BDA2-E73A772D727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“Current” HOME rents should not exceed those approved last year</a:t>
          </a:r>
        </a:p>
      </dgm:t>
    </dgm:pt>
    <dgm:pt modelId="{D0E2E131-38A8-43FD-8ABA-E3CC36AD3C24}" type="parTrans" cxnId="{B9104F07-E9AF-4A8E-AF19-BD5966B0F64F}">
      <dgm:prSet/>
      <dgm:spPr/>
      <dgm:t>
        <a:bodyPr/>
        <a:lstStyle/>
        <a:p>
          <a:endParaRPr lang="en-US"/>
        </a:p>
      </dgm:t>
    </dgm:pt>
    <dgm:pt modelId="{EF5D5BEC-53F6-4B37-A463-8DCDFBFEEAFC}" type="sibTrans" cxnId="{B9104F07-E9AF-4A8E-AF19-BD5966B0F64F}">
      <dgm:prSet/>
      <dgm:spPr/>
      <dgm:t>
        <a:bodyPr/>
        <a:lstStyle/>
        <a:p>
          <a:endParaRPr lang="en-US"/>
        </a:p>
      </dgm:t>
    </dgm:pt>
    <dgm:pt modelId="{06C8EC54-4DDA-467A-85AE-A4CBBC663AA2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Tenant-based rental assisted units are capped at the applicable published HOME rent limit</a:t>
          </a:r>
        </a:p>
      </dgm:t>
    </dgm:pt>
    <dgm:pt modelId="{7A5BDD93-F9CC-4844-8511-60145DC15780}" type="parTrans" cxnId="{3E5DF4D6-505E-4008-8ADA-8A2B52657242}">
      <dgm:prSet/>
      <dgm:spPr/>
      <dgm:t>
        <a:bodyPr/>
        <a:lstStyle/>
        <a:p>
          <a:endParaRPr lang="en-US"/>
        </a:p>
      </dgm:t>
    </dgm:pt>
    <dgm:pt modelId="{314C36CF-AC00-4970-A3A8-7D1D0106FF70}" type="sibTrans" cxnId="{3E5DF4D6-505E-4008-8ADA-8A2B52657242}">
      <dgm:prSet/>
      <dgm:spPr/>
      <dgm:t>
        <a:bodyPr/>
        <a:lstStyle/>
        <a:p>
          <a:endParaRPr lang="en-US"/>
        </a:p>
      </dgm:t>
    </dgm:pt>
    <dgm:pt modelId="{F9F06B6B-3D7E-46CA-B2B6-5D9578DB7F1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Managers must certify that the PBA units meet the HOME rent exception requirements (cover page)</a:t>
          </a:r>
        </a:p>
      </dgm:t>
    </dgm:pt>
    <dgm:pt modelId="{0AF46395-D939-4EAB-BEFE-7C54A188372E}" type="parTrans" cxnId="{7E20C9B8-1624-484C-BA7D-02CBA21BE43F}">
      <dgm:prSet/>
      <dgm:spPr/>
      <dgm:t>
        <a:bodyPr/>
        <a:lstStyle/>
        <a:p>
          <a:endParaRPr lang="en-US"/>
        </a:p>
      </dgm:t>
    </dgm:pt>
    <dgm:pt modelId="{24B23EAE-8E5C-4B31-887E-9E8916C93DD1}" type="sibTrans" cxnId="{7E20C9B8-1624-484C-BA7D-02CBA21BE43F}">
      <dgm:prSet/>
      <dgm:spPr/>
      <dgm:t>
        <a:bodyPr/>
        <a:lstStyle/>
        <a:p>
          <a:endParaRPr lang="en-US"/>
        </a:p>
      </dgm:t>
    </dgm:pt>
    <dgm:pt modelId="{B9557633-9A51-4DF0-8337-8A6EAD6C0F6B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Form must be submitted annually  (maybe more)</a:t>
          </a:r>
        </a:p>
      </dgm:t>
    </dgm:pt>
    <dgm:pt modelId="{F1C59D02-9AF1-45D7-9CC9-368CE8F988FC}" type="parTrans" cxnId="{66F1D339-B73A-4955-964D-6D99B6323081}">
      <dgm:prSet/>
      <dgm:spPr/>
      <dgm:t>
        <a:bodyPr/>
        <a:lstStyle/>
        <a:p>
          <a:endParaRPr lang="en-US"/>
        </a:p>
      </dgm:t>
    </dgm:pt>
    <dgm:pt modelId="{9A7D42F2-E00C-4D44-8420-4802C9210EA9}" type="sibTrans" cxnId="{66F1D339-B73A-4955-964D-6D99B6323081}">
      <dgm:prSet/>
      <dgm:spPr/>
      <dgm:t>
        <a:bodyPr/>
        <a:lstStyle/>
        <a:p>
          <a:endParaRPr lang="en-US"/>
        </a:p>
      </dgm:t>
    </dgm:pt>
    <dgm:pt modelId="{B9116507-C040-4EE8-B948-831472DE38AF}">
      <dgm:prSet/>
      <dgm:spPr/>
      <dgm:t>
        <a:bodyPr/>
        <a:lstStyle/>
        <a:p>
          <a:r>
            <a:rPr lang="en-US"/>
            <a:t>Properties CANNOT exceed the approved rents without additional approval</a:t>
          </a:r>
        </a:p>
      </dgm:t>
    </dgm:pt>
    <dgm:pt modelId="{5E888D80-66BA-47EC-BF8B-64577CAC5F0C}" type="parTrans" cxnId="{01437C1F-9CFF-4BEC-82E2-356E1FFD9D73}">
      <dgm:prSet/>
      <dgm:spPr/>
      <dgm:t>
        <a:bodyPr/>
        <a:lstStyle/>
        <a:p>
          <a:endParaRPr lang="en-US"/>
        </a:p>
      </dgm:t>
    </dgm:pt>
    <dgm:pt modelId="{550471EB-E8CB-46F6-9BC0-A9E51CF8D64E}" type="sibTrans" cxnId="{01437C1F-9CFF-4BEC-82E2-356E1FFD9D73}">
      <dgm:prSet/>
      <dgm:spPr/>
      <dgm:t>
        <a:bodyPr/>
        <a:lstStyle/>
        <a:p>
          <a:endParaRPr lang="en-US"/>
        </a:p>
      </dgm:t>
    </dgm:pt>
    <dgm:pt modelId="{A8997A84-E1D4-4D42-B417-5F23F22F0C96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Evidence of approval must be maintained in files for monitoring</a:t>
          </a:r>
        </a:p>
      </dgm:t>
    </dgm:pt>
    <dgm:pt modelId="{18609948-9185-479D-A911-B2AB2ED565FF}" type="parTrans" cxnId="{9ED5A6C4-D625-4C20-8F71-126A3E07C1F9}">
      <dgm:prSet/>
      <dgm:spPr/>
      <dgm:t>
        <a:bodyPr/>
        <a:lstStyle/>
        <a:p>
          <a:endParaRPr lang="en-US"/>
        </a:p>
      </dgm:t>
    </dgm:pt>
    <dgm:pt modelId="{15A14C89-97CD-43F3-A7FE-4A17C03E91D9}" type="sibTrans" cxnId="{9ED5A6C4-D625-4C20-8F71-126A3E07C1F9}">
      <dgm:prSet/>
      <dgm:spPr/>
      <dgm:t>
        <a:bodyPr/>
        <a:lstStyle/>
        <a:p>
          <a:endParaRPr lang="en-US"/>
        </a:p>
      </dgm:t>
    </dgm:pt>
    <dgm:pt modelId="{2D8F1B57-00CE-4C59-90BD-3FE22EC6328A}" type="pres">
      <dgm:prSet presAssocID="{3E621C26-DB78-4284-B77A-546EFBADD5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8E7199-AE54-4B0B-8528-918D249B5074}" type="pres">
      <dgm:prSet presAssocID="{404DDB74-9565-44D9-BDA2-E73A772D7270}" presName="parentLin" presStyleCnt="0"/>
      <dgm:spPr/>
    </dgm:pt>
    <dgm:pt modelId="{F314FEC3-2CF3-4054-B3D0-D4EACB67B75B}" type="pres">
      <dgm:prSet presAssocID="{404DDB74-9565-44D9-BDA2-E73A772D727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8C16416-D7FE-49BC-9C5D-A4B24D95D5BD}" type="pres">
      <dgm:prSet presAssocID="{404DDB74-9565-44D9-BDA2-E73A772D72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6A1A5-394B-4B94-9707-DF38A400FB3B}" type="pres">
      <dgm:prSet presAssocID="{404DDB74-9565-44D9-BDA2-E73A772D7270}" presName="negativeSpace" presStyleCnt="0"/>
      <dgm:spPr/>
    </dgm:pt>
    <dgm:pt modelId="{EBDBFE78-922A-4701-96BB-50F334A6B358}" type="pres">
      <dgm:prSet presAssocID="{404DDB74-9565-44D9-BDA2-E73A772D7270}" presName="childText" presStyleLbl="conFgAcc1" presStyleIdx="0" presStyleCnt="5">
        <dgm:presLayoutVars>
          <dgm:bulletEnabled val="1"/>
        </dgm:presLayoutVars>
      </dgm:prSet>
      <dgm:spPr/>
    </dgm:pt>
    <dgm:pt modelId="{3E727303-EB94-46E5-B801-3632487F5668}" type="pres">
      <dgm:prSet presAssocID="{EF5D5BEC-53F6-4B37-A463-8DCDFBFEEAFC}" presName="spaceBetweenRectangles" presStyleCnt="0"/>
      <dgm:spPr/>
    </dgm:pt>
    <dgm:pt modelId="{FA8CD733-0D40-47C3-90FB-B34BDBDD80AF}" type="pres">
      <dgm:prSet presAssocID="{06C8EC54-4DDA-467A-85AE-A4CBBC663AA2}" presName="parentLin" presStyleCnt="0"/>
      <dgm:spPr/>
    </dgm:pt>
    <dgm:pt modelId="{D32835F5-ED54-4B93-BDCF-93A93E3AB4D9}" type="pres">
      <dgm:prSet presAssocID="{06C8EC54-4DDA-467A-85AE-A4CBBC663AA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3B16B7E-07D2-4BC6-B8EF-5492B2F1D380}" type="pres">
      <dgm:prSet presAssocID="{06C8EC54-4DDA-467A-85AE-A4CBBC663AA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93854-36E1-4E30-9D55-6044FFB68822}" type="pres">
      <dgm:prSet presAssocID="{06C8EC54-4DDA-467A-85AE-A4CBBC663AA2}" presName="negativeSpace" presStyleCnt="0"/>
      <dgm:spPr/>
    </dgm:pt>
    <dgm:pt modelId="{42470569-0C48-40FB-8CFB-AC7894474418}" type="pres">
      <dgm:prSet presAssocID="{06C8EC54-4DDA-467A-85AE-A4CBBC663AA2}" presName="childText" presStyleLbl="conFgAcc1" presStyleIdx="1" presStyleCnt="5">
        <dgm:presLayoutVars>
          <dgm:bulletEnabled val="1"/>
        </dgm:presLayoutVars>
      </dgm:prSet>
      <dgm:spPr/>
    </dgm:pt>
    <dgm:pt modelId="{F92C9A2D-3033-489F-9C9E-28DFE2E783FB}" type="pres">
      <dgm:prSet presAssocID="{314C36CF-AC00-4970-A3A8-7D1D0106FF70}" presName="spaceBetweenRectangles" presStyleCnt="0"/>
      <dgm:spPr/>
    </dgm:pt>
    <dgm:pt modelId="{4C9C09F8-A2FE-422D-9DD2-3240824EC66B}" type="pres">
      <dgm:prSet presAssocID="{F9F06B6B-3D7E-46CA-B2B6-5D9578DB7F17}" presName="parentLin" presStyleCnt="0"/>
      <dgm:spPr/>
    </dgm:pt>
    <dgm:pt modelId="{3675DCE5-CB53-435F-89A0-333FF3782CBE}" type="pres">
      <dgm:prSet presAssocID="{F9F06B6B-3D7E-46CA-B2B6-5D9578DB7F17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5545E10-22F1-46F6-B45B-1EF423AFB2E0}" type="pres">
      <dgm:prSet presAssocID="{F9F06B6B-3D7E-46CA-B2B6-5D9578DB7F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5D4D8-58E5-4C2B-83F3-BF00C354A475}" type="pres">
      <dgm:prSet presAssocID="{F9F06B6B-3D7E-46CA-B2B6-5D9578DB7F17}" presName="negativeSpace" presStyleCnt="0"/>
      <dgm:spPr/>
    </dgm:pt>
    <dgm:pt modelId="{27751C97-07A5-40C7-B48F-707AD113DDB8}" type="pres">
      <dgm:prSet presAssocID="{F9F06B6B-3D7E-46CA-B2B6-5D9578DB7F17}" presName="childText" presStyleLbl="conFgAcc1" presStyleIdx="2" presStyleCnt="5">
        <dgm:presLayoutVars>
          <dgm:bulletEnabled val="1"/>
        </dgm:presLayoutVars>
      </dgm:prSet>
      <dgm:spPr/>
    </dgm:pt>
    <dgm:pt modelId="{72ACC5FA-C657-4D2E-92ED-1DFE55197BFC}" type="pres">
      <dgm:prSet presAssocID="{24B23EAE-8E5C-4B31-887E-9E8916C93DD1}" presName="spaceBetweenRectangles" presStyleCnt="0"/>
      <dgm:spPr/>
    </dgm:pt>
    <dgm:pt modelId="{1090831E-25DF-4C3A-A463-BE44721C9B9C}" type="pres">
      <dgm:prSet presAssocID="{B9557633-9A51-4DF0-8337-8A6EAD6C0F6B}" presName="parentLin" presStyleCnt="0"/>
      <dgm:spPr/>
    </dgm:pt>
    <dgm:pt modelId="{EC82F06A-9643-4C49-9ACA-0F56A1513145}" type="pres">
      <dgm:prSet presAssocID="{B9557633-9A51-4DF0-8337-8A6EAD6C0F6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774AE99-D787-4682-BC3B-0BB25FE63114}" type="pres">
      <dgm:prSet presAssocID="{B9557633-9A51-4DF0-8337-8A6EAD6C0F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98C77-F4FB-44B5-9F6C-BD9F7A7388DB}" type="pres">
      <dgm:prSet presAssocID="{B9557633-9A51-4DF0-8337-8A6EAD6C0F6B}" presName="negativeSpace" presStyleCnt="0"/>
      <dgm:spPr/>
    </dgm:pt>
    <dgm:pt modelId="{852DFE96-250F-4389-96CA-872D52912668}" type="pres">
      <dgm:prSet presAssocID="{B9557633-9A51-4DF0-8337-8A6EAD6C0F6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DAA6A-1533-49D0-A97C-DDCB822E87C2}" type="pres">
      <dgm:prSet presAssocID="{9A7D42F2-E00C-4D44-8420-4802C9210EA9}" presName="spaceBetweenRectangles" presStyleCnt="0"/>
      <dgm:spPr/>
    </dgm:pt>
    <dgm:pt modelId="{AB4D4C45-4593-4B16-A4B1-EF2DF73EBFD8}" type="pres">
      <dgm:prSet presAssocID="{A8997A84-E1D4-4D42-B417-5F23F22F0C96}" presName="parentLin" presStyleCnt="0"/>
      <dgm:spPr/>
    </dgm:pt>
    <dgm:pt modelId="{CADA885E-E20C-4AEE-A987-DBEEB17DC119}" type="pres">
      <dgm:prSet presAssocID="{A8997A84-E1D4-4D42-B417-5F23F22F0C9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8A173D9-84FB-4BD7-9886-529E15693CD8}" type="pres">
      <dgm:prSet presAssocID="{A8997A84-E1D4-4D42-B417-5F23F22F0C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98E07-F6BF-4615-A915-5D07316B0549}" type="pres">
      <dgm:prSet presAssocID="{A8997A84-E1D4-4D42-B417-5F23F22F0C96}" presName="negativeSpace" presStyleCnt="0"/>
      <dgm:spPr/>
    </dgm:pt>
    <dgm:pt modelId="{E852C65E-B6CD-46A9-A8DC-EE58B6A7BCEA}" type="pres">
      <dgm:prSet presAssocID="{A8997A84-E1D4-4D42-B417-5F23F22F0C9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F69C99C-2F71-48C1-81D2-DC0A1D97672F}" type="presOf" srcId="{B9557633-9A51-4DF0-8337-8A6EAD6C0F6B}" destId="{8774AE99-D787-4682-BC3B-0BB25FE63114}" srcOrd="1" destOrd="0" presId="urn:microsoft.com/office/officeart/2005/8/layout/list1"/>
    <dgm:cxn modelId="{66F1D339-B73A-4955-964D-6D99B6323081}" srcId="{3E621C26-DB78-4284-B77A-546EFBADD5B2}" destId="{B9557633-9A51-4DF0-8337-8A6EAD6C0F6B}" srcOrd="3" destOrd="0" parTransId="{F1C59D02-9AF1-45D7-9CC9-368CE8F988FC}" sibTransId="{9A7D42F2-E00C-4D44-8420-4802C9210EA9}"/>
    <dgm:cxn modelId="{308E9C67-35B3-4789-BE18-118F923A744F}" type="presOf" srcId="{F9F06B6B-3D7E-46CA-B2B6-5D9578DB7F17}" destId="{A5545E10-22F1-46F6-B45B-1EF423AFB2E0}" srcOrd="1" destOrd="0" presId="urn:microsoft.com/office/officeart/2005/8/layout/list1"/>
    <dgm:cxn modelId="{810F6545-7B17-442D-98C3-482F5A4C1C93}" type="presOf" srcId="{06C8EC54-4DDA-467A-85AE-A4CBBC663AA2}" destId="{E3B16B7E-07D2-4BC6-B8EF-5492B2F1D380}" srcOrd="1" destOrd="0" presId="urn:microsoft.com/office/officeart/2005/8/layout/list1"/>
    <dgm:cxn modelId="{01437C1F-9CFF-4BEC-82E2-356E1FFD9D73}" srcId="{B9557633-9A51-4DF0-8337-8A6EAD6C0F6B}" destId="{B9116507-C040-4EE8-B948-831472DE38AF}" srcOrd="0" destOrd="0" parTransId="{5E888D80-66BA-47EC-BF8B-64577CAC5F0C}" sibTransId="{550471EB-E8CB-46F6-9BC0-A9E51CF8D64E}"/>
    <dgm:cxn modelId="{0EB999ED-F92B-4113-A2DD-B485E621CC99}" type="presOf" srcId="{06C8EC54-4DDA-467A-85AE-A4CBBC663AA2}" destId="{D32835F5-ED54-4B93-BDCF-93A93E3AB4D9}" srcOrd="0" destOrd="0" presId="urn:microsoft.com/office/officeart/2005/8/layout/list1"/>
    <dgm:cxn modelId="{0C011271-09EE-40E7-BD3A-222247D85C86}" type="presOf" srcId="{A8997A84-E1D4-4D42-B417-5F23F22F0C96}" destId="{CADA885E-E20C-4AEE-A987-DBEEB17DC119}" srcOrd="0" destOrd="0" presId="urn:microsoft.com/office/officeart/2005/8/layout/list1"/>
    <dgm:cxn modelId="{9ED5A6C4-D625-4C20-8F71-126A3E07C1F9}" srcId="{3E621C26-DB78-4284-B77A-546EFBADD5B2}" destId="{A8997A84-E1D4-4D42-B417-5F23F22F0C96}" srcOrd="4" destOrd="0" parTransId="{18609948-9185-479D-A911-B2AB2ED565FF}" sibTransId="{15A14C89-97CD-43F3-A7FE-4A17C03E91D9}"/>
    <dgm:cxn modelId="{3E5DF4D6-505E-4008-8ADA-8A2B52657242}" srcId="{3E621C26-DB78-4284-B77A-546EFBADD5B2}" destId="{06C8EC54-4DDA-467A-85AE-A4CBBC663AA2}" srcOrd="1" destOrd="0" parTransId="{7A5BDD93-F9CC-4844-8511-60145DC15780}" sibTransId="{314C36CF-AC00-4970-A3A8-7D1D0106FF70}"/>
    <dgm:cxn modelId="{2C77E88E-6DFF-4119-B46A-F72D99047F17}" type="presOf" srcId="{B9116507-C040-4EE8-B948-831472DE38AF}" destId="{852DFE96-250F-4389-96CA-872D52912668}" srcOrd="0" destOrd="0" presId="urn:microsoft.com/office/officeart/2005/8/layout/list1"/>
    <dgm:cxn modelId="{EA337988-1841-4DA5-A327-8EB8A2312638}" type="presOf" srcId="{404DDB74-9565-44D9-BDA2-E73A772D7270}" destId="{F314FEC3-2CF3-4054-B3D0-D4EACB67B75B}" srcOrd="0" destOrd="0" presId="urn:microsoft.com/office/officeart/2005/8/layout/list1"/>
    <dgm:cxn modelId="{7E20C9B8-1624-484C-BA7D-02CBA21BE43F}" srcId="{3E621C26-DB78-4284-B77A-546EFBADD5B2}" destId="{F9F06B6B-3D7E-46CA-B2B6-5D9578DB7F17}" srcOrd="2" destOrd="0" parTransId="{0AF46395-D939-4EAB-BEFE-7C54A188372E}" sibTransId="{24B23EAE-8E5C-4B31-887E-9E8916C93DD1}"/>
    <dgm:cxn modelId="{44A2B7B3-CF5F-4265-801E-9F54A69546A3}" type="presOf" srcId="{404DDB74-9565-44D9-BDA2-E73A772D7270}" destId="{E8C16416-D7FE-49BC-9C5D-A4B24D95D5BD}" srcOrd="1" destOrd="0" presId="urn:microsoft.com/office/officeart/2005/8/layout/list1"/>
    <dgm:cxn modelId="{B9104F07-E9AF-4A8E-AF19-BD5966B0F64F}" srcId="{3E621C26-DB78-4284-B77A-546EFBADD5B2}" destId="{404DDB74-9565-44D9-BDA2-E73A772D7270}" srcOrd="0" destOrd="0" parTransId="{D0E2E131-38A8-43FD-8ABA-E3CC36AD3C24}" sibTransId="{EF5D5BEC-53F6-4B37-A463-8DCDFBFEEAFC}"/>
    <dgm:cxn modelId="{A94082A0-390A-4BFB-A125-2E0AFFD76DDA}" type="presOf" srcId="{3E621C26-DB78-4284-B77A-546EFBADD5B2}" destId="{2D8F1B57-00CE-4C59-90BD-3FE22EC6328A}" srcOrd="0" destOrd="0" presId="urn:microsoft.com/office/officeart/2005/8/layout/list1"/>
    <dgm:cxn modelId="{B0F5727C-1FF1-4A00-88BF-A73C247FDA03}" type="presOf" srcId="{A8997A84-E1D4-4D42-B417-5F23F22F0C96}" destId="{58A173D9-84FB-4BD7-9886-529E15693CD8}" srcOrd="1" destOrd="0" presId="urn:microsoft.com/office/officeart/2005/8/layout/list1"/>
    <dgm:cxn modelId="{7020F7B2-1682-462F-B170-E787333210C7}" type="presOf" srcId="{B9557633-9A51-4DF0-8337-8A6EAD6C0F6B}" destId="{EC82F06A-9643-4C49-9ACA-0F56A1513145}" srcOrd="0" destOrd="0" presId="urn:microsoft.com/office/officeart/2005/8/layout/list1"/>
    <dgm:cxn modelId="{5D56DDB2-F0A5-4692-B6AE-584B130BF629}" type="presOf" srcId="{F9F06B6B-3D7E-46CA-B2B6-5D9578DB7F17}" destId="{3675DCE5-CB53-435F-89A0-333FF3782CBE}" srcOrd="0" destOrd="0" presId="urn:microsoft.com/office/officeart/2005/8/layout/list1"/>
    <dgm:cxn modelId="{7C53AFC3-3971-4518-94F2-E99E634B483C}" type="presParOf" srcId="{2D8F1B57-00CE-4C59-90BD-3FE22EC6328A}" destId="{428E7199-AE54-4B0B-8528-918D249B5074}" srcOrd="0" destOrd="0" presId="urn:microsoft.com/office/officeart/2005/8/layout/list1"/>
    <dgm:cxn modelId="{971D5131-5277-44A6-BD8E-1F05EC26A236}" type="presParOf" srcId="{428E7199-AE54-4B0B-8528-918D249B5074}" destId="{F314FEC3-2CF3-4054-B3D0-D4EACB67B75B}" srcOrd="0" destOrd="0" presId="urn:microsoft.com/office/officeart/2005/8/layout/list1"/>
    <dgm:cxn modelId="{2E995E7B-C391-477D-B73C-117EF02CA899}" type="presParOf" srcId="{428E7199-AE54-4B0B-8528-918D249B5074}" destId="{E8C16416-D7FE-49BC-9C5D-A4B24D95D5BD}" srcOrd="1" destOrd="0" presId="urn:microsoft.com/office/officeart/2005/8/layout/list1"/>
    <dgm:cxn modelId="{B2A33D38-0867-4AC5-B420-E3C0665FE88C}" type="presParOf" srcId="{2D8F1B57-00CE-4C59-90BD-3FE22EC6328A}" destId="{C1F6A1A5-394B-4B94-9707-DF38A400FB3B}" srcOrd="1" destOrd="0" presId="urn:microsoft.com/office/officeart/2005/8/layout/list1"/>
    <dgm:cxn modelId="{071CE722-B929-41C3-8949-67E49F82CE4C}" type="presParOf" srcId="{2D8F1B57-00CE-4C59-90BD-3FE22EC6328A}" destId="{EBDBFE78-922A-4701-96BB-50F334A6B358}" srcOrd="2" destOrd="0" presId="urn:microsoft.com/office/officeart/2005/8/layout/list1"/>
    <dgm:cxn modelId="{7379F3CE-A6CC-462D-870A-F071A8899A3B}" type="presParOf" srcId="{2D8F1B57-00CE-4C59-90BD-3FE22EC6328A}" destId="{3E727303-EB94-46E5-B801-3632487F5668}" srcOrd="3" destOrd="0" presId="urn:microsoft.com/office/officeart/2005/8/layout/list1"/>
    <dgm:cxn modelId="{AC9C0CC5-7C72-4866-BECA-B4D598AF0331}" type="presParOf" srcId="{2D8F1B57-00CE-4C59-90BD-3FE22EC6328A}" destId="{FA8CD733-0D40-47C3-90FB-B34BDBDD80AF}" srcOrd="4" destOrd="0" presId="urn:microsoft.com/office/officeart/2005/8/layout/list1"/>
    <dgm:cxn modelId="{EA2A1BCB-7275-4B52-B36F-2C95A9AF2CB3}" type="presParOf" srcId="{FA8CD733-0D40-47C3-90FB-B34BDBDD80AF}" destId="{D32835F5-ED54-4B93-BDCF-93A93E3AB4D9}" srcOrd="0" destOrd="0" presId="urn:microsoft.com/office/officeart/2005/8/layout/list1"/>
    <dgm:cxn modelId="{6155BCCE-7B8B-4B42-A0A0-F9B112F84146}" type="presParOf" srcId="{FA8CD733-0D40-47C3-90FB-B34BDBDD80AF}" destId="{E3B16B7E-07D2-4BC6-B8EF-5492B2F1D380}" srcOrd="1" destOrd="0" presId="urn:microsoft.com/office/officeart/2005/8/layout/list1"/>
    <dgm:cxn modelId="{4607E8C6-312A-4175-A13B-0ECA84CF9400}" type="presParOf" srcId="{2D8F1B57-00CE-4C59-90BD-3FE22EC6328A}" destId="{5AA93854-36E1-4E30-9D55-6044FFB68822}" srcOrd="5" destOrd="0" presId="urn:microsoft.com/office/officeart/2005/8/layout/list1"/>
    <dgm:cxn modelId="{9F1E295F-B189-4181-8249-055CD52AD6BA}" type="presParOf" srcId="{2D8F1B57-00CE-4C59-90BD-3FE22EC6328A}" destId="{42470569-0C48-40FB-8CFB-AC7894474418}" srcOrd="6" destOrd="0" presId="urn:microsoft.com/office/officeart/2005/8/layout/list1"/>
    <dgm:cxn modelId="{7394FBBB-BA8F-4D65-BE95-37B3E6D3CE42}" type="presParOf" srcId="{2D8F1B57-00CE-4C59-90BD-3FE22EC6328A}" destId="{F92C9A2D-3033-489F-9C9E-28DFE2E783FB}" srcOrd="7" destOrd="0" presId="urn:microsoft.com/office/officeart/2005/8/layout/list1"/>
    <dgm:cxn modelId="{490DD3B7-6CBB-430B-B3E2-3896C00BF9C1}" type="presParOf" srcId="{2D8F1B57-00CE-4C59-90BD-3FE22EC6328A}" destId="{4C9C09F8-A2FE-422D-9DD2-3240824EC66B}" srcOrd="8" destOrd="0" presId="urn:microsoft.com/office/officeart/2005/8/layout/list1"/>
    <dgm:cxn modelId="{0EDBE858-F169-45D5-A24C-06311F827624}" type="presParOf" srcId="{4C9C09F8-A2FE-422D-9DD2-3240824EC66B}" destId="{3675DCE5-CB53-435F-89A0-333FF3782CBE}" srcOrd="0" destOrd="0" presId="urn:microsoft.com/office/officeart/2005/8/layout/list1"/>
    <dgm:cxn modelId="{79558BEC-1AA8-4FB7-B949-AAF9258C84CC}" type="presParOf" srcId="{4C9C09F8-A2FE-422D-9DD2-3240824EC66B}" destId="{A5545E10-22F1-46F6-B45B-1EF423AFB2E0}" srcOrd="1" destOrd="0" presId="urn:microsoft.com/office/officeart/2005/8/layout/list1"/>
    <dgm:cxn modelId="{0BCC748D-7A7B-40BE-B872-AACAEC581F00}" type="presParOf" srcId="{2D8F1B57-00CE-4C59-90BD-3FE22EC6328A}" destId="{2F25D4D8-58E5-4C2B-83F3-BF00C354A475}" srcOrd="9" destOrd="0" presId="urn:microsoft.com/office/officeart/2005/8/layout/list1"/>
    <dgm:cxn modelId="{90A405E0-CE92-415C-9B11-959D9D7010D2}" type="presParOf" srcId="{2D8F1B57-00CE-4C59-90BD-3FE22EC6328A}" destId="{27751C97-07A5-40C7-B48F-707AD113DDB8}" srcOrd="10" destOrd="0" presId="urn:microsoft.com/office/officeart/2005/8/layout/list1"/>
    <dgm:cxn modelId="{F97B08F0-5593-470A-86C9-AF06C40BEC3D}" type="presParOf" srcId="{2D8F1B57-00CE-4C59-90BD-3FE22EC6328A}" destId="{72ACC5FA-C657-4D2E-92ED-1DFE55197BFC}" srcOrd="11" destOrd="0" presId="urn:microsoft.com/office/officeart/2005/8/layout/list1"/>
    <dgm:cxn modelId="{A488EAE3-DF32-4CC7-B6B5-61392E37897C}" type="presParOf" srcId="{2D8F1B57-00CE-4C59-90BD-3FE22EC6328A}" destId="{1090831E-25DF-4C3A-A463-BE44721C9B9C}" srcOrd="12" destOrd="0" presId="urn:microsoft.com/office/officeart/2005/8/layout/list1"/>
    <dgm:cxn modelId="{A4824D26-AD6B-4483-A4E9-1061704D5AD1}" type="presParOf" srcId="{1090831E-25DF-4C3A-A463-BE44721C9B9C}" destId="{EC82F06A-9643-4C49-9ACA-0F56A1513145}" srcOrd="0" destOrd="0" presId="urn:microsoft.com/office/officeart/2005/8/layout/list1"/>
    <dgm:cxn modelId="{604A8BB6-6B15-44D0-B254-F5C5FBCEBA0B}" type="presParOf" srcId="{1090831E-25DF-4C3A-A463-BE44721C9B9C}" destId="{8774AE99-D787-4682-BC3B-0BB25FE63114}" srcOrd="1" destOrd="0" presId="urn:microsoft.com/office/officeart/2005/8/layout/list1"/>
    <dgm:cxn modelId="{258E37F6-B5B4-4503-A7E4-7057DAB1333C}" type="presParOf" srcId="{2D8F1B57-00CE-4C59-90BD-3FE22EC6328A}" destId="{48C98C77-F4FB-44B5-9F6C-BD9F7A7388DB}" srcOrd="13" destOrd="0" presId="urn:microsoft.com/office/officeart/2005/8/layout/list1"/>
    <dgm:cxn modelId="{5BD6844A-F297-4EC9-B085-CC24A3171DBC}" type="presParOf" srcId="{2D8F1B57-00CE-4C59-90BD-3FE22EC6328A}" destId="{852DFE96-250F-4389-96CA-872D52912668}" srcOrd="14" destOrd="0" presId="urn:microsoft.com/office/officeart/2005/8/layout/list1"/>
    <dgm:cxn modelId="{286501C7-1FEE-4A38-9937-635C8BDC38F7}" type="presParOf" srcId="{2D8F1B57-00CE-4C59-90BD-3FE22EC6328A}" destId="{964DAA6A-1533-49D0-A97C-DDCB822E87C2}" srcOrd="15" destOrd="0" presId="urn:microsoft.com/office/officeart/2005/8/layout/list1"/>
    <dgm:cxn modelId="{29A48685-5A79-4DF0-874C-268DA8DE0690}" type="presParOf" srcId="{2D8F1B57-00CE-4C59-90BD-3FE22EC6328A}" destId="{AB4D4C45-4593-4B16-A4B1-EF2DF73EBFD8}" srcOrd="16" destOrd="0" presId="urn:microsoft.com/office/officeart/2005/8/layout/list1"/>
    <dgm:cxn modelId="{BC7DBBCD-DEC8-4CBB-B815-A6A37E8EE91D}" type="presParOf" srcId="{AB4D4C45-4593-4B16-A4B1-EF2DF73EBFD8}" destId="{CADA885E-E20C-4AEE-A987-DBEEB17DC119}" srcOrd="0" destOrd="0" presId="urn:microsoft.com/office/officeart/2005/8/layout/list1"/>
    <dgm:cxn modelId="{2943CDD0-07F8-4256-8BA6-7BAE5A173775}" type="presParOf" srcId="{AB4D4C45-4593-4B16-A4B1-EF2DF73EBFD8}" destId="{58A173D9-84FB-4BD7-9886-529E15693CD8}" srcOrd="1" destOrd="0" presId="urn:microsoft.com/office/officeart/2005/8/layout/list1"/>
    <dgm:cxn modelId="{4835C12C-84EB-4D59-A1A3-6341D4C69FC9}" type="presParOf" srcId="{2D8F1B57-00CE-4C59-90BD-3FE22EC6328A}" destId="{5C498E07-F6BF-4615-A915-5D07316B0549}" srcOrd="17" destOrd="0" presId="urn:microsoft.com/office/officeart/2005/8/layout/list1"/>
    <dgm:cxn modelId="{6AA477F4-80AE-4DFF-9028-AE6DF8579552}" type="presParOf" srcId="{2D8F1B57-00CE-4C59-90BD-3FE22EC6328A}" destId="{E852C65E-B6CD-46A9-A8DC-EE58B6A7BCE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0611BAA-0EC7-4851-8F6C-52594A2F8C9D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FE93AF-3A19-4CA2-ADCA-C0DE03721199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Projects with HOME commitments on or after </a:t>
          </a:r>
          <a:r>
            <a:rPr lang="en-US" sz="1600" b="1" dirty="0">
              <a:solidFill>
                <a:schemeClr val="bg1"/>
              </a:solidFill>
            </a:rPr>
            <a:t>August 23, 2013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b="1" dirty="0">
              <a:solidFill>
                <a:schemeClr val="bg1"/>
              </a:solidFill>
            </a:rPr>
            <a:t>CANNOT USE PHA UTILITY ALLOWANCES </a:t>
          </a:r>
        </a:p>
      </dgm:t>
    </dgm:pt>
    <dgm:pt modelId="{59CEAA61-6EDD-4F4D-91FE-1CB3C023C9C2}" type="parTrans" cxnId="{420AD88D-317B-406A-8FDF-110226814C5D}">
      <dgm:prSet/>
      <dgm:spPr/>
      <dgm:t>
        <a:bodyPr/>
        <a:lstStyle/>
        <a:p>
          <a:endParaRPr lang="en-US"/>
        </a:p>
      </dgm:t>
    </dgm:pt>
    <dgm:pt modelId="{53D67160-F636-41C4-A29A-36F1AB448A9F}" type="sibTrans" cxnId="{420AD88D-317B-406A-8FDF-110226814C5D}">
      <dgm:prSet/>
      <dgm:spPr/>
      <dgm:t>
        <a:bodyPr/>
        <a:lstStyle/>
        <a:p>
          <a:endParaRPr lang="en-US"/>
        </a:p>
      </dgm:t>
    </dgm:pt>
    <dgm:pt modelId="{A0FEF6D5-9AE0-4E99-86A0-65DACA3C53CF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See HUD </a:t>
          </a:r>
          <a:r>
            <a:rPr lang="en-US" sz="1600" dirty="0" err="1">
              <a:solidFill>
                <a:schemeClr val="bg1"/>
              </a:solidFill>
            </a:rPr>
            <a:t>HOMEfires</a:t>
          </a:r>
          <a:r>
            <a:rPr lang="en-US" sz="1600" dirty="0">
              <a:solidFill>
                <a:schemeClr val="bg1"/>
              </a:solidFill>
            </a:rPr>
            <a:t> Vol. 13 No. 2 for details on allowable UA calculation methods</a:t>
          </a:r>
        </a:p>
      </dgm:t>
    </dgm:pt>
    <dgm:pt modelId="{2D7AED20-2701-42A9-9A3E-4E62ABA5535A}" type="parTrans" cxnId="{8DAE3EDB-4A64-48C8-ABBC-6289CF5B9D18}">
      <dgm:prSet/>
      <dgm:spPr/>
      <dgm:t>
        <a:bodyPr/>
        <a:lstStyle/>
        <a:p>
          <a:endParaRPr lang="en-US"/>
        </a:p>
      </dgm:t>
    </dgm:pt>
    <dgm:pt modelId="{A5AC2D21-C3B0-4900-A8BB-20CC0F1BDAE0}" type="sibTrans" cxnId="{8DAE3EDB-4A64-48C8-ABBC-6289CF5B9D18}">
      <dgm:prSet/>
      <dgm:spPr/>
      <dgm:t>
        <a:bodyPr/>
        <a:lstStyle/>
        <a:p>
          <a:endParaRPr lang="en-US"/>
        </a:p>
      </dgm:t>
    </dgm:pt>
    <dgm:pt modelId="{494B00E5-3656-46EC-9BF3-3378426B56C3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bg1"/>
              </a:solidFill>
            </a:rPr>
            <a:t>Annual Utility Allowances for these projects must be approved prior to implementation</a:t>
          </a:r>
        </a:p>
      </dgm:t>
    </dgm:pt>
    <dgm:pt modelId="{96F6E1A6-D25A-443F-9559-F5DF3F86DFE3}" type="parTrans" cxnId="{6E5A59B4-FFF5-4B55-8ECC-2F7581234B1A}">
      <dgm:prSet/>
      <dgm:spPr/>
      <dgm:t>
        <a:bodyPr/>
        <a:lstStyle/>
        <a:p>
          <a:endParaRPr lang="en-US"/>
        </a:p>
      </dgm:t>
    </dgm:pt>
    <dgm:pt modelId="{0FF3F2CD-1FA1-46BB-B9AF-667D40A97F6E}" type="sibTrans" cxnId="{6E5A59B4-FFF5-4B55-8ECC-2F7581234B1A}">
      <dgm:prSet/>
      <dgm:spPr/>
      <dgm:t>
        <a:bodyPr/>
        <a:lstStyle/>
        <a:p>
          <a:endParaRPr lang="en-US"/>
        </a:p>
      </dgm:t>
    </dgm:pt>
    <dgm:pt modelId="{DAB8C4A4-0CBB-4B6C-8A76-7AAE3A96F45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 err="1">
              <a:solidFill>
                <a:schemeClr val="bg1"/>
              </a:solidFill>
            </a:rPr>
            <a:t>FinePoint</a:t>
          </a:r>
          <a:r>
            <a:rPr lang="en-US" sz="1600" dirty="0">
              <a:solidFill>
                <a:schemeClr val="bg1"/>
              </a:solidFill>
            </a:rPr>
            <a:t> will complete the approval process on behalf of DHCD</a:t>
          </a:r>
        </a:p>
      </dgm:t>
    </dgm:pt>
    <dgm:pt modelId="{3403F874-F2D7-4536-AB37-0A2252D6EE99}" type="parTrans" cxnId="{919EA25F-0332-4BB4-8266-52A4C850021A}">
      <dgm:prSet/>
      <dgm:spPr/>
      <dgm:t>
        <a:bodyPr/>
        <a:lstStyle/>
        <a:p>
          <a:endParaRPr lang="en-US"/>
        </a:p>
      </dgm:t>
    </dgm:pt>
    <dgm:pt modelId="{34652DC0-1628-4AC2-8813-72C3BBAAF350}" type="sibTrans" cxnId="{919EA25F-0332-4BB4-8266-52A4C850021A}">
      <dgm:prSet/>
      <dgm:spPr/>
      <dgm:t>
        <a:bodyPr/>
        <a:lstStyle/>
        <a:p>
          <a:endParaRPr lang="en-US"/>
        </a:p>
      </dgm:t>
    </dgm:pt>
    <dgm:pt modelId="{0EF16A5C-F19A-4282-AC2E-C7BC2AF818E9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HOME-assisted PBA units may be eligible for HUD waiver</a:t>
          </a:r>
        </a:p>
      </dgm:t>
    </dgm:pt>
    <dgm:pt modelId="{6FD1F4F0-5FB1-4E1C-AAC7-96BCE0BFF33E}" type="parTrans" cxnId="{ADD05B21-7141-4ACF-80AB-0D97FE007002}">
      <dgm:prSet/>
      <dgm:spPr/>
      <dgm:t>
        <a:bodyPr/>
        <a:lstStyle/>
        <a:p>
          <a:endParaRPr lang="en-US"/>
        </a:p>
      </dgm:t>
    </dgm:pt>
    <dgm:pt modelId="{825272DF-613C-4A1D-8058-C74304A96E5E}" type="sibTrans" cxnId="{ADD05B21-7141-4ACF-80AB-0D97FE007002}">
      <dgm:prSet/>
      <dgm:spPr/>
      <dgm:t>
        <a:bodyPr/>
        <a:lstStyle/>
        <a:p>
          <a:endParaRPr lang="en-US"/>
        </a:p>
      </dgm:t>
    </dgm:pt>
    <dgm:pt modelId="{1C1826B6-ECE0-4ABC-A124-94373D549EE7}" type="pres">
      <dgm:prSet presAssocID="{40611BAA-0EC7-4851-8F6C-52594A2F8C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8130BB-D80B-49B8-BEFA-DAA5CEF9C1F0}" type="pres">
      <dgm:prSet presAssocID="{40611BAA-0EC7-4851-8F6C-52594A2F8C9D}" presName="dummyMaxCanvas" presStyleCnt="0">
        <dgm:presLayoutVars/>
      </dgm:prSet>
      <dgm:spPr/>
    </dgm:pt>
    <dgm:pt modelId="{A56848A5-0B1A-4F60-9567-DDA1A52CAC9A}" type="pres">
      <dgm:prSet presAssocID="{40611BAA-0EC7-4851-8F6C-52594A2F8C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7A6E3-5C8B-49D1-8DB4-650109AD4ED2}" type="pres">
      <dgm:prSet presAssocID="{40611BAA-0EC7-4851-8F6C-52594A2F8C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C5BBC-A5EE-4151-B096-57D2C08464B5}" type="pres">
      <dgm:prSet presAssocID="{40611BAA-0EC7-4851-8F6C-52594A2F8C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F2CBE-C43C-4DD0-8D78-3422DA614EB3}" type="pres">
      <dgm:prSet presAssocID="{40611BAA-0EC7-4851-8F6C-52594A2F8C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8E5F3-3E1C-441F-B6FD-5D1C66CE3A93}" type="pres">
      <dgm:prSet presAssocID="{40611BAA-0EC7-4851-8F6C-52594A2F8C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95B33-866C-4CA0-8C51-FA8492F5FB61}" type="pres">
      <dgm:prSet presAssocID="{40611BAA-0EC7-4851-8F6C-52594A2F8C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72243-230F-4076-9FD0-07DFE4B2D42B}" type="pres">
      <dgm:prSet presAssocID="{40611BAA-0EC7-4851-8F6C-52594A2F8C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0AF2E-6468-4EF5-A9E9-3116920BF08B}" type="pres">
      <dgm:prSet presAssocID="{40611BAA-0EC7-4851-8F6C-52594A2F8C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2910B-EA4C-44EF-9E0E-6498DD76CC76}" type="presOf" srcId="{494B00E5-3656-46EC-9BF3-3378426B56C3}" destId="{29772243-230F-4076-9FD0-07DFE4B2D42B}" srcOrd="1" destOrd="0" presId="urn:microsoft.com/office/officeart/2005/8/layout/vProcess5"/>
    <dgm:cxn modelId="{E7633D49-6423-4AD0-B544-DB8079B74817}" type="presOf" srcId="{DAB8C4A4-0CBB-4B6C-8A76-7AAE3A96F455}" destId="{29772243-230F-4076-9FD0-07DFE4B2D42B}" srcOrd="1" destOrd="1" presId="urn:microsoft.com/office/officeart/2005/8/layout/vProcess5"/>
    <dgm:cxn modelId="{13512322-70AC-4B80-841B-B89C765855F6}" type="presOf" srcId="{53D67160-F636-41C4-A29A-36F1AB448A9F}" destId="{7E2F2CBE-C43C-4DD0-8D78-3422DA614EB3}" srcOrd="0" destOrd="0" presId="urn:microsoft.com/office/officeart/2005/8/layout/vProcess5"/>
    <dgm:cxn modelId="{8DAE3EDB-4A64-48C8-ABBC-6289CF5B9D18}" srcId="{D1FE93AF-3A19-4CA2-ADCA-C0DE03721199}" destId="{A0FEF6D5-9AE0-4E99-86A0-65DACA3C53CF}" srcOrd="0" destOrd="0" parTransId="{2D7AED20-2701-42A9-9A3E-4E62ABA5535A}" sibTransId="{A5AC2D21-C3B0-4900-A8BB-20CC0F1BDAE0}"/>
    <dgm:cxn modelId="{8C460CBB-4BBE-4593-B6C3-BA385AE0BF38}" type="presOf" srcId="{0FF3F2CD-1FA1-46BB-B9AF-667D40A97F6E}" destId="{CA78E5F3-3E1C-441F-B6FD-5D1C66CE3A93}" srcOrd="0" destOrd="0" presId="urn:microsoft.com/office/officeart/2005/8/layout/vProcess5"/>
    <dgm:cxn modelId="{61DFA207-514C-4C8A-9D75-1CE43545E7F2}" type="presOf" srcId="{D1FE93AF-3A19-4CA2-ADCA-C0DE03721199}" destId="{29295B33-866C-4CA0-8C51-FA8492F5FB61}" srcOrd="1" destOrd="0" presId="urn:microsoft.com/office/officeart/2005/8/layout/vProcess5"/>
    <dgm:cxn modelId="{919EA25F-0332-4BB4-8266-52A4C850021A}" srcId="{494B00E5-3656-46EC-9BF3-3378426B56C3}" destId="{DAB8C4A4-0CBB-4B6C-8A76-7AAE3A96F455}" srcOrd="0" destOrd="0" parTransId="{3403F874-F2D7-4536-AB37-0A2252D6EE99}" sibTransId="{34652DC0-1628-4AC2-8813-72C3BBAAF350}"/>
    <dgm:cxn modelId="{A0965EC7-6B6D-46CE-89C4-80F1D27277B8}" type="presOf" srcId="{A0FEF6D5-9AE0-4E99-86A0-65DACA3C53CF}" destId="{29295B33-866C-4CA0-8C51-FA8492F5FB61}" srcOrd="1" destOrd="1" presId="urn:microsoft.com/office/officeart/2005/8/layout/vProcess5"/>
    <dgm:cxn modelId="{D13B40A7-33D0-44AC-964E-E5A9AD0B28F0}" type="presOf" srcId="{0EF16A5C-F19A-4282-AC2E-C7BC2AF818E9}" destId="{800C5BBC-A5EE-4151-B096-57D2C08464B5}" srcOrd="0" destOrd="0" presId="urn:microsoft.com/office/officeart/2005/8/layout/vProcess5"/>
    <dgm:cxn modelId="{D42B5F3B-FC62-4E8E-B316-5EDE36AEE221}" type="presOf" srcId="{494B00E5-3656-46EC-9BF3-3378426B56C3}" destId="{2067A6E3-5C8B-49D1-8DB4-650109AD4ED2}" srcOrd="0" destOrd="0" presId="urn:microsoft.com/office/officeart/2005/8/layout/vProcess5"/>
    <dgm:cxn modelId="{489D744C-0BC4-452A-B2B6-6C30BAA23905}" type="presOf" srcId="{40611BAA-0EC7-4851-8F6C-52594A2F8C9D}" destId="{1C1826B6-ECE0-4ABC-A124-94373D549EE7}" srcOrd="0" destOrd="0" presId="urn:microsoft.com/office/officeart/2005/8/layout/vProcess5"/>
    <dgm:cxn modelId="{321EAEDF-1B61-4055-A8ED-D43DA9A09F26}" type="presOf" srcId="{0EF16A5C-F19A-4282-AC2E-C7BC2AF818E9}" destId="{6300AF2E-6468-4EF5-A9E9-3116920BF08B}" srcOrd="1" destOrd="0" presId="urn:microsoft.com/office/officeart/2005/8/layout/vProcess5"/>
    <dgm:cxn modelId="{ADD05B21-7141-4ACF-80AB-0D97FE007002}" srcId="{40611BAA-0EC7-4851-8F6C-52594A2F8C9D}" destId="{0EF16A5C-F19A-4282-AC2E-C7BC2AF818E9}" srcOrd="2" destOrd="0" parTransId="{6FD1F4F0-5FB1-4E1C-AAC7-96BCE0BFF33E}" sibTransId="{825272DF-613C-4A1D-8058-C74304A96E5E}"/>
    <dgm:cxn modelId="{01127CD9-21FF-4360-BFDB-5FFFCC6329F2}" type="presOf" srcId="{DAB8C4A4-0CBB-4B6C-8A76-7AAE3A96F455}" destId="{2067A6E3-5C8B-49D1-8DB4-650109AD4ED2}" srcOrd="0" destOrd="1" presId="urn:microsoft.com/office/officeart/2005/8/layout/vProcess5"/>
    <dgm:cxn modelId="{420AD88D-317B-406A-8FDF-110226814C5D}" srcId="{40611BAA-0EC7-4851-8F6C-52594A2F8C9D}" destId="{D1FE93AF-3A19-4CA2-ADCA-C0DE03721199}" srcOrd="0" destOrd="0" parTransId="{59CEAA61-6EDD-4F4D-91FE-1CB3C023C9C2}" sibTransId="{53D67160-F636-41C4-A29A-36F1AB448A9F}"/>
    <dgm:cxn modelId="{DAC1FC8C-30A1-4FDA-847D-D0543BB974B5}" type="presOf" srcId="{D1FE93AF-3A19-4CA2-ADCA-C0DE03721199}" destId="{A56848A5-0B1A-4F60-9567-DDA1A52CAC9A}" srcOrd="0" destOrd="0" presId="urn:microsoft.com/office/officeart/2005/8/layout/vProcess5"/>
    <dgm:cxn modelId="{FD32A456-81C4-40F0-B925-3810CC45A39C}" type="presOf" srcId="{A0FEF6D5-9AE0-4E99-86A0-65DACA3C53CF}" destId="{A56848A5-0B1A-4F60-9567-DDA1A52CAC9A}" srcOrd="0" destOrd="1" presId="urn:microsoft.com/office/officeart/2005/8/layout/vProcess5"/>
    <dgm:cxn modelId="{6E5A59B4-FFF5-4B55-8ECC-2F7581234B1A}" srcId="{40611BAA-0EC7-4851-8F6C-52594A2F8C9D}" destId="{494B00E5-3656-46EC-9BF3-3378426B56C3}" srcOrd="1" destOrd="0" parTransId="{96F6E1A6-D25A-443F-9559-F5DF3F86DFE3}" sibTransId="{0FF3F2CD-1FA1-46BB-B9AF-667D40A97F6E}"/>
    <dgm:cxn modelId="{2B72D70A-10B8-48D1-8F74-940E14B89CED}" type="presParOf" srcId="{1C1826B6-ECE0-4ABC-A124-94373D549EE7}" destId="{878130BB-D80B-49B8-BEFA-DAA5CEF9C1F0}" srcOrd="0" destOrd="0" presId="urn:microsoft.com/office/officeart/2005/8/layout/vProcess5"/>
    <dgm:cxn modelId="{E4A86F91-810E-4E5F-B86F-28B82629522A}" type="presParOf" srcId="{1C1826B6-ECE0-4ABC-A124-94373D549EE7}" destId="{A56848A5-0B1A-4F60-9567-DDA1A52CAC9A}" srcOrd="1" destOrd="0" presId="urn:microsoft.com/office/officeart/2005/8/layout/vProcess5"/>
    <dgm:cxn modelId="{51BE4DA0-D337-49BD-ADA8-8D64D16791A8}" type="presParOf" srcId="{1C1826B6-ECE0-4ABC-A124-94373D549EE7}" destId="{2067A6E3-5C8B-49D1-8DB4-650109AD4ED2}" srcOrd="2" destOrd="0" presId="urn:microsoft.com/office/officeart/2005/8/layout/vProcess5"/>
    <dgm:cxn modelId="{24F056C7-346E-4130-A1A9-DEDDA36DEE91}" type="presParOf" srcId="{1C1826B6-ECE0-4ABC-A124-94373D549EE7}" destId="{800C5BBC-A5EE-4151-B096-57D2C08464B5}" srcOrd="3" destOrd="0" presId="urn:microsoft.com/office/officeart/2005/8/layout/vProcess5"/>
    <dgm:cxn modelId="{AD4152B0-85F7-418C-BA00-D651F22F026D}" type="presParOf" srcId="{1C1826B6-ECE0-4ABC-A124-94373D549EE7}" destId="{7E2F2CBE-C43C-4DD0-8D78-3422DA614EB3}" srcOrd="4" destOrd="0" presId="urn:microsoft.com/office/officeart/2005/8/layout/vProcess5"/>
    <dgm:cxn modelId="{C591FA5E-19BF-4778-AC44-0BD178184727}" type="presParOf" srcId="{1C1826B6-ECE0-4ABC-A124-94373D549EE7}" destId="{CA78E5F3-3E1C-441F-B6FD-5D1C66CE3A93}" srcOrd="5" destOrd="0" presId="urn:microsoft.com/office/officeart/2005/8/layout/vProcess5"/>
    <dgm:cxn modelId="{AFF5FE5D-F88C-4A8C-89D5-405513C828E1}" type="presParOf" srcId="{1C1826B6-ECE0-4ABC-A124-94373D549EE7}" destId="{29295B33-866C-4CA0-8C51-FA8492F5FB61}" srcOrd="6" destOrd="0" presId="urn:microsoft.com/office/officeart/2005/8/layout/vProcess5"/>
    <dgm:cxn modelId="{AD9527A6-EFEF-4B86-B756-63D4535270B2}" type="presParOf" srcId="{1C1826B6-ECE0-4ABC-A124-94373D549EE7}" destId="{29772243-230F-4076-9FD0-07DFE4B2D42B}" srcOrd="7" destOrd="0" presId="urn:microsoft.com/office/officeart/2005/8/layout/vProcess5"/>
    <dgm:cxn modelId="{C86FB14D-67AE-4143-9A8E-C90F6354C58F}" type="presParOf" srcId="{1C1826B6-ECE0-4ABC-A124-94373D549EE7}" destId="{6300AF2E-6468-4EF5-A9E9-3116920BF08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DDB9F49-75EA-4181-B8AB-16CB8764FD2C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ABD54E-D55C-4E19-84CE-8248C92A7E0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HUD Utility Schedule Model (HUSM)</a:t>
          </a:r>
        </a:p>
      </dgm:t>
    </dgm:pt>
    <dgm:pt modelId="{68A79BFD-6F82-4CE8-9893-23536EA7B905}" type="parTrans" cxnId="{7468A4DB-2F33-49A0-9E11-14237E4977AE}">
      <dgm:prSet/>
      <dgm:spPr/>
      <dgm:t>
        <a:bodyPr/>
        <a:lstStyle/>
        <a:p>
          <a:endParaRPr lang="en-US"/>
        </a:p>
      </dgm:t>
    </dgm:pt>
    <dgm:pt modelId="{7451CF3F-CC64-4474-AE67-2095F44F7B99}" type="sibTrans" cxnId="{7468A4DB-2F33-49A0-9E11-14237E4977AE}">
      <dgm:prSet/>
      <dgm:spPr/>
      <dgm:t>
        <a:bodyPr/>
        <a:lstStyle/>
        <a:p>
          <a:endParaRPr lang="en-US"/>
        </a:p>
      </dgm:t>
    </dgm:pt>
    <dgm:pt modelId="{FB13763F-FD3F-41AF-881A-E09070E7A3A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Utility Company Estimates</a:t>
          </a:r>
        </a:p>
      </dgm:t>
    </dgm:pt>
    <dgm:pt modelId="{A316F802-F8B0-4118-A154-728E46C5C21C}" type="parTrans" cxnId="{AD175A4B-C7DC-4115-8968-AD0E943B81DD}">
      <dgm:prSet/>
      <dgm:spPr/>
      <dgm:t>
        <a:bodyPr/>
        <a:lstStyle/>
        <a:p>
          <a:endParaRPr lang="en-US"/>
        </a:p>
      </dgm:t>
    </dgm:pt>
    <dgm:pt modelId="{AC147E14-609E-4AFB-BEB1-B7E79DC639F0}" type="sibTrans" cxnId="{AD175A4B-C7DC-4115-8968-AD0E943B81DD}">
      <dgm:prSet/>
      <dgm:spPr/>
      <dgm:t>
        <a:bodyPr/>
        <a:lstStyle/>
        <a:p>
          <a:endParaRPr lang="en-US"/>
        </a:p>
      </dgm:t>
    </dgm:pt>
    <dgm:pt modelId="{D22CB2B7-FD60-44B1-BFFF-45662358B58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Energy Consumption Model (engineers model)</a:t>
          </a:r>
        </a:p>
      </dgm:t>
    </dgm:pt>
    <dgm:pt modelId="{A26B6C60-5759-4867-AC8D-1277596004A1}" type="parTrans" cxnId="{103D60FC-A22F-4773-A561-17949701B35F}">
      <dgm:prSet/>
      <dgm:spPr/>
      <dgm:t>
        <a:bodyPr/>
        <a:lstStyle/>
        <a:p>
          <a:endParaRPr lang="en-US"/>
        </a:p>
      </dgm:t>
    </dgm:pt>
    <dgm:pt modelId="{54A4C467-3247-45A9-80B9-609974F7589A}" type="sibTrans" cxnId="{103D60FC-A22F-4773-A561-17949701B35F}">
      <dgm:prSet/>
      <dgm:spPr/>
      <dgm:t>
        <a:bodyPr/>
        <a:lstStyle/>
        <a:p>
          <a:endParaRPr lang="en-US"/>
        </a:p>
      </dgm:t>
    </dgm:pt>
    <dgm:pt modelId="{F0C38B09-688C-4BB2-ADA3-F6911AF85C6C}" type="pres">
      <dgm:prSet presAssocID="{ADDB9F49-75EA-4181-B8AB-16CB8764FD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6AC899-07AA-4884-96E9-A008B7F40092}" type="pres">
      <dgm:prSet presAssocID="{FFABD54E-D55C-4E19-84CE-8248C92A7E05}" presName="parentLin" presStyleCnt="0"/>
      <dgm:spPr/>
    </dgm:pt>
    <dgm:pt modelId="{BD9F3D51-710A-440C-A526-443EE3E1AE54}" type="pres">
      <dgm:prSet presAssocID="{FFABD54E-D55C-4E19-84CE-8248C92A7E0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9D22E09-F1DF-4CED-B7E0-0D67FB45596E}" type="pres">
      <dgm:prSet presAssocID="{FFABD54E-D55C-4E19-84CE-8248C92A7E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F1412-EDF6-4E45-B0D7-501AD7796BD6}" type="pres">
      <dgm:prSet presAssocID="{FFABD54E-D55C-4E19-84CE-8248C92A7E05}" presName="negativeSpace" presStyleCnt="0"/>
      <dgm:spPr/>
    </dgm:pt>
    <dgm:pt modelId="{B8F962DD-D115-4A23-B2F8-71141B74F2B2}" type="pres">
      <dgm:prSet presAssocID="{FFABD54E-D55C-4E19-84CE-8248C92A7E05}" presName="childText" presStyleLbl="conFgAcc1" presStyleIdx="0" presStyleCnt="3">
        <dgm:presLayoutVars>
          <dgm:bulletEnabled val="1"/>
        </dgm:presLayoutVars>
      </dgm:prSet>
      <dgm:spPr/>
    </dgm:pt>
    <dgm:pt modelId="{5638877A-1A0F-437C-969A-9201F8C46CF1}" type="pres">
      <dgm:prSet presAssocID="{7451CF3F-CC64-4474-AE67-2095F44F7B99}" presName="spaceBetweenRectangles" presStyleCnt="0"/>
      <dgm:spPr/>
    </dgm:pt>
    <dgm:pt modelId="{F620B516-793A-4965-B88D-2817E42F5CAD}" type="pres">
      <dgm:prSet presAssocID="{FB13763F-FD3F-41AF-881A-E09070E7A3A7}" presName="parentLin" presStyleCnt="0"/>
      <dgm:spPr/>
    </dgm:pt>
    <dgm:pt modelId="{1482E72F-B397-4934-995B-905FC09B77E5}" type="pres">
      <dgm:prSet presAssocID="{FB13763F-FD3F-41AF-881A-E09070E7A3A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2AC5119-45E6-4493-9611-8B3323736F0E}" type="pres">
      <dgm:prSet presAssocID="{FB13763F-FD3F-41AF-881A-E09070E7A3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53C8B-477A-4125-A626-3E251033434D}" type="pres">
      <dgm:prSet presAssocID="{FB13763F-FD3F-41AF-881A-E09070E7A3A7}" presName="negativeSpace" presStyleCnt="0"/>
      <dgm:spPr/>
    </dgm:pt>
    <dgm:pt modelId="{D60B2061-EDBE-4546-AA9A-20F98BB9EA53}" type="pres">
      <dgm:prSet presAssocID="{FB13763F-FD3F-41AF-881A-E09070E7A3A7}" presName="childText" presStyleLbl="conFgAcc1" presStyleIdx="1" presStyleCnt="3">
        <dgm:presLayoutVars>
          <dgm:bulletEnabled val="1"/>
        </dgm:presLayoutVars>
      </dgm:prSet>
      <dgm:spPr/>
    </dgm:pt>
    <dgm:pt modelId="{57CB9259-6B31-4638-982B-0AF4CEB74D8A}" type="pres">
      <dgm:prSet presAssocID="{AC147E14-609E-4AFB-BEB1-B7E79DC639F0}" presName="spaceBetweenRectangles" presStyleCnt="0"/>
      <dgm:spPr/>
    </dgm:pt>
    <dgm:pt modelId="{E1A25A1A-7230-40BA-9347-BA1EB6AEF4D4}" type="pres">
      <dgm:prSet presAssocID="{D22CB2B7-FD60-44B1-BFFF-45662358B58D}" presName="parentLin" presStyleCnt="0"/>
      <dgm:spPr/>
    </dgm:pt>
    <dgm:pt modelId="{7167D4DC-F787-49E9-BA18-73CF114D2524}" type="pres">
      <dgm:prSet presAssocID="{D22CB2B7-FD60-44B1-BFFF-45662358B58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2071340-8EA9-42E9-B7BA-8E0553A0D929}" type="pres">
      <dgm:prSet presAssocID="{D22CB2B7-FD60-44B1-BFFF-45662358B5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B5FA6-DA9B-4A33-A0A3-C88833ECE7CC}" type="pres">
      <dgm:prSet presAssocID="{D22CB2B7-FD60-44B1-BFFF-45662358B58D}" presName="negativeSpace" presStyleCnt="0"/>
      <dgm:spPr/>
    </dgm:pt>
    <dgm:pt modelId="{217343F6-8290-4DCD-92FD-8C34F84847A6}" type="pres">
      <dgm:prSet presAssocID="{D22CB2B7-FD60-44B1-BFFF-45662358B58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3D60FC-A22F-4773-A561-17949701B35F}" srcId="{ADDB9F49-75EA-4181-B8AB-16CB8764FD2C}" destId="{D22CB2B7-FD60-44B1-BFFF-45662358B58D}" srcOrd="2" destOrd="0" parTransId="{A26B6C60-5759-4867-AC8D-1277596004A1}" sibTransId="{54A4C467-3247-45A9-80B9-609974F7589A}"/>
    <dgm:cxn modelId="{64566AD7-22F1-4D4C-9AC7-396694AF138D}" type="presOf" srcId="{FFABD54E-D55C-4E19-84CE-8248C92A7E05}" destId="{BD9F3D51-710A-440C-A526-443EE3E1AE54}" srcOrd="0" destOrd="0" presId="urn:microsoft.com/office/officeart/2005/8/layout/list1"/>
    <dgm:cxn modelId="{BC7E3305-4917-4337-BFDE-3C7A124959D2}" type="presOf" srcId="{D22CB2B7-FD60-44B1-BFFF-45662358B58D}" destId="{B2071340-8EA9-42E9-B7BA-8E0553A0D929}" srcOrd="1" destOrd="0" presId="urn:microsoft.com/office/officeart/2005/8/layout/list1"/>
    <dgm:cxn modelId="{AD175A4B-C7DC-4115-8968-AD0E943B81DD}" srcId="{ADDB9F49-75EA-4181-B8AB-16CB8764FD2C}" destId="{FB13763F-FD3F-41AF-881A-E09070E7A3A7}" srcOrd="1" destOrd="0" parTransId="{A316F802-F8B0-4118-A154-728E46C5C21C}" sibTransId="{AC147E14-609E-4AFB-BEB1-B7E79DC639F0}"/>
    <dgm:cxn modelId="{090D26F9-1730-46EB-B40C-F601A591D88F}" type="presOf" srcId="{D22CB2B7-FD60-44B1-BFFF-45662358B58D}" destId="{7167D4DC-F787-49E9-BA18-73CF114D2524}" srcOrd="0" destOrd="0" presId="urn:microsoft.com/office/officeart/2005/8/layout/list1"/>
    <dgm:cxn modelId="{7468A4DB-2F33-49A0-9E11-14237E4977AE}" srcId="{ADDB9F49-75EA-4181-B8AB-16CB8764FD2C}" destId="{FFABD54E-D55C-4E19-84CE-8248C92A7E05}" srcOrd="0" destOrd="0" parTransId="{68A79BFD-6F82-4CE8-9893-23536EA7B905}" sibTransId="{7451CF3F-CC64-4474-AE67-2095F44F7B99}"/>
    <dgm:cxn modelId="{BBA02BF2-F2C4-48C3-AA4D-D3037B140432}" type="presOf" srcId="{FFABD54E-D55C-4E19-84CE-8248C92A7E05}" destId="{79D22E09-F1DF-4CED-B7E0-0D67FB45596E}" srcOrd="1" destOrd="0" presId="urn:microsoft.com/office/officeart/2005/8/layout/list1"/>
    <dgm:cxn modelId="{CA5C1143-28AC-436B-98A5-A53744F54729}" type="presOf" srcId="{ADDB9F49-75EA-4181-B8AB-16CB8764FD2C}" destId="{F0C38B09-688C-4BB2-ADA3-F6911AF85C6C}" srcOrd="0" destOrd="0" presId="urn:microsoft.com/office/officeart/2005/8/layout/list1"/>
    <dgm:cxn modelId="{6193657F-52EF-49A7-99E7-53E4B506BC62}" type="presOf" srcId="{FB13763F-FD3F-41AF-881A-E09070E7A3A7}" destId="{B2AC5119-45E6-4493-9611-8B3323736F0E}" srcOrd="1" destOrd="0" presId="urn:microsoft.com/office/officeart/2005/8/layout/list1"/>
    <dgm:cxn modelId="{732B8D4F-EE71-4A44-B05E-98C62D4D8B91}" type="presOf" srcId="{FB13763F-FD3F-41AF-881A-E09070E7A3A7}" destId="{1482E72F-B397-4934-995B-905FC09B77E5}" srcOrd="0" destOrd="0" presId="urn:microsoft.com/office/officeart/2005/8/layout/list1"/>
    <dgm:cxn modelId="{BCD5DF1E-4BF2-49AB-8337-705999C96155}" type="presParOf" srcId="{F0C38B09-688C-4BB2-ADA3-F6911AF85C6C}" destId="{766AC899-07AA-4884-96E9-A008B7F40092}" srcOrd="0" destOrd="0" presId="urn:microsoft.com/office/officeart/2005/8/layout/list1"/>
    <dgm:cxn modelId="{7D4629FB-0D39-4339-8BF3-3DCC0EC358BF}" type="presParOf" srcId="{766AC899-07AA-4884-96E9-A008B7F40092}" destId="{BD9F3D51-710A-440C-A526-443EE3E1AE54}" srcOrd="0" destOrd="0" presId="urn:microsoft.com/office/officeart/2005/8/layout/list1"/>
    <dgm:cxn modelId="{19DD4084-D7EC-49BD-9187-D7BAD0C4DCB3}" type="presParOf" srcId="{766AC899-07AA-4884-96E9-A008B7F40092}" destId="{79D22E09-F1DF-4CED-B7E0-0D67FB45596E}" srcOrd="1" destOrd="0" presId="urn:microsoft.com/office/officeart/2005/8/layout/list1"/>
    <dgm:cxn modelId="{9DD5897B-BCD5-4B30-8724-6172444DB01C}" type="presParOf" srcId="{F0C38B09-688C-4BB2-ADA3-F6911AF85C6C}" destId="{F87F1412-EDF6-4E45-B0D7-501AD7796BD6}" srcOrd="1" destOrd="0" presId="urn:microsoft.com/office/officeart/2005/8/layout/list1"/>
    <dgm:cxn modelId="{4C8906DE-3C68-4DF8-A33A-FCFACE095287}" type="presParOf" srcId="{F0C38B09-688C-4BB2-ADA3-F6911AF85C6C}" destId="{B8F962DD-D115-4A23-B2F8-71141B74F2B2}" srcOrd="2" destOrd="0" presId="urn:microsoft.com/office/officeart/2005/8/layout/list1"/>
    <dgm:cxn modelId="{B192EE62-CDC1-44E6-949C-D8A307674B46}" type="presParOf" srcId="{F0C38B09-688C-4BB2-ADA3-F6911AF85C6C}" destId="{5638877A-1A0F-437C-969A-9201F8C46CF1}" srcOrd="3" destOrd="0" presId="urn:microsoft.com/office/officeart/2005/8/layout/list1"/>
    <dgm:cxn modelId="{A3461B65-DF6B-4091-9191-AF62ADB9DA93}" type="presParOf" srcId="{F0C38B09-688C-4BB2-ADA3-F6911AF85C6C}" destId="{F620B516-793A-4965-B88D-2817E42F5CAD}" srcOrd="4" destOrd="0" presId="urn:microsoft.com/office/officeart/2005/8/layout/list1"/>
    <dgm:cxn modelId="{EBC123CD-EC67-4FC8-A4EC-5297E54ACAD1}" type="presParOf" srcId="{F620B516-793A-4965-B88D-2817E42F5CAD}" destId="{1482E72F-B397-4934-995B-905FC09B77E5}" srcOrd="0" destOrd="0" presId="urn:microsoft.com/office/officeart/2005/8/layout/list1"/>
    <dgm:cxn modelId="{3F6F1B38-413E-426D-8B07-CFF19D2747BA}" type="presParOf" srcId="{F620B516-793A-4965-B88D-2817E42F5CAD}" destId="{B2AC5119-45E6-4493-9611-8B3323736F0E}" srcOrd="1" destOrd="0" presId="urn:microsoft.com/office/officeart/2005/8/layout/list1"/>
    <dgm:cxn modelId="{3298B381-7A8D-4320-9781-80CC380D05CB}" type="presParOf" srcId="{F0C38B09-688C-4BB2-ADA3-F6911AF85C6C}" destId="{42A53C8B-477A-4125-A626-3E251033434D}" srcOrd="5" destOrd="0" presId="urn:microsoft.com/office/officeart/2005/8/layout/list1"/>
    <dgm:cxn modelId="{25C3A794-7029-4E55-BCC2-3C2702B5C0FD}" type="presParOf" srcId="{F0C38B09-688C-4BB2-ADA3-F6911AF85C6C}" destId="{D60B2061-EDBE-4546-AA9A-20F98BB9EA53}" srcOrd="6" destOrd="0" presId="urn:microsoft.com/office/officeart/2005/8/layout/list1"/>
    <dgm:cxn modelId="{038B2ECF-FCC4-42A2-81BE-29BC3D845DEF}" type="presParOf" srcId="{F0C38B09-688C-4BB2-ADA3-F6911AF85C6C}" destId="{57CB9259-6B31-4638-982B-0AF4CEB74D8A}" srcOrd="7" destOrd="0" presId="urn:microsoft.com/office/officeart/2005/8/layout/list1"/>
    <dgm:cxn modelId="{7D48DF66-7B4F-49AC-9AB2-2789C1729F46}" type="presParOf" srcId="{F0C38B09-688C-4BB2-ADA3-F6911AF85C6C}" destId="{E1A25A1A-7230-40BA-9347-BA1EB6AEF4D4}" srcOrd="8" destOrd="0" presId="urn:microsoft.com/office/officeart/2005/8/layout/list1"/>
    <dgm:cxn modelId="{28B481AD-7B19-4319-AF32-6AD2FB14FD2B}" type="presParOf" srcId="{E1A25A1A-7230-40BA-9347-BA1EB6AEF4D4}" destId="{7167D4DC-F787-49E9-BA18-73CF114D2524}" srcOrd="0" destOrd="0" presId="urn:microsoft.com/office/officeart/2005/8/layout/list1"/>
    <dgm:cxn modelId="{A68A6245-09B4-43EF-975B-EB26C96F2A48}" type="presParOf" srcId="{E1A25A1A-7230-40BA-9347-BA1EB6AEF4D4}" destId="{B2071340-8EA9-42E9-B7BA-8E0553A0D929}" srcOrd="1" destOrd="0" presId="urn:microsoft.com/office/officeart/2005/8/layout/list1"/>
    <dgm:cxn modelId="{DEE989FC-F1C1-41E4-B391-C8F7A01E8E73}" type="presParOf" srcId="{F0C38B09-688C-4BB2-ADA3-F6911AF85C6C}" destId="{41AB5FA6-DA9B-4A33-A0A3-C88833ECE7CC}" srcOrd="9" destOrd="0" presId="urn:microsoft.com/office/officeart/2005/8/layout/list1"/>
    <dgm:cxn modelId="{7B48F226-7325-4843-BDF4-C9AF541BB9E1}" type="presParOf" srcId="{F0C38B09-688C-4BB2-ADA3-F6911AF85C6C}" destId="{217343F6-8290-4DCD-92FD-8C34F84847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D26CED-F867-4131-A3B1-B5FFFDC469BD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45137D38-7C86-4C19-9E18-DA844F3945C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Assisted units are designated at project commitment by:</a:t>
          </a:r>
        </a:p>
      </dgm:t>
    </dgm:pt>
    <dgm:pt modelId="{D23CAC40-0E34-4E47-AA18-868B379EE8C2}" type="parTrans" cxnId="{A1C12775-7A20-4BE3-8CBF-FD3DF312FFDD}">
      <dgm:prSet/>
      <dgm:spPr/>
      <dgm:t>
        <a:bodyPr/>
        <a:lstStyle/>
        <a:p>
          <a:endParaRPr lang="en-US"/>
        </a:p>
      </dgm:t>
    </dgm:pt>
    <dgm:pt modelId="{2A23C93D-6409-4954-B224-C510561FFCA5}" type="sibTrans" cxnId="{A1C12775-7A20-4BE3-8CBF-FD3DF312FFDD}">
      <dgm:prSet/>
      <dgm:spPr/>
      <dgm:t>
        <a:bodyPr/>
        <a:lstStyle/>
        <a:p>
          <a:endParaRPr lang="en-US"/>
        </a:p>
      </dgm:t>
    </dgm:pt>
    <dgm:pt modelId="{43BB91F5-FCFC-4550-85F3-A18FACAF44B9}">
      <dgm:prSet/>
      <dgm:spPr/>
      <dgm:t>
        <a:bodyPr/>
        <a:lstStyle/>
        <a:p>
          <a:r>
            <a:rPr lang="en-US"/>
            <a:t>DHCD program</a:t>
          </a:r>
        </a:p>
      </dgm:t>
    </dgm:pt>
    <dgm:pt modelId="{4FEBBA75-CEA0-4489-8DE5-44BE31819384}" type="parTrans" cxnId="{4CB59F1F-6C3F-4460-9AD4-B38C51161DB2}">
      <dgm:prSet/>
      <dgm:spPr/>
      <dgm:t>
        <a:bodyPr/>
        <a:lstStyle/>
        <a:p>
          <a:endParaRPr lang="en-US"/>
        </a:p>
      </dgm:t>
    </dgm:pt>
    <dgm:pt modelId="{BCFFA5EE-9365-4CF1-B3BD-7C6A1BA66777}" type="sibTrans" cxnId="{4CB59F1F-6C3F-4460-9AD4-B38C51161DB2}">
      <dgm:prSet/>
      <dgm:spPr/>
      <dgm:t>
        <a:bodyPr/>
        <a:lstStyle/>
        <a:p>
          <a:endParaRPr lang="en-US"/>
        </a:p>
      </dgm:t>
    </dgm:pt>
    <dgm:pt modelId="{A74E3502-A519-41D9-96A6-80AA007AD71D}">
      <dgm:prSet/>
      <dgm:spPr/>
      <dgm:t>
        <a:bodyPr/>
        <a:lstStyle/>
        <a:p>
          <a:r>
            <a:rPr lang="en-US"/>
            <a:t>Income tier</a:t>
          </a:r>
        </a:p>
      </dgm:t>
    </dgm:pt>
    <dgm:pt modelId="{72970596-F3CF-4109-B2B2-73CCDA04026C}" type="parTrans" cxnId="{A2433484-037B-4A79-ADCE-6E1BCD594F8D}">
      <dgm:prSet/>
      <dgm:spPr/>
      <dgm:t>
        <a:bodyPr/>
        <a:lstStyle/>
        <a:p>
          <a:endParaRPr lang="en-US"/>
        </a:p>
      </dgm:t>
    </dgm:pt>
    <dgm:pt modelId="{0555AB32-0E68-4E53-BA5A-CBFB4B1F2289}" type="sibTrans" cxnId="{A2433484-037B-4A79-ADCE-6E1BCD594F8D}">
      <dgm:prSet/>
      <dgm:spPr/>
      <dgm:t>
        <a:bodyPr/>
        <a:lstStyle/>
        <a:p>
          <a:endParaRPr lang="en-US"/>
        </a:p>
      </dgm:t>
    </dgm:pt>
    <dgm:pt modelId="{29902BCB-5FD5-447E-B575-E0E8E4680CE4}">
      <dgm:prSet/>
      <dgm:spPr/>
      <dgm:t>
        <a:bodyPr/>
        <a:lstStyle/>
        <a:p>
          <a:r>
            <a:rPr lang="en-US"/>
            <a:t>Bedroom size</a:t>
          </a:r>
        </a:p>
      </dgm:t>
    </dgm:pt>
    <dgm:pt modelId="{019600B1-F410-4E3A-AE94-DA59FCA19CE2}" type="parTrans" cxnId="{935A5E75-6916-4818-81F0-92FD2962D1E1}">
      <dgm:prSet/>
      <dgm:spPr/>
      <dgm:t>
        <a:bodyPr/>
        <a:lstStyle/>
        <a:p>
          <a:endParaRPr lang="en-US"/>
        </a:p>
      </dgm:t>
    </dgm:pt>
    <dgm:pt modelId="{18DEA340-E693-4562-ACEB-36B270AD7526}" type="sibTrans" cxnId="{935A5E75-6916-4818-81F0-92FD2962D1E1}">
      <dgm:prSet/>
      <dgm:spPr/>
      <dgm:t>
        <a:bodyPr/>
        <a:lstStyle/>
        <a:p>
          <a:endParaRPr lang="en-US"/>
        </a:p>
      </dgm:t>
    </dgm:pt>
    <dgm:pt modelId="{E64A10E8-64E2-415A-8675-FE1A21CBDEA4}">
      <dgm:prSet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Always review the Affordable Housing Restriction (AHR)</a:t>
          </a:r>
          <a:endParaRPr lang="en-US" dirty="0">
            <a:solidFill>
              <a:schemeClr val="tx1"/>
            </a:solidFill>
          </a:endParaRPr>
        </a:p>
      </dgm:t>
    </dgm:pt>
    <dgm:pt modelId="{EA3936BE-C68C-4CF7-A2B0-88EAF8913BAD}" type="parTrans" cxnId="{E8B96404-93B6-466A-B294-903D438ABCCB}">
      <dgm:prSet/>
      <dgm:spPr/>
      <dgm:t>
        <a:bodyPr/>
        <a:lstStyle/>
        <a:p>
          <a:endParaRPr lang="en-US"/>
        </a:p>
      </dgm:t>
    </dgm:pt>
    <dgm:pt modelId="{F14E3ABE-8A3D-435B-BFB0-2E890C5DFC2D}" type="sibTrans" cxnId="{E8B96404-93B6-466A-B294-903D438ABCCB}">
      <dgm:prSet/>
      <dgm:spPr/>
      <dgm:t>
        <a:bodyPr/>
        <a:lstStyle/>
        <a:p>
          <a:endParaRPr lang="en-US"/>
        </a:p>
      </dgm:t>
    </dgm:pt>
    <dgm:pt modelId="{8A3893DB-DA24-462D-8AAB-E86BFC30749F}" type="pres">
      <dgm:prSet presAssocID="{51D26CED-F867-4131-A3B1-B5FFFDC469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DD468-3687-4D84-8D67-5A0741D1D69D}" type="pres">
      <dgm:prSet presAssocID="{E64A10E8-64E2-415A-8675-FE1A21CBDEA4}" presName="boxAndChildren" presStyleCnt="0"/>
      <dgm:spPr/>
    </dgm:pt>
    <dgm:pt modelId="{44B870CA-D63F-411F-A6D8-E662CB1A2C8A}" type="pres">
      <dgm:prSet presAssocID="{E64A10E8-64E2-415A-8675-FE1A21CBDEA4}" presName="parentTextBox" presStyleLbl="node1" presStyleIdx="0" presStyleCnt="2"/>
      <dgm:spPr/>
      <dgm:t>
        <a:bodyPr/>
        <a:lstStyle/>
        <a:p>
          <a:endParaRPr lang="en-US"/>
        </a:p>
      </dgm:t>
    </dgm:pt>
    <dgm:pt modelId="{9834045A-F767-481E-B625-CFE9A8AD0CB1}" type="pres">
      <dgm:prSet presAssocID="{2A23C93D-6409-4954-B224-C510561FFCA5}" presName="sp" presStyleCnt="0"/>
      <dgm:spPr/>
    </dgm:pt>
    <dgm:pt modelId="{1964B55A-BFB4-43C5-BD5B-F30C40C48BE6}" type="pres">
      <dgm:prSet presAssocID="{45137D38-7C86-4C19-9E18-DA844F3945CB}" presName="arrowAndChildren" presStyleCnt="0"/>
      <dgm:spPr/>
    </dgm:pt>
    <dgm:pt modelId="{7552CD37-217C-4A5E-B099-F649008571B7}" type="pres">
      <dgm:prSet presAssocID="{45137D38-7C86-4C19-9E18-DA844F3945CB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B7F2477B-2863-4273-ABA3-4F9D5BB51073}" type="pres">
      <dgm:prSet presAssocID="{45137D38-7C86-4C19-9E18-DA844F3945CB}" presName="arrow" presStyleLbl="node1" presStyleIdx="1" presStyleCnt="2"/>
      <dgm:spPr/>
      <dgm:t>
        <a:bodyPr/>
        <a:lstStyle/>
        <a:p>
          <a:endParaRPr lang="en-US"/>
        </a:p>
      </dgm:t>
    </dgm:pt>
    <dgm:pt modelId="{8A26A337-6548-4018-B8A3-14C69638C35D}" type="pres">
      <dgm:prSet presAssocID="{45137D38-7C86-4C19-9E18-DA844F3945CB}" presName="descendantArrow" presStyleCnt="0"/>
      <dgm:spPr/>
    </dgm:pt>
    <dgm:pt modelId="{C40B14FE-9293-4DE3-BF5C-1BA4631EDBA6}" type="pres">
      <dgm:prSet presAssocID="{43BB91F5-FCFC-4550-85F3-A18FACAF44B9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A3EF2-5C63-4A59-8E46-6185F82E959F}" type="pres">
      <dgm:prSet presAssocID="{A74E3502-A519-41D9-96A6-80AA007AD71D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BC6E5-8BBE-48A1-B2FC-C75E6FA2084C}" type="pres">
      <dgm:prSet presAssocID="{29902BCB-5FD5-447E-B575-E0E8E4680CE4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59F1F-6C3F-4460-9AD4-B38C51161DB2}" srcId="{45137D38-7C86-4C19-9E18-DA844F3945CB}" destId="{43BB91F5-FCFC-4550-85F3-A18FACAF44B9}" srcOrd="0" destOrd="0" parTransId="{4FEBBA75-CEA0-4489-8DE5-44BE31819384}" sibTransId="{BCFFA5EE-9365-4CF1-B3BD-7C6A1BA66777}"/>
    <dgm:cxn modelId="{F1366318-1C5B-4022-82AE-386B064FF912}" type="presOf" srcId="{29902BCB-5FD5-447E-B575-E0E8E4680CE4}" destId="{CE7BC6E5-8BBE-48A1-B2FC-C75E6FA2084C}" srcOrd="0" destOrd="0" presId="urn:microsoft.com/office/officeart/2005/8/layout/process4"/>
    <dgm:cxn modelId="{8347BA46-2A23-4427-A5B7-787ED92754C5}" type="presOf" srcId="{45137D38-7C86-4C19-9E18-DA844F3945CB}" destId="{B7F2477B-2863-4273-ABA3-4F9D5BB51073}" srcOrd="1" destOrd="0" presId="urn:microsoft.com/office/officeart/2005/8/layout/process4"/>
    <dgm:cxn modelId="{8DEB956E-5C00-4ED3-9FFE-54485C02B9B7}" type="presOf" srcId="{51D26CED-F867-4131-A3B1-B5FFFDC469BD}" destId="{8A3893DB-DA24-462D-8AAB-E86BFC30749F}" srcOrd="0" destOrd="0" presId="urn:microsoft.com/office/officeart/2005/8/layout/process4"/>
    <dgm:cxn modelId="{935A5E75-6916-4818-81F0-92FD2962D1E1}" srcId="{45137D38-7C86-4C19-9E18-DA844F3945CB}" destId="{29902BCB-5FD5-447E-B575-E0E8E4680CE4}" srcOrd="2" destOrd="0" parTransId="{019600B1-F410-4E3A-AE94-DA59FCA19CE2}" sibTransId="{18DEA340-E693-4562-ACEB-36B270AD7526}"/>
    <dgm:cxn modelId="{72C58E28-4861-4AAA-A9D0-AA531F1726EF}" type="presOf" srcId="{E64A10E8-64E2-415A-8675-FE1A21CBDEA4}" destId="{44B870CA-D63F-411F-A6D8-E662CB1A2C8A}" srcOrd="0" destOrd="0" presId="urn:microsoft.com/office/officeart/2005/8/layout/process4"/>
    <dgm:cxn modelId="{E8B96404-93B6-466A-B294-903D438ABCCB}" srcId="{51D26CED-F867-4131-A3B1-B5FFFDC469BD}" destId="{E64A10E8-64E2-415A-8675-FE1A21CBDEA4}" srcOrd="1" destOrd="0" parTransId="{EA3936BE-C68C-4CF7-A2B0-88EAF8913BAD}" sibTransId="{F14E3ABE-8A3D-435B-BFB0-2E890C5DFC2D}"/>
    <dgm:cxn modelId="{00FF90C5-2ED0-4690-A253-BE393B3B858A}" type="presOf" srcId="{43BB91F5-FCFC-4550-85F3-A18FACAF44B9}" destId="{C40B14FE-9293-4DE3-BF5C-1BA4631EDBA6}" srcOrd="0" destOrd="0" presId="urn:microsoft.com/office/officeart/2005/8/layout/process4"/>
    <dgm:cxn modelId="{A2433484-037B-4A79-ADCE-6E1BCD594F8D}" srcId="{45137D38-7C86-4C19-9E18-DA844F3945CB}" destId="{A74E3502-A519-41D9-96A6-80AA007AD71D}" srcOrd="1" destOrd="0" parTransId="{72970596-F3CF-4109-B2B2-73CCDA04026C}" sibTransId="{0555AB32-0E68-4E53-BA5A-CBFB4B1F2289}"/>
    <dgm:cxn modelId="{0EC78480-CF36-4EAE-A7BF-130FE6B6576C}" type="presOf" srcId="{A74E3502-A519-41D9-96A6-80AA007AD71D}" destId="{A50A3EF2-5C63-4A59-8E46-6185F82E959F}" srcOrd="0" destOrd="0" presId="urn:microsoft.com/office/officeart/2005/8/layout/process4"/>
    <dgm:cxn modelId="{F67F38BA-D09A-452B-AB7B-665836837614}" type="presOf" srcId="{45137D38-7C86-4C19-9E18-DA844F3945CB}" destId="{7552CD37-217C-4A5E-B099-F649008571B7}" srcOrd="0" destOrd="0" presId="urn:microsoft.com/office/officeart/2005/8/layout/process4"/>
    <dgm:cxn modelId="{A1C12775-7A20-4BE3-8CBF-FD3DF312FFDD}" srcId="{51D26CED-F867-4131-A3B1-B5FFFDC469BD}" destId="{45137D38-7C86-4C19-9E18-DA844F3945CB}" srcOrd="0" destOrd="0" parTransId="{D23CAC40-0E34-4E47-AA18-868B379EE8C2}" sibTransId="{2A23C93D-6409-4954-B224-C510561FFCA5}"/>
    <dgm:cxn modelId="{89F90CAB-0100-42C4-8C23-8AE2258EA3A9}" type="presParOf" srcId="{8A3893DB-DA24-462D-8AAB-E86BFC30749F}" destId="{D1ADD468-3687-4D84-8D67-5A0741D1D69D}" srcOrd="0" destOrd="0" presId="urn:microsoft.com/office/officeart/2005/8/layout/process4"/>
    <dgm:cxn modelId="{0E99A430-0500-43E5-8796-DB9A4CC82E96}" type="presParOf" srcId="{D1ADD468-3687-4D84-8D67-5A0741D1D69D}" destId="{44B870CA-D63F-411F-A6D8-E662CB1A2C8A}" srcOrd="0" destOrd="0" presId="urn:microsoft.com/office/officeart/2005/8/layout/process4"/>
    <dgm:cxn modelId="{2E523C9E-51AD-4B24-B09F-0EEADA86E109}" type="presParOf" srcId="{8A3893DB-DA24-462D-8AAB-E86BFC30749F}" destId="{9834045A-F767-481E-B625-CFE9A8AD0CB1}" srcOrd="1" destOrd="0" presId="urn:microsoft.com/office/officeart/2005/8/layout/process4"/>
    <dgm:cxn modelId="{1116A4FC-A8C6-4DEB-8821-2022E58A491F}" type="presParOf" srcId="{8A3893DB-DA24-462D-8AAB-E86BFC30749F}" destId="{1964B55A-BFB4-43C5-BD5B-F30C40C48BE6}" srcOrd="2" destOrd="0" presId="urn:microsoft.com/office/officeart/2005/8/layout/process4"/>
    <dgm:cxn modelId="{5036ABDE-A77E-4381-AF27-D176D922B89E}" type="presParOf" srcId="{1964B55A-BFB4-43C5-BD5B-F30C40C48BE6}" destId="{7552CD37-217C-4A5E-B099-F649008571B7}" srcOrd="0" destOrd="0" presId="urn:microsoft.com/office/officeart/2005/8/layout/process4"/>
    <dgm:cxn modelId="{40D96B9B-0FB0-4C2D-8154-D8B6E566B4B8}" type="presParOf" srcId="{1964B55A-BFB4-43C5-BD5B-F30C40C48BE6}" destId="{B7F2477B-2863-4273-ABA3-4F9D5BB51073}" srcOrd="1" destOrd="0" presId="urn:microsoft.com/office/officeart/2005/8/layout/process4"/>
    <dgm:cxn modelId="{91B69262-4D25-4F35-8D0A-8AF0EEF04ABA}" type="presParOf" srcId="{1964B55A-BFB4-43C5-BD5B-F30C40C48BE6}" destId="{8A26A337-6548-4018-B8A3-14C69638C35D}" srcOrd="2" destOrd="0" presId="urn:microsoft.com/office/officeart/2005/8/layout/process4"/>
    <dgm:cxn modelId="{6DD0B1C6-964C-4146-8F9B-4B3499C074DC}" type="presParOf" srcId="{8A26A337-6548-4018-B8A3-14C69638C35D}" destId="{C40B14FE-9293-4DE3-BF5C-1BA4631EDBA6}" srcOrd="0" destOrd="0" presId="urn:microsoft.com/office/officeart/2005/8/layout/process4"/>
    <dgm:cxn modelId="{F4261140-38B5-4276-8A2D-DD4D31B6E93F}" type="presParOf" srcId="{8A26A337-6548-4018-B8A3-14C69638C35D}" destId="{A50A3EF2-5C63-4A59-8E46-6185F82E959F}" srcOrd="1" destOrd="0" presId="urn:microsoft.com/office/officeart/2005/8/layout/process4"/>
    <dgm:cxn modelId="{0915A6D6-879B-42D4-9570-829E0B8E3979}" type="presParOf" srcId="{8A26A337-6548-4018-B8A3-14C69638C35D}" destId="{CE7BC6E5-8BBE-48A1-B2FC-C75E6FA2084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4BB4D79-BA74-40D7-A209-94A84909BE96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ABC7023-E7B8-471F-B6C0-9B6F47378E1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HUD’s “Home Page” for HOME:</a:t>
          </a:r>
        </a:p>
      </dgm:t>
    </dgm:pt>
    <dgm:pt modelId="{3E467EED-C9C1-4A86-9100-723A4F68098A}" type="parTrans" cxnId="{5F89E1E0-67F6-43D4-95D2-9D3CA63F81E3}">
      <dgm:prSet/>
      <dgm:spPr/>
      <dgm:t>
        <a:bodyPr/>
        <a:lstStyle/>
        <a:p>
          <a:endParaRPr lang="en-US"/>
        </a:p>
      </dgm:t>
    </dgm:pt>
    <dgm:pt modelId="{F7CC280C-B8BA-4990-A1ED-99DF210E8A86}" type="sibTrans" cxnId="{5F89E1E0-67F6-43D4-95D2-9D3CA63F81E3}">
      <dgm:prSet/>
      <dgm:spPr/>
      <dgm:t>
        <a:bodyPr/>
        <a:lstStyle/>
        <a:p>
          <a:endParaRPr lang="en-US"/>
        </a:p>
      </dgm:t>
    </dgm:pt>
    <dgm:pt modelId="{1AF88C66-6F35-44E0-9438-E0CB966A563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https://www.hudexchange.info/programs/home/</a:t>
          </a:r>
          <a:endParaRPr lang="en-US" dirty="0">
            <a:solidFill>
              <a:schemeClr val="bg1"/>
            </a:solidFill>
          </a:endParaRPr>
        </a:p>
      </dgm:t>
    </dgm:pt>
    <dgm:pt modelId="{1C1642DE-498F-4A85-903B-92844920BEA3}" type="parTrans" cxnId="{729E302A-0DD4-4550-BB85-4A66F93C7120}">
      <dgm:prSet/>
      <dgm:spPr/>
      <dgm:t>
        <a:bodyPr/>
        <a:lstStyle/>
        <a:p>
          <a:endParaRPr lang="en-US"/>
        </a:p>
      </dgm:t>
    </dgm:pt>
    <dgm:pt modelId="{EA974A66-F4E8-4FFA-A947-43124F98D808}" type="sibTrans" cxnId="{729E302A-0DD4-4550-BB85-4A66F93C7120}">
      <dgm:prSet/>
      <dgm:spPr/>
      <dgm:t>
        <a:bodyPr/>
        <a:lstStyle/>
        <a:p>
          <a:endParaRPr lang="en-US"/>
        </a:p>
      </dgm:t>
    </dgm:pt>
    <dgm:pt modelId="{BB777242-B39F-4DD9-BB86-1C8CF7E8AF96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DHCD’s website: </a:t>
          </a:r>
          <a:r>
            <a:rPr lang="en-US" sz="16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http://www.mass.gov/hed/economic/eohed/dhcd</a:t>
          </a:r>
          <a:endParaRPr lang="en-US" sz="1600" dirty="0">
            <a:solidFill>
              <a:schemeClr val="bg1"/>
            </a:solidFill>
          </a:endParaRPr>
        </a:p>
      </dgm:t>
    </dgm:pt>
    <dgm:pt modelId="{D144D07E-64CF-459D-BB26-60C0DB44FE16}" type="parTrans" cxnId="{A4580630-B277-454F-BFFE-C63043E3AB3D}">
      <dgm:prSet/>
      <dgm:spPr/>
      <dgm:t>
        <a:bodyPr/>
        <a:lstStyle/>
        <a:p>
          <a:endParaRPr lang="en-US"/>
        </a:p>
      </dgm:t>
    </dgm:pt>
    <dgm:pt modelId="{4816A457-69FE-44E6-8085-2666625E74C1}" type="sibTrans" cxnId="{A4580630-B277-454F-BFFE-C63043E3AB3D}">
      <dgm:prSet/>
      <dgm:spPr/>
      <dgm:t>
        <a:bodyPr/>
        <a:lstStyle/>
        <a:p>
          <a:endParaRPr lang="en-US"/>
        </a:p>
      </dgm:t>
    </dgm:pt>
    <dgm:pt modelId="{1BE73455-2E8F-421B-B136-0456BD67A1B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DHCD e-SOURCE To subscribe send a blank email to: </a:t>
          </a:r>
        </a:p>
      </dgm:t>
    </dgm:pt>
    <dgm:pt modelId="{0108BCE3-6326-4613-8B6C-CC87D280E720}" type="parTrans" cxnId="{7812D846-4828-4E59-842D-895133FA9D38}">
      <dgm:prSet/>
      <dgm:spPr/>
      <dgm:t>
        <a:bodyPr/>
        <a:lstStyle/>
        <a:p>
          <a:endParaRPr lang="en-US"/>
        </a:p>
      </dgm:t>
    </dgm:pt>
    <dgm:pt modelId="{3E290553-F96B-42DE-A05E-4CA196EB9BE5}" type="sibTrans" cxnId="{7812D846-4828-4E59-842D-895133FA9D38}">
      <dgm:prSet/>
      <dgm:spPr/>
      <dgm:t>
        <a:bodyPr/>
        <a:lstStyle/>
        <a:p>
          <a:endParaRPr lang="en-US"/>
        </a:p>
      </dgm:t>
    </dgm:pt>
    <dgm:pt modelId="{BBFF1CCF-9D93-4B6B-B4F3-FBEE62513A5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join-dhcd-housingdevelopment@listserv.state.ma.us</a:t>
          </a:r>
          <a:endParaRPr lang="en-US" dirty="0">
            <a:solidFill>
              <a:schemeClr val="bg1"/>
            </a:solidFill>
          </a:endParaRPr>
        </a:p>
      </dgm:t>
    </dgm:pt>
    <dgm:pt modelId="{6C198D4E-A821-4F1E-96A6-2FA3CCA8F3F4}" type="parTrans" cxnId="{2ACF1DCA-E120-45CF-8A6E-C2F3CCFA1C24}">
      <dgm:prSet/>
      <dgm:spPr/>
      <dgm:t>
        <a:bodyPr/>
        <a:lstStyle/>
        <a:p>
          <a:endParaRPr lang="en-US"/>
        </a:p>
      </dgm:t>
    </dgm:pt>
    <dgm:pt modelId="{EE7C52D9-9475-418D-903F-497F2DD37F25}" type="sibTrans" cxnId="{2ACF1DCA-E120-45CF-8A6E-C2F3CCFA1C24}">
      <dgm:prSet/>
      <dgm:spPr/>
      <dgm:t>
        <a:bodyPr/>
        <a:lstStyle/>
        <a:p>
          <a:endParaRPr lang="en-US"/>
        </a:p>
      </dgm:t>
    </dgm:pt>
    <dgm:pt modelId="{87662716-0551-4570-8176-E5F49D286E11}" type="pres">
      <dgm:prSet presAssocID="{44BB4D79-BA74-40D7-A209-94A84909BE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336C1E-0065-41C1-8CC7-8503A52F4D86}" type="pres">
      <dgm:prSet presAssocID="{44BB4D79-BA74-40D7-A209-94A84909BE96}" presName="dummyMaxCanvas" presStyleCnt="0">
        <dgm:presLayoutVars/>
      </dgm:prSet>
      <dgm:spPr/>
    </dgm:pt>
    <dgm:pt modelId="{917DEC46-C65C-4E63-977B-848C18385385}" type="pres">
      <dgm:prSet presAssocID="{44BB4D79-BA74-40D7-A209-94A84909BE9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CE691-3BBF-489B-9E61-00E1A7206AE8}" type="pres">
      <dgm:prSet presAssocID="{44BB4D79-BA74-40D7-A209-94A84909BE9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25131-FF20-4676-914F-F03C1E9DDEC2}" type="pres">
      <dgm:prSet presAssocID="{44BB4D79-BA74-40D7-A209-94A84909BE9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9B759-6262-4512-AE2C-EBA925BBA16B}" type="pres">
      <dgm:prSet presAssocID="{44BB4D79-BA74-40D7-A209-94A84909BE9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531FA-EE52-4D32-86BA-EA9056470E99}" type="pres">
      <dgm:prSet presAssocID="{44BB4D79-BA74-40D7-A209-94A84909BE9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66772-3F6E-4ED8-8F73-247F49D81050}" type="pres">
      <dgm:prSet presAssocID="{44BB4D79-BA74-40D7-A209-94A84909BE9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220E9-F74D-413D-82B9-721654F1142E}" type="pres">
      <dgm:prSet presAssocID="{44BB4D79-BA74-40D7-A209-94A84909BE9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BB80F-CA03-4C3B-9940-F309EB67D436}" type="pres">
      <dgm:prSet presAssocID="{44BB4D79-BA74-40D7-A209-94A84909BE9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38F69-5C08-492A-8A13-6DDA15E4C3E6}" type="pres">
      <dgm:prSet presAssocID="{44BB4D79-BA74-40D7-A209-94A84909BE9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991BE-585A-437D-B33F-082C01954260}" type="pres">
      <dgm:prSet presAssocID="{44BB4D79-BA74-40D7-A209-94A84909BE9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BE912-0F89-4FFF-9F35-1886E4939A98}" type="pres">
      <dgm:prSet presAssocID="{44BB4D79-BA74-40D7-A209-94A84909BE9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C964B-947A-4011-801F-617F3DDDA8F6}" type="pres">
      <dgm:prSet presAssocID="{44BB4D79-BA74-40D7-A209-94A84909BE9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9E7E3-50D9-46E9-AC9E-5E4FAB603A4A}" type="pres">
      <dgm:prSet presAssocID="{44BB4D79-BA74-40D7-A209-94A84909BE9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D50D9-CF60-4274-9124-5F676ACD3069}" type="pres">
      <dgm:prSet presAssocID="{44BB4D79-BA74-40D7-A209-94A84909BE9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7BCE1-F2A4-40F3-9C3D-DA5E5C21C238}" type="presOf" srcId="{BBFF1CCF-9D93-4B6B-B4F3-FBEE62513A5D}" destId="{E41531FA-EE52-4D32-86BA-EA9056470E99}" srcOrd="0" destOrd="0" presId="urn:microsoft.com/office/officeart/2005/8/layout/vProcess5"/>
    <dgm:cxn modelId="{1EC0E039-2EF9-4EC2-BAEA-67467736E26B}" type="presOf" srcId="{BBFF1CCF-9D93-4B6B-B4F3-FBEE62513A5D}" destId="{C37D50D9-CF60-4274-9124-5F676ACD3069}" srcOrd="1" destOrd="0" presId="urn:microsoft.com/office/officeart/2005/8/layout/vProcess5"/>
    <dgm:cxn modelId="{729E302A-0DD4-4550-BB85-4A66F93C7120}" srcId="{44BB4D79-BA74-40D7-A209-94A84909BE96}" destId="{1AF88C66-6F35-44E0-9438-E0CB966A563E}" srcOrd="1" destOrd="0" parTransId="{1C1642DE-498F-4A85-903B-92844920BEA3}" sibTransId="{EA974A66-F4E8-4FFA-A947-43124F98D808}"/>
    <dgm:cxn modelId="{5F8937F7-39BB-4945-B356-05D0CB344B69}" type="presOf" srcId="{5ABC7023-E7B8-471F-B6C0-9B6F47378E10}" destId="{09D991BE-585A-437D-B33F-082C01954260}" srcOrd="1" destOrd="0" presId="urn:microsoft.com/office/officeart/2005/8/layout/vProcess5"/>
    <dgm:cxn modelId="{5BCA130D-A4D5-41B7-96A2-18B69D1072D9}" type="presOf" srcId="{EA974A66-F4E8-4FFA-A947-43124F98D808}" destId="{8AD220E9-F74D-413D-82B9-721654F1142E}" srcOrd="0" destOrd="0" presId="urn:microsoft.com/office/officeart/2005/8/layout/vProcess5"/>
    <dgm:cxn modelId="{B1912844-D28A-4B83-B57E-200678365A94}" type="presOf" srcId="{1AF88C66-6F35-44E0-9438-E0CB966A563E}" destId="{FE6BE912-0F89-4FFF-9F35-1886E4939A98}" srcOrd="1" destOrd="0" presId="urn:microsoft.com/office/officeart/2005/8/layout/vProcess5"/>
    <dgm:cxn modelId="{98ED1FD9-F642-45D3-95E9-11ECA0298A58}" type="presOf" srcId="{1BE73455-2E8F-421B-B136-0456BD67A1B4}" destId="{E6C9B759-6262-4512-AE2C-EBA925BBA16B}" srcOrd="0" destOrd="0" presId="urn:microsoft.com/office/officeart/2005/8/layout/vProcess5"/>
    <dgm:cxn modelId="{CCCAC0C2-7520-411C-AD59-AC3D5D4292A1}" type="presOf" srcId="{F7CC280C-B8BA-4990-A1ED-99DF210E8A86}" destId="{E4466772-3F6E-4ED8-8F73-247F49D81050}" srcOrd="0" destOrd="0" presId="urn:microsoft.com/office/officeart/2005/8/layout/vProcess5"/>
    <dgm:cxn modelId="{DAA5BDEB-0947-479E-B623-E13E29243B4D}" type="presOf" srcId="{44BB4D79-BA74-40D7-A209-94A84909BE96}" destId="{87662716-0551-4570-8176-E5F49D286E11}" srcOrd="0" destOrd="0" presId="urn:microsoft.com/office/officeart/2005/8/layout/vProcess5"/>
    <dgm:cxn modelId="{A4580630-B277-454F-BFFE-C63043E3AB3D}" srcId="{44BB4D79-BA74-40D7-A209-94A84909BE96}" destId="{BB777242-B39F-4DD9-BB86-1C8CF7E8AF96}" srcOrd="2" destOrd="0" parTransId="{D144D07E-64CF-459D-BB26-60C0DB44FE16}" sibTransId="{4816A457-69FE-44E6-8085-2666625E74C1}"/>
    <dgm:cxn modelId="{51D8AABF-17A3-4EF1-9C5C-4B02C30F8C04}" type="presOf" srcId="{BB777242-B39F-4DD9-BB86-1C8CF7E8AF96}" destId="{9F325131-FF20-4676-914F-F03C1E9DDEC2}" srcOrd="0" destOrd="0" presId="urn:microsoft.com/office/officeart/2005/8/layout/vProcess5"/>
    <dgm:cxn modelId="{1190B4CB-725F-4EA7-8248-B4399442371A}" type="presOf" srcId="{4816A457-69FE-44E6-8085-2666625E74C1}" destId="{DB3BB80F-CA03-4C3B-9940-F309EB67D436}" srcOrd="0" destOrd="0" presId="urn:microsoft.com/office/officeart/2005/8/layout/vProcess5"/>
    <dgm:cxn modelId="{BD68BFD7-1A4A-4E34-9BF7-3D2F2E6B6B3A}" type="presOf" srcId="{BB777242-B39F-4DD9-BB86-1C8CF7E8AF96}" destId="{AE0C964B-947A-4011-801F-617F3DDDA8F6}" srcOrd="1" destOrd="0" presId="urn:microsoft.com/office/officeart/2005/8/layout/vProcess5"/>
    <dgm:cxn modelId="{D8ECC402-47F1-4DC7-8E8E-FD8D2C2FA904}" type="presOf" srcId="{1AF88C66-6F35-44E0-9438-E0CB966A563E}" destId="{45DCE691-3BBF-489B-9E61-00E1A7206AE8}" srcOrd="0" destOrd="0" presId="urn:microsoft.com/office/officeart/2005/8/layout/vProcess5"/>
    <dgm:cxn modelId="{63BAF868-611F-44EA-ADF1-4F779A73B609}" type="presOf" srcId="{1BE73455-2E8F-421B-B136-0456BD67A1B4}" destId="{9A29E7E3-50D9-46E9-AC9E-5E4FAB603A4A}" srcOrd="1" destOrd="0" presId="urn:microsoft.com/office/officeart/2005/8/layout/vProcess5"/>
    <dgm:cxn modelId="{2ACF1DCA-E120-45CF-8A6E-C2F3CCFA1C24}" srcId="{44BB4D79-BA74-40D7-A209-94A84909BE96}" destId="{BBFF1CCF-9D93-4B6B-B4F3-FBEE62513A5D}" srcOrd="4" destOrd="0" parTransId="{6C198D4E-A821-4F1E-96A6-2FA3CCA8F3F4}" sibTransId="{EE7C52D9-9475-418D-903F-497F2DD37F25}"/>
    <dgm:cxn modelId="{5F89E1E0-67F6-43D4-95D2-9D3CA63F81E3}" srcId="{44BB4D79-BA74-40D7-A209-94A84909BE96}" destId="{5ABC7023-E7B8-471F-B6C0-9B6F47378E10}" srcOrd="0" destOrd="0" parTransId="{3E467EED-C9C1-4A86-9100-723A4F68098A}" sibTransId="{F7CC280C-B8BA-4990-A1ED-99DF210E8A86}"/>
    <dgm:cxn modelId="{D420D6B8-96F1-4A51-80C3-278D0B6E814C}" type="presOf" srcId="{3E290553-F96B-42DE-A05E-4CA196EB9BE5}" destId="{27038F69-5C08-492A-8A13-6DDA15E4C3E6}" srcOrd="0" destOrd="0" presId="urn:microsoft.com/office/officeart/2005/8/layout/vProcess5"/>
    <dgm:cxn modelId="{7812D846-4828-4E59-842D-895133FA9D38}" srcId="{44BB4D79-BA74-40D7-A209-94A84909BE96}" destId="{1BE73455-2E8F-421B-B136-0456BD67A1B4}" srcOrd="3" destOrd="0" parTransId="{0108BCE3-6326-4613-8B6C-CC87D280E720}" sibTransId="{3E290553-F96B-42DE-A05E-4CA196EB9BE5}"/>
    <dgm:cxn modelId="{E0D59E5E-AE7D-4F4E-92BA-DBB918CB2E56}" type="presOf" srcId="{5ABC7023-E7B8-471F-B6C0-9B6F47378E10}" destId="{917DEC46-C65C-4E63-977B-848C18385385}" srcOrd="0" destOrd="0" presId="urn:microsoft.com/office/officeart/2005/8/layout/vProcess5"/>
    <dgm:cxn modelId="{D7421B22-45C9-407B-994B-016C9D8708AA}" type="presParOf" srcId="{87662716-0551-4570-8176-E5F49D286E11}" destId="{EC336C1E-0065-41C1-8CC7-8503A52F4D86}" srcOrd="0" destOrd="0" presId="urn:microsoft.com/office/officeart/2005/8/layout/vProcess5"/>
    <dgm:cxn modelId="{DB45A28B-E88F-4B6C-A546-E000C9F2018E}" type="presParOf" srcId="{87662716-0551-4570-8176-E5F49D286E11}" destId="{917DEC46-C65C-4E63-977B-848C18385385}" srcOrd="1" destOrd="0" presId="urn:microsoft.com/office/officeart/2005/8/layout/vProcess5"/>
    <dgm:cxn modelId="{6AC78A74-499B-4C77-BB55-03F3F7BFDDDA}" type="presParOf" srcId="{87662716-0551-4570-8176-E5F49D286E11}" destId="{45DCE691-3BBF-489B-9E61-00E1A7206AE8}" srcOrd="2" destOrd="0" presId="urn:microsoft.com/office/officeart/2005/8/layout/vProcess5"/>
    <dgm:cxn modelId="{6CB0D489-14B6-4503-A4D2-61826DC2A6F2}" type="presParOf" srcId="{87662716-0551-4570-8176-E5F49D286E11}" destId="{9F325131-FF20-4676-914F-F03C1E9DDEC2}" srcOrd="3" destOrd="0" presId="urn:microsoft.com/office/officeart/2005/8/layout/vProcess5"/>
    <dgm:cxn modelId="{5C40ED68-67ED-4DA6-925D-2638A958E445}" type="presParOf" srcId="{87662716-0551-4570-8176-E5F49D286E11}" destId="{E6C9B759-6262-4512-AE2C-EBA925BBA16B}" srcOrd="4" destOrd="0" presId="urn:microsoft.com/office/officeart/2005/8/layout/vProcess5"/>
    <dgm:cxn modelId="{B28A7893-0221-4B3C-90BA-00AB0FB07861}" type="presParOf" srcId="{87662716-0551-4570-8176-E5F49D286E11}" destId="{E41531FA-EE52-4D32-86BA-EA9056470E99}" srcOrd="5" destOrd="0" presId="urn:microsoft.com/office/officeart/2005/8/layout/vProcess5"/>
    <dgm:cxn modelId="{AB385578-973C-480F-8865-53AFCC65A216}" type="presParOf" srcId="{87662716-0551-4570-8176-E5F49D286E11}" destId="{E4466772-3F6E-4ED8-8F73-247F49D81050}" srcOrd="6" destOrd="0" presId="urn:microsoft.com/office/officeart/2005/8/layout/vProcess5"/>
    <dgm:cxn modelId="{84F79073-8374-46E2-B7A4-4B9257DAB607}" type="presParOf" srcId="{87662716-0551-4570-8176-E5F49D286E11}" destId="{8AD220E9-F74D-413D-82B9-721654F1142E}" srcOrd="7" destOrd="0" presId="urn:microsoft.com/office/officeart/2005/8/layout/vProcess5"/>
    <dgm:cxn modelId="{921A81EA-8B9C-4C9D-9A9B-8763E46C87DE}" type="presParOf" srcId="{87662716-0551-4570-8176-E5F49D286E11}" destId="{DB3BB80F-CA03-4C3B-9940-F309EB67D436}" srcOrd="8" destOrd="0" presId="urn:microsoft.com/office/officeart/2005/8/layout/vProcess5"/>
    <dgm:cxn modelId="{12911637-2EF6-4206-836B-6C3CEDB8659B}" type="presParOf" srcId="{87662716-0551-4570-8176-E5F49D286E11}" destId="{27038F69-5C08-492A-8A13-6DDA15E4C3E6}" srcOrd="9" destOrd="0" presId="urn:microsoft.com/office/officeart/2005/8/layout/vProcess5"/>
    <dgm:cxn modelId="{7BB73426-F044-4CB8-8A50-AC42351D8181}" type="presParOf" srcId="{87662716-0551-4570-8176-E5F49D286E11}" destId="{09D991BE-585A-437D-B33F-082C01954260}" srcOrd="10" destOrd="0" presId="urn:microsoft.com/office/officeart/2005/8/layout/vProcess5"/>
    <dgm:cxn modelId="{6A9A1763-065A-4CDE-B838-C607FE97504B}" type="presParOf" srcId="{87662716-0551-4570-8176-E5F49D286E11}" destId="{FE6BE912-0F89-4FFF-9F35-1886E4939A98}" srcOrd="11" destOrd="0" presId="urn:microsoft.com/office/officeart/2005/8/layout/vProcess5"/>
    <dgm:cxn modelId="{5E6FA4C9-35D0-478C-9C0F-BBABA266C8BD}" type="presParOf" srcId="{87662716-0551-4570-8176-E5F49D286E11}" destId="{AE0C964B-947A-4011-801F-617F3DDDA8F6}" srcOrd="12" destOrd="0" presId="urn:microsoft.com/office/officeart/2005/8/layout/vProcess5"/>
    <dgm:cxn modelId="{2700759D-E893-421F-866E-E9B9740C1449}" type="presParOf" srcId="{87662716-0551-4570-8176-E5F49D286E11}" destId="{9A29E7E3-50D9-46E9-AC9E-5E4FAB603A4A}" srcOrd="13" destOrd="0" presId="urn:microsoft.com/office/officeart/2005/8/layout/vProcess5"/>
    <dgm:cxn modelId="{071F7F09-E65D-42E9-9A40-48C39A2BAC18}" type="presParOf" srcId="{87662716-0551-4570-8176-E5F49D286E11}" destId="{C37D50D9-CF60-4274-9124-5F676ACD30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1611502-D7DF-48FA-9BFF-7090888CE00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557DF3-5908-4A64-9D47-CD38C3DEC9F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Elaine Nickerson</a:t>
          </a:r>
        </a:p>
      </dgm:t>
    </dgm:pt>
    <dgm:pt modelId="{84F0426C-8590-439D-852F-8632EB719158}" type="parTrans" cxnId="{76E17D96-28A6-45D8-A495-4455D0828054}">
      <dgm:prSet/>
      <dgm:spPr/>
      <dgm:t>
        <a:bodyPr/>
        <a:lstStyle/>
        <a:p>
          <a:endParaRPr lang="en-US"/>
        </a:p>
      </dgm:t>
    </dgm:pt>
    <dgm:pt modelId="{C2AD0E7E-8CA9-4389-A26E-6FF85B8A0206}" type="sibTrans" cxnId="{76E17D96-28A6-45D8-A495-4455D0828054}">
      <dgm:prSet/>
      <dgm:spPr/>
      <dgm:t>
        <a:bodyPr/>
        <a:lstStyle/>
        <a:p>
          <a:endParaRPr lang="en-US"/>
        </a:p>
      </dgm:t>
    </dgm:pt>
    <dgm:pt modelId="{7726C238-F313-4B37-8B43-F932C32C86FF}">
      <dgm:prSet/>
      <dgm:spPr/>
      <dgm:t>
        <a:bodyPr/>
        <a:lstStyle/>
        <a:p>
          <a:r>
            <a:rPr lang="en-US" dirty="0"/>
            <a:t>Director Affordable Housing Consulting</a:t>
          </a:r>
        </a:p>
      </dgm:t>
    </dgm:pt>
    <dgm:pt modelId="{40E3FFC4-A855-43D1-BB35-4ABE42E0BD20}" type="parTrans" cxnId="{C3E3A77F-B8F9-46A8-853D-58F17B44C31B}">
      <dgm:prSet/>
      <dgm:spPr/>
      <dgm:t>
        <a:bodyPr/>
        <a:lstStyle/>
        <a:p>
          <a:endParaRPr lang="en-US"/>
        </a:p>
      </dgm:t>
    </dgm:pt>
    <dgm:pt modelId="{F78FEE07-3169-4FC6-A93C-4E0BCD494C84}" type="sibTrans" cxnId="{C3E3A77F-B8F9-46A8-853D-58F17B44C31B}">
      <dgm:prSet/>
      <dgm:spPr/>
      <dgm:t>
        <a:bodyPr/>
        <a:lstStyle/>
        <a:p>
          <a:endParaRPr lang="en-US"/>
        </a:p>
      </dgm:t>
    </dgm:pt>
    <dgm:pt modelId="{C66A71FC-CA1F-4CE6-91EE-9AFCFAFDF467}">
      <dgm:prSet/>
      <dgm:spPr/>
      <dgm:t>
        <a:bodyPr/>
        <a:lstStyle/>
        <a:p>
          <a:r>
            <a:rPr lang="en-US" dirty="0"/>
            <a:t>617.543.2204</a:t>
          </a:r>
        </a:p>
      </dgm:t>
    </dgm:pt>
    <dgm:pt modelId="{389A2D34-DAC8-487B-A65A-1C383FE09EC1}" type="parTrans" cxnId="{3F338FDC-38EA-4CF6-A3E1-D61CB23F7FF2}">
      <dgm:prSet/>
      <dgm:spPr/>
      <dgm:t>
        <a:bodyPr/>
        <a:lstStyle/>
        <a:p>
          <a:endParaRPr lang="en-US"/>
        </a:p>
      </dgm:t>
    </dgm:pt>
    <dgm:pt modelId="{1D7EF161-762A-4C01-8D21-322732329470}" type="sibTrans" cxnId="{3F338FDC-38EA-4CF6-A3E1-D61CB23F7FF2}">
      <dgm:prSet/>
      <dgm:spPr/>
      <dgm:t>
        <a:bodyPr/>
        <a:lstStyle/>
        <a:p>
          <a:endParaRPr lang="en-US"/>
        </a:p>
      </dgm:t>
    </dgm:pt>
    <dgm:pt modelId="{9095F506-F164-452D-861C-A6CD3142BD89}">
      <dgm:prSet/>
      <dgm:spPr/>
      <dgm:t>
        <a:bodyPr/>
        <a:lstStyle/>
        <a:p>
          <a:r>
            <a:rPr lang="en-US" dirty="0"/>
            <a:t>elaine@finepointassociates.com</a:t>
          </a:r>
        </a:p>
      </dgm:t>
    </dgm:pt>
    <dgm:pt modelId="{61D5D25D-B808-4B50-9DAC-1273813974A5}" type="parTrans" cxnId="{25966B08-3991-4802-B3B2-5AE88EC1BFD7}">
      <dgm:prSet/>
      <dgm:spPr/>
      <dgm:t>
        <a:bodyPr/>
        <a:lstStyle/>
        <a:p>
          <a:endParaRPr lang="en-US"/>
        </a:p>
      </dgm:t>
    </dgm:pt>
    <dgm:pt modelId="{5F2E10EB-47B1-422D-A067-AB44E757CBF6}" type="sibTrans" cxnId="{25966B08-3991-4802-B3B2-5AE88EC1BFD7}">
      <dgm:prSet/>
      <dgm:spPr/>
      <dgm:t>
        <a:bodyPr/>
        <a:lstStyle/>
        <a:p>
          <a:endParaRPr lang="en-US"/>
        </a:p>
      </dgm:t>
    </dgm:pt>
    <dgm:pt modelId="{B9A6124F-AFD5-4CF5-AB35-E6CE12DB00A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Lindsay Cohrs</a:t>
          </a:r>
        </a:p>
      </dgm:t>
    </dgm:pt>
    <dgm:pt modelId="{49B54C31-3C60-44A8-8B83-4126CFBE75B1}" type="parTrans" cxnId="{307614B0-9408-4726-88FA-BF64DAB641D3}">
      <dgm:prSet/>
      <dgm:spPr/>
      <dgm:t>
        <a:bodyPr/>
        <a:lstStyle/>
        <a:p>
          <a:endParaRPr lang="en-US"/>
        </a:p>
      </dgm:t>
    </dgm:pt>
    <dgm:pt modelId="{4F4C2626-FA9A-4BEF-ADBE-7A3261BD0CC0}" type="sibTrans" cxnId="{307614B0-9408-4726-88FA-BF64DAB641D3}">
      <dgm:prSet/>
      <dgm:spPr/>
      <dgm:t>
        <a:bodyPr/>
        <a:lstStyle/>
        <a:p>
          <a:endParaRPr lang="en-US"/>
        </a:p>
      </dgm:t>
    </dgm:pt>
    <dgm:pt modelId="{1A240A74-2B0E-4D0C-83A2-694090D540F9}">
      <dgm:prSet/>
      <dgm:spPr/>
      <dgm:t>
        <a:bodyPr/>
        <a:lstStyle/>
        <a:p>
          <a:r>
            <a:rPr lang="en-US" dirty="0"/>
            <a:t>Manager of Operations</a:t>
          </a:r>
        </a:p>
      </dgm:t>
    </dgm:pt>
    <dgm:pt modelId="{269579DA-1716-42AC-9941-1219757E0805}" type="parTrans" cxnId="{F354B215-DADF-4E15-94A1-B1CBA2447917}">
      <dgm:prSet/>
      <dgm:spPr/>
      <dgm:t>
        <a:bodyPr/>
        <a:lstStyle/>
        <a:p>
          <a:endParaRPr lang="en-US"/>
        </a:p>
      </dgm:t>
    </dgm:pt>
    <dgm:pt modelId="{001CA385-9765-41F7-B9C0-9EBDA91E41DB}" type="sibTrans" cxnId="{F354B215-DADF-4E15-94A1-B1CBA2447917}">
      <dgm:prSet/>
      <dgm:spPr/>
      <dgm:t>
        <a:bodyPr/>
        <a:lstStyle/>
        <a:p>
          <a:endParaRPr lang="en-US"/>
        </a:p>
      </dgm:t>
    </dgm:pt>
    <dgm:pt modelId="{12175DAD-73A8-413A-A645-141F728470F4}">
      <dgm:prSet/>
      <dgm:spPr/>
      <dgm:t>
        <a:bodyPr/>
        <a:lstStyle/>
        <a:p>
          <a:r>
            <a:rPr lang="en-US" dirty="0"/>
            <a:t>508. 340-8890</a:t>
          </a:r>
        </a:p>
      </dgm:t>
    </dgm:pt>
    <dgm:pt modelId="{5A40D6B2-D35D-4AAD-B49E-79AA1D53E3E8}" type="parTrans" cxnId="{590B8F2C-E7D0-4004-A395-456108EBE5D0}">
      <dgm:prSet/>
      <dgm:spPr/>
      <dgm:t>
        <a:bodyPr/>
        <a:lstStyle/>
        <a:p>
          <a:endParaRPr lang="en-US"/>
        </a:p>
      </dgm:t>
    </dgm:pt>
    <dgm:pt modelId="{DB0E17D8-5122-4A7C-BC75-17F1E20AA56D}" type="sibTrans" cxnId="{590B8F2C-E7D0-4004-A395-456108EBE5D0}">
      <dgm:prSet/>
      <dgm:spPr/>
      <dgm:t>
        <a:bodyPr/>
        <a:lstStyle/>
        <a:p>
          <a:endParaRPr lang="en-US"/>
        </a:p>
      </dgm:t>
    </dgm:pt>
    <dgm:pt modelId="{FAAB1DBF-86F5-4489-AAE9-E69D94C5792A}">
      <dgm:prSet/>
      <dgm:spPr/>
      <dgm:t>
        <a:bodyPr/>
        <a:lstStyle/>
        <a:p>
          <a:r>
            <a:rPr lang="en-US" dirty="0" err="1"/>
            <a:t>lindsay@finepointassociates.com</a:t>
          </a:r>
          <a:endParaRPr lang="en-US" dirty="0"/>
        </a:p>
      </dgm:t>
    </dgm:pt>
    <dgm:pt modelId="{ED91A3A9-5342-4BA7-BFBF-047B2E6BC79E}" type="parTrans" cxnId="{3DE9BF36-048C-44FB-B882-F04468D1EC83}">
      <dgm:prSet/>
      <dgm:spPr/>
      <dgm:t>
        <a:bodyPr/>
        <a:lstStyle/>
        <a:p>
          <a:endParaRPr lang="en-US"/>
        </a:p>
      </dgm:t>
    </dgm:pt>
    <dgm:pt modelId="{FFA33D9E-E00E-4C41-8513-0DD1070A9B8C}" type="sibTrans" cxnId="{3DE9BF36-048C-44FB-B882-F04468D1EC83}">
      <dgm:prSet/>
      <dgm:spPr/>
      <dgm:t>
        <a:bodyPr/>
        <a:lstStyle/>
        <a:p>
          <a:endParaRPr lang="en-US"/>
        </a:p>
      </dgm:t>
    </dgm:pt>
    <dgm:pt modelId="{815EE8D7-8E5F-49A8-9170-356BF2CD1C3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Laurie Tickle</a:t>
          </a:r>
        </a:p>
      </dgm:t>
    </dgm:pt>
    <dgm:pt modelId="{4512E7ED-A68C-49E7-A6F6-2A8A788DE3C5}" type="parTrans" cxnId="{A8F4F125-4F10-4523-9D29-E6C5F1C845F8}">
      <dgm:prSet/>
      <dgm:spPr/>
      <dgm:t>
        <a:bodyPr/>
        <a:lstStyle/>
        <a:p>
          <a:endParaRPr lang="en-US"/>
        </a:p>
      </dgm:t>
    </dgm:pt>
    <dgm:pt modelId="{7CBC63FC-1809-4247-8574-F5D22F2D16E9}" type="sibTrans" cxnId="{A8F4F125-4F10-4523-9D29-E6C5F1C845F8}">
      <dgm:prSet/>
      <dgm:spPr/>
      <dgm:t>
        <a:bodyPr/>
        <a:lstStyle/>
        <a:p>
          <a:endParaRPr lang="en-US"/>
        </a:p>
      </dgm:t>
    </dgm:pt>
    <dgm:pt modelId="{81E72F53-AF70-4E3E-8470-481CCFFFF350}">
      <dgm:prSet/>
      <dgm:spPr/>
      <dgm:t>
        <a:bodyPr/>
        <a:lstStyle/>
        <a:p>
          <a:r>
            <a:rPr lang="en-US" dirty="0"/>
            <a:t>617.548.7640</a:t>
          </a:r>
        </a:p>
      </dgm:t>
    </dgm:pt>
    <dgm:pt modelId="{14F92D81-49FF-4EB5-A87C-BA650D1AC7EA}" type="parTrans" cxnId="{A521EB8F-B6B1-4DB3-B64B-20915844B173}">
      <dgm:prSet/>
      <dgm:spPr/>
      <dgm:t>
        <a:bodyPr/>
        <a:lstStyle/>
        <a:p>
          <a:endParaRPr lang="en-US"/>
        </a:p>
      </dgm:t>
    </dgm:pt>
    <dgm:pt modelId="{2813795B-DF82-4401-A177-3BCD8139B57B}" type="sibTrans" cxnId="{A521EB8F-B6B1-4DB3-B64B-20915844B173}">
      <dgm:prSet/>
      <dgm:spPr/>
      <dgm:t>
        <a:bodyPr/>
        <a:lstStyle/>
        <a:p>
          <a:endParaRPr lang="en-US"/>
        </a:p>
      </dgm:t>
    </dgm:pt>
    <dgm:pt modelId="{B8CC7F68-8785-4B5B-A23A-513F2F2396C3}">
      <dgm:prSet/>
      <dgm:spPr/>
      <dgm:t>
        <a:bodyPr/>
        <a:lstStyle/>
        <a:p>
          <a:r>
            <a:rPr lang="en-US" dirty="0"/>
            <a:t>laurie@finepointassociates.com</a:t>
          </a:r>
        </a:p>
      </dgm:t>
    </dgm:pt>
    <dgm:pt modelId="{06002B73-4ED7-4445-BA2F-C35145538F78}" type="parTrans" cxnId="{188C6842-D00F-4DA3-BD00-C5CF63BF33A1}">
      <dgm:prSet/>
      <dgm:spPr/>
      <dgm:t>
        <a:bodyPr/>
        <a:lstStyle/>
        <a:p>
          <a:endParaRPr lang="en-US"/>
        </a:p>
      </dgm:t>
    </dgm:pt>
    <dgm:pt modelId="{BBEE7C6F-F43D-40FA-9558-07B365A2D7A7}" type="sibTrans" cxnId="{188C6842-D00F-4DA3-BD00-C5CF63BF33A1}">
      <dgm:prSet/>
      <dgm:spPr/>
      <dgm:t>
        <a:bodyPr/>
        <a:lstStyle/>
        <a:p>
          <a:endParaRPr lang="en-US"/>
        </a:p>
      </dgm:t>
    </dgm:pt>
    <dgm:pt modelId="{8FCCD051-2C8C-494C-807E-89A677A9C3D5}">
      <dgm:prSet/>
      <dgm:spPr/>
      <dgm:t>
        <a:bodyPr/>
        <a:lstStyle/>
        <a:p>
          <a:r>
            <a:rPr lang="en-US" dirty="0"/>
            <a:t>Manger of Affordable Housing Programs</a:t>
          </a:r>
        </a:p>
      </dgm:t>
    </dgm:pt>
    <dgm:pt modelId="{63747D55-D78B-496C-9781-2C5BBA256607}" type="parTrans" cxnId="{2BF5B1AB-6F47-4071-BCB9-72D284F7D699}">
      <dgm:prSet/>
      <dgm:spPr/>
      <dgm:t>
        <a:bodyPr/>
        <a:lstStyle/>
        <a:p>
          <a:endParaRPr lang="en-US"/>
        </a:p>
      </dgm:t>
    </dgm:pt>
    <dgm:pt modelId="{4ADF1623-0F5D-4D45-A434-FA5AEBC6617B}" type="sibTrans" cxnId="{2BF5B1AB-6F47-4071-BCB9-72D284F7D699}">
      <dgm:prSet/>
      <dgm:spPr/>
      <dgm:t>
        <a:bodyPr/>
        <a:lstStyle/>
        <a:p>
          <a:endParaRPr lang="en-US"/>
        </a:p>
      </dgm:t>
    </dgm:pt>
    <dgm:pt modelId="{E046E49C-E523-4249-94F0-ED18C729C16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Kate Joyce </a:t>
          </a:r>
        </a:p>
      </dgm:t>
    </dgm:pt>
    <dgm:pt modelId="{0CA69C2A-2070-4F6A-AD3C-B602BC9C7120}" type="parTrans" cxnId="{5AB25E6E-4EA1-436C-9253-2E503842B69B}">
      <dgm:prSet/>
      <dgm:spPr/>
      <dgm:t>
        <a:bodyPr/>
        <a:lstStyle/>
        <a:p>
          <a:endParaRPr lang="en-US"/>
        </a:p>
      </dgm:t>
    </dgm:pt>
    <dgm:pt modelId="{97C39F37-5E96-421A-AF01-A845AB49B933}" type="sibTrans" cxnId="{5AB25E6E-4EA1-436C-9253-2E503842B69B}">
      <dgm:prSet/>
      <dgm:spPr/>
      <dgm:t>
        <a:bodyPr/>
        <a:lstStyle/>
        <a:p>
          <a:endParaRPr lang="en-US"/>
        </a:p>
      </dgm:t>
    </dgm:pt>
    <dgm:pt modelId="{DFC8A42E-2201-4322-A9D9-9EAED0E76B0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Michelle Mastroianni</a:t>
          </a:r>
        </a:p>
      </dgm:t>
    </dgm:pt>
    <dgm:pt modelId="{533DC0D8-032E-49DE-AF32-D15651CBE953}" type="parTrans" cxnId="{C515DFE5-4952-4F4C-A708-614501E9223B}">
      <dgm:prSet/>
      <dgm:spPr/>
      <dgm:t>
        <a:bodyPr/>
        <a:lstStyle/>
        <a:p>
          <a:endParaRPr lang="en-US"/>
        </a:p>
      </dgm:t>
    </dgm:pt>
    <dgm:pt modelId="{70356DA9-C023-4EB5-93D1-97B5656DBCA3}" type="sibTrans" cxnId="{C515DFE5-4952-4F4C-A708-614501E9223B}">
      <dgm:prSet/>
      <dgm:spPr/>
      <dgm:t>
        <a:bodyPr/>
        <a:lstStyle/>
        <a:p>
          <a:endParaRPr lang="en-US"/>
        </a:p>
      </dgm:t>
    </dgm:pt>
    <dgm:pt modelId="{8FEAEF5C-DC98-480C-82AB-A02280ED1DD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Olga </a:t>
          </a:r>
          <a:r>
            <a:rPr lang="en-US" dirty="0" err="1">
              <a:solidFill>
                <a:schemeClr val="tx1"/>
              </a:solidFill>
            </a:rPr>
            <a:t>Pitel</a:t>
          </a:r>
          <a:endParaRPr lang="en-US" dirty="0">
            <a:solidFill>
              <a:schemeClr val="tx1"/>
            </a:solidFill>
          </a:endParaRPr>
        </a:p>
      </dgm:t>
    </dgm:pt>
    <dgm:pt modelId="{4837588A-9C26-4416-909D-B4F95A3AB9C7}" type="parTrans" cxnId="{75E8B9A9-3F50-4E4C-A22E-9A97E24A927E}">
      <dgm:prSet/>
      <dgm:spPr/>
      <dgm:t>
        <a:bodyPr/>
        <a:lstStyle/>
        <a:p>
          <a:endParaRPr lang="en-US"/>
        </a:p>
      </dgm:t>
    </dgm:pt>
    <dgm:pt modelId="{37974394-DA7D-4CC6-AC9B-10C598343A78}" type="sibTrans" cxnId="{75E8B9A9-3F50-4E4C-A22E-9A97E24A927E}">
      <dgm:prSet/>
      <dgm:spPr/>
      <dgm:t>
        <a:bodyPr/>
        <a:lstStyle/>
        <a:p>
          <a:endParaRPr lang="en-US"/>
        </a:p>
      </dgm:t>
    </dgm:pt>
    <dgm:pt modelId="{248EBD6A-7237-40CC-9E71-38E09147E60E}">
      <dgm:prSet/>
      <dgm:spPr/>
      <dgm:t>
        <a:bodyPr/>
        <a:lstStyle/>
        <a:p>
          <a:r>
            <a:rPr lang="en-US" dirty="0"/>
            <a:t>Senior Compliance Analyst</a:t>
          </a:r>
        </a:p>
      </dgm:t>
    </dgm:pt>
    <dgm:pt modelId="{16BC055C-2CBA-4881-BDC9-59A57E731B5D}" type="parTrans" cxnId="{708FEBE9-2161-4A58-82BD-CCA7AC9B5F70}">
      <dgm:prSet/>
      <dgm:spPr/>
      <dgm:t>
        <a:bodyPr/>
        <a:lstStyle/>
        <a:p>
          <a:endParaRPr lang="en-US"/>
        </a:p>
      </dgm:t>
    </dgm:pt>
    <dgm:pt modelId="{F2E6EFBA-856C-4FFB-9700-989AD652E0E6}" type="sibTrans" cxnId="{708FEBE9-2161-4A58-82BD-CCA7AC9B5F70}">
      <dgm:prSet/>
      <dgm:spPr/>
      <dgm:t>
        <a:bodyPr/>
        <a:lstStyle/>
        <a:p>
          <a:endParaRPr lang="en-US"/>
        </a:p>
      </dgm:t>
    </dgm:pt>
    <dgm:pt modelId="{4BB5C25C-677C-4438-97A8-1076AB736ACC}">
      <dgm:prSet/>
      <dgm:spPr/>
      <dgm:t>
        <a:bodyPr/>
        <a:lstStyle/>
        <a:p>
          <a:r>
            <a:rPr lang="en-US" dirty="0"/>
            <a:t>508.574.8293</a:t>
          </a:r>
        </a:p>
      </dgm:t>
    </dgm:pt>
    <dgm:pt modelId="{B27CDDAD-924A-473D-AE49-207A51C2D7E2}" type="parTrans" cxnId="{0A3B8666-4241-4082-9479-41CCFD4C6173}">
      <dgm:prSet/>
      <dgm:spPr/>
      <dgm:t>
        <a:bodyPr/>
        <a:lstStyle/>
        <a:p>
          <a:endParaRPr lang="en-US"/>
        </a:p>
      </dgm:t>
    </dgm:pt>
    <dgm:pt modelId="{1E075112-4EF2-4558-AA22-EAA7F73B056B}" type="sibTrans" cxnId="{0A3B8666-4241-4082-9479-41CCFD4C6173}">
      <dgm:prSet/>
      <dgm:spPr/>
      <dgm:t>
        <a:bodyPr/>
        <a:lstStyle/>
        <a:p>
          <a:endParaRPr lang="en-US"/>
        </a:p>
      </dgm:t>
    </dgm:pt>
    <dgm:pt modelId="{4EF6A3A2-97E7-47F5-A3C1-3A292C5273B6}">
      <dgm:prSet/>
      <dgm:spPr/>
      <dgm:t>
        <a:bodyPr/>
        <a:lstStyle/>
        <a:p>
          <a:r>
            <a:rPr lang="en-US" dirty="0"/>
            <a:t>Compliance Analyst</a:t>
          </a:r>
        </a:p>
      </dgm:t>
    </dgm:pt>
    <dgm:pt modelId="{A2F4E0E8-5D19-400A-B73D-0D66126F213C}" type="parTrans" cxnId="{9ABC465F-0245-43FF-87E8-1F75CB6A9BB7}">
      <dgm:prSet/>
      <dgm:spPr/>
      <dgm:t>
        <a:bodyPr/>
        <a:lstStyle/>
        <a:p>
          <a:endParaRPr lang="en-US"/>
        </a:p>
      </dgm:t>
    </dgm:pt>
    <dgm:pt modelId="{2CBF2F18-7AE1-4919-9CA0-507C936C516B}" type="sibTrans" cxnId="{9ABC465F-0245-43FF-87E8-1F75CB6A9BB7}">
      <dgm:prSet/>
      <dgm:spPr/>
      <dgm:t>
        <a:bodyPr/>
        <a:lstStyle/>
        <a:p>
          <a:endParaRPr lang="en-US"/>
        </a:p>
      </dgm:t>
    </dgm:pt>
    <dgm:pt modelId="{906544EF-9402-43EE-B454-772AE4581694}">
      <dgm:prSet/>
      <dgm:spPr/>
      <dgm:t>
        <a:bodyPr/>
        <a:lstStyle/>
        <a:p>
          <a:r>
            <a:rPr lang="en-US" dirty="0"/>
            <a:t>978.833.8437</a:t>
          </a:r>
        </a:p>
      </dgm:t>
    </dgm:pt>
    <dgm:pt modelId="{5F7F8F08-4358-4DF7-8346-649728DF2655}" type="parTrans" cxnId="{6B753A52-C58F-4061-BFEC-CA0930ADCB3B}">
      <dgm:prSet/>
      <dgm:spPr/>
      <dgm:t>
        <a:bodyPr/>
        <a:lstStyle/>
        <a:p>
          <a:endParaRPr lang="en-US"/>
        </a:p>
      </dgm:t>
    </dgm:pt>
    <dgm:pt modelId="{21CAB9B3-D684-4FD4-A2E5-86C9D9C8A43B}" type="sibTrans" cxnId="{6B753A52-C58F-4061-BFEC-CA0930ADCB3B}">
      <dgm:prSet/>
      <dgm:spPr/>
      <dgm:t>
        <a:bodyPr/>
        <a:lstStyle/>
        <a:p>
          <a:endParaRPr lang="en-US"/>
        </a:p>
      </dgm:t>
    </dgm:pt>
    <dgm:pt modelId="{82319DA2-40AD-413F-B5AE-271C6190F5C3}">
      <dgm:prSet/>
      <dgm:spPr/>
      <dgm:t>
        <a:bodyPr/>
        <a:lstStyle/>
        <a:p>
          <a:r>
            <a:rPr lang="en-US" dirty="0"/>
            <a:t>michelle@finepointassociates.com</a:t>
          </a:r>
        </a:p>
      </dgm:t>
    </dgm:pt>
    <dgm:pt modelId="{4D6DA383-EA08-4218-A70A-DBA00B724103}" type="parTrans" cxnId="{E89D5977-5716-4E0E-BCF4-BFAD0B8A3401}">
      <dgm:prSet/>
      <dgm:spPr/>
      <dgm:t>
        <a:bodyPr/>
        <a:lstStyle/>
        <a:p>
          <a:endParaRPr lang="en-US"/>
        </a:p>
      </dgm:t>
    </dgm:pt>
    <dgm:pt modelId="{B77C83C2-9A14-4B80-B711-4BC586DA6ED6}" type="sibTrans" cxnId="{E89D5977-5716-4E0E-BCF4-BFAD0B8A3401}">
      <dgm:prSet/>
      <dgm:spPr/>
      <dgm:t>
        <a:bodyPr/>
        <a:lstStyle/>
        <a:p>
          <a:endParaRPr lang="en-US"/>
        </a:p>
      </dgm:t>
    </dgm:pt>
    <dgm:pt modelId="{E8DC854B-BB8C-447D-80BB-99FDAAE19D88}">
      <dgm:prSet/>
      <dgm:spPr/>
      <dgm:t>
        <a:bodyPr/>
        <a:lstStyle/>
        <a:p>
          <a:r>
            <a:rPr lang="en-US" dirty="0"/>
            <a:t>olga@finepointassociates.com</a:t>
          </a:r>
        </a:p>
      </dgm:t>
    </dgm:pt>
    <dgm:pt modelId="{060757F1-A057-4C5C-84E8-1DD19474E24B}" type="parTrans" cxnId="{85A8A144-D66B-4BEB-81AC-C6934F1E326E}">
      <dgm:prSet/>
      <dgm:spPr/>
      <dgm:t>
        <a:bodyPr/>
        <a:lstStyle/>
        <a:p>
          <a:endParaRPr lang="en-US"/>
        </a:p>
      </dgm:t>
    </dgm:pt>
    <dgm:pt modelId="{2E99DCF3-79DF-47FC-9891-3FE71FFD4AFC}" type="sibTrans" cxnId="{85A8A144-D66B-4BEB-81AC-C6934F1E326E}">
      <dgm:prSet/>
      <dgm:spPr/>
      <dgm:t>
        <a:bodyPr/>
        <a:lstStyle/>
        <a:p>
          <a:endParaRPr lang="en-US"/>
        </a:p>
      </dgm:t>
    </dgm:pt>
    <dgm:pt modelId="{A762611D-7337-4F51-BDDA-30091939EA72}">
      <dgm:prSet/>
      <dgm:spPr/>
      <dgm:t>
        <a:bodyPr/>
        <a:lstStyle/>
        <a:p>
          <a:r>
            <a:rPr lang="en-US" dirty="0"/>
            <a:t>kate@finepointassociares.com</a:t>
          </a:r>
        </a:p>
      </dgm:t>
    </dgm:pt>
    <dgm:pt modelId="{EBAD9D0F-5A3A-4556-BC04-DA0573C13F15}" type="parTrans" cxnId="{D9DF1A7A-8998-47B4-AE9E-D251AE36B567}">
      <dgm:prSet/>
      <dgm:spPr/>
      <dgm:t>
        <a:bodyPr/>
        <a:lstStyle/>
        <a:p>
          <a:endParaRPr lang="en-US"/>
        </a:p>
      </dgm:t>
    </dgm:pt>
    <dgm:pt modelId="{901C037A-2C00-4FD1-A51B-F4F34AF97746}" type="sibTrans" cxnId="{D9DF1A7A-8998-47B4-AE9E-D251AE36B567}">
      <dgm:prSet/>
      <dgm:spPr/>
      <dgm:t>
        <a:bodyPr/>
        <a:lstStyle/>
        <a:p>
          <a:endParaRPr lang="en-US"/>
        </a:p>
      </dgm:t>
    </dgm:pt>
    <dgm:pt modelId="{7A7BFA59-32CE-4372-94E9-BE377A4592F5}">
      <dgm:prSet/>
      <dgm:spPr/>
      <dgm:t>
        <a:bodyPr/>
        <a:lstStyle/>
        <a:p>
          <a:r>
            <a:rPr lang="en-US" dirty="0"/>
            <a:t>Compliance Analyst</a:t>
          </a:r>
        </a:p>
      </dgm:t>
    </dgm:pt>
    <dgm:pt modelId="{4F8EC30B-FEE7-448E-BDDC-991731A7E9E7}" type="parTrans" cxnId="{83437C7D-9583-4833-A07D-6341AA191884}">
      <dgm:prSet/>
      <dgm:spPr/>
      <dgm:t>
        <a:bodyPr/>
        <a:lstStyle/>
        <a:p>
          <a:endParaRPr lang="en-US"/>
        </a:p>
      </dgm:t>
    </dgm:pt>
    <dgm:pt modelId="{B4FB6BC4-4CC7-4DDB-9B4E-A93758D2989F}" type="sibTrans" cxnId="{83437C7D-9583-4833-A07D-6341AA191884}">
      <dgm:prSet/>
      <dgm:spPr/>
      <dgm:t>
        <a:bodyPr/>
        <a:lstStyle/>
        <a:p>
          <a:endParaRPr lang="en-US"/>
        </a:p>
      </dgm:t>
    </dgm:pt>
    <dgm:pt modelId="{D75DDBE3-7562-442F-950D-199A1D473D67}">
      <dgm:prSet/>
      <dgm:spPr/>
      <dgm:t>
        <a:bodyPr/>
        <a:lstStyle/>
        <a:p>
          <a:r>
            <a:rPr lang="en-US"/>
            <a:t>508.341.5542</a:t>
          </a:r>
          <a:endParaRPr lang="en-US" dirty="0"/>
        </a:p>
      </dgm:t>
    </dgm:pt>
    <dgm:pt modelId="{A4B82B92-CACA-4C79-BA9A-6BB9E10E7093}" type="parTrans" cxnId="{44922070-2D97-4C0C-B96B-A86BCE5ED619}">
      <dgm:prSet/>
      <dgm:spPr/>
      <dgm:t>
        <a:bodyPr/>
        <a:lstStyle/>
        <a:p>
          <a:endParaRPr lang="en-US"/>
        </a:p>
      </dgm:t>
    </dgm:pt>
    <dgm:pt modelId="{89009B71-646A-4ECE-99F8-D45847A764E0}" type="sibTrans" cxnId="{44922070-2D97-4C0C-B96B-A86BCE5ED619}">
      <dgm:prSet/>
      <dgm:spPr/>
      <dgm:t>
        <a:bodyPr/>
        <a:lstStyle/>
        <a:p>
          <a:endParaRPr lang="en-US"/>
        </a:p>
      </dgm:t>
    </dgm:pt>
    <dgm:pt modelId="{C0B476C6-7963-488A-9B68-1BF1CD86EBD2}" type="pres">
      <dgm:prSet presAssocID="{31611502-D7DF-48FA-9BFF-7090888CE0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125252-BF66-4589-AF27-8D0EA37FB38A}" type="pres">
      <dgm:prSet presAssocID="{06557DF3-5908-4A64-9D47-CD38C3DEC9F8}" presName="linNode" presStyleCnt="0"/>
      <dgm:spPr/>
    </dgm:pt>
    <dgm:pt modelId="{7904B778-B5A4-4974-9CDE-E7E737344E8E}" type="pres">
      <dgm:prSet presAssocID="{06557DF3-5908-4A64-9D47-CD38C3DEC9F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BF96F-3789-4E38-8589-FC1291F384A0}" type="pres">
      <dgm:prSet presAssocID="{06557DF3-5908-4A64-9D47-CD38C3DEC9F8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4AC3-675C-42D6-A3F4-CC7156D156E8}" type="pres">
      <dgm:prSet presAssocID="{C2AD0E7E-8CA9-4389-A26E-6FF85B8A0206}" presName="sp" presStyleCnt="0"/>
      <dgm:spPr/>
    </dgm:pt>
    <dgm:pt modelId="{1643C0F5-FCC9-4EA0-9838-EC40009338D2}" type="pres">
      <dgm:prSet presAssocID="{B9A6124F-AFD5-4CF5-AB35-E6CE12DB00A7}" presName="linNode" presStyleCnt="0"/>
      <dgm:spPr/>
    </dgm:pt>
    <dgm:pt modelId="{F4A34E51-3BD1-45DB-A026-55EE5EA51139}" type="pres">
      <dgm:prSet presAssocID="{B9A6124F-AFD5-4CF5-AB35-E6CE12DB00A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1765A-1803-4E70-B90A-C51B524AF99D}" type="pres">
      <dgm:prSet presAssocID="{B9A6124F-AFD5-4CF5-AB35-E6CE12DB00A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04205-AB6C-4926-AC65-A2C339645F73}" type="pres">
      <dgm:prSet presAssocID="{4F4C2626-FA9A-4BEF-ADBE-7A3261BD0CC0}" presName="sp" presStyleCnt="0"/>
      <dgm:spPr/>
    </dgm:pt>
    <dgm:pt modelId="{1D350218-0D33-43D1-A318-7BC2A12CB190}" type="pres">
      <dgm:prSet presAssocID="{815EE8D7-8E5F-49A8-9170-356BF2CD1C3E}" presName="linNode" presStyleCnt="0"/>
      <dgm:spPr/>
    </dgm:pt>
    <dgm:pt modelId="{D7F3CA29-B55A-45B0-8CE8-3A6959981E0E}" type="pres">
      <dgm:prSet presAssocID="{815EE8D7-8E5F-49A8-9170-356BF2CD1C3E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9D8BE-D11B-4097-9D8E-1C4BD0966AD2}" type="pres">
      <dgm:prSet presAssocID="{815EE8D7-8E5F-49A8-9170-356BF2CD1C3E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63CD5-A214-4484-B35F-04DF67B4F158}" type="pres">
      <dgm:prSet presAssocID="{7CBC63FC-1809-4247-8574-F5D22F2D16E9}" presName="sp" presStyleCnt="0"/>
      <dgm:spPr/>
    </dgm:pt>
    <dgm:pt modelId="{DBCE20D5-FC5C-4D51-A647-A8C4DA3A400D}" type="pres">
      <dgm:prSet presAssocID="{E046E49C-E523-4249-94F0-ED18C729C16C}" presName="linNode" presStyleCnt="0"/>
      <dgm:spPr/>
    </dgm:pt>
    <dgm:pt modelId="{C15CF4BA-0007-414C-8654-23A0A4892E5D}" type="pres">
      <dgm:prSet presAssocID="{E046E49C-E523-4249-94F0-ED18C729C16C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9CC1D-2B32-4716-9624-432CCCF2B328}" type="pres">
      <dgm:prSet presAssocID="{E046E49C-E523-4249-94F0-ED18C729C16C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A8A06-60DB-4574-A1C1-9DF0AD2240A0}" type="pres">
      <dgm:prSet presAssocID="{97C39F37-5E96-421A-AF01-A845AB49B933}" presName="sp" presStyleCnt="0"/>
      <dgm:spPr/>
    </dgm:pt>
    <dgm:pt modelId="{7C380F3B-1FFC-4ECB-837C-A1530E9ADC36}" type="pres">
      <dgm:prSet presAssocID="{DFC8A42E-2201-4322-A9D9-9EAED0E76B0C}" presName="linNode" presStyleCnt="0"/>
      <dgm:spPr/>
    </dgm:pt>
    <dgm:pt modelId="{C2F90590-4C21-4AED-B840-5EC2222D8383}" type="pres">
      <dgm:prSet presAssocID="{DFC8A42E-2201-4322-A9D9-9EAED0E76B0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45A52-210B-42D5-92AE-05B524115A2A}" type="pres">
      <dgm:prSet presAssocID="{DFC8A42E-2201-4322-A9D9-9EAED0E76B0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FD9E1-4A82-47E5-80CF-C3B6F8F33040}" type="pres">
      <dgm:prSet presAssocID="{70356DA9-C023-4EB5-93D1-97B5656DBCA3}" presName="sp" presStyleCnt="0"/>
      <dgm:spPr/>
    </dgm:pt>
    <dgm:pt modelId="{54BFECD2-4879-46B5-A71A-3F756A3A2EF1}" type="pres">
      <dgm:prSet presAssocID="{8FEAEF5C-DC98-480C-82AB-A02280ED1DDC}" presName="linNode" presStyleCnt="0"/>
      <dgm:spPr/>
    </dgm:pt>
    <dgm:pt modelId="{CCB51ECE-DF7A-45F7-B606-79DA732EA9AE}" type="pres">
      <dgm:prSet presAssocID="{8FEAEF5C-DC98-480C-82AB-A02280ED1D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5D9D9-ACE1-4FB4-8938-05BB29208822}" type="pres">
      <dgm:prSet presAssocID="{8FEAEF5C-DC98-480C-82AB-A02280ED1D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BC465F-0245-43FF-87E8-1F75CB6A9BB7}" srcId="{DFC8A42E-2201-4322-A9D9-9EAED0E76B0C}" destId="{4EF6A3A2-97E7-47F5-A3C1-3A292C5273B6}" srcOrd="0" destOrd="0" parTransId="{A2F4E0E8-5D19-400A-B73D-0D66126F213C}" sibTransId="{2CBF2F18-7AE1-4919-9CA0-507C936C516B}"/>
    <dgm:cxn modelId="{75E8B9A9-3F50-4E4C-A22E-9A97E24A927E}" srcId="{31611502-D7DF-48FA-9BFF-7090888CE004}" destId="{8FEAEF5C-DC98-480C-82AB-A02280ED1DDC}" srcOrd="5" destOrd="0" parTransId="{4837588A-9C26-4416-909D-B4F95A3AB9C7}" sibTransId="{37974394-DA7D-4CC6-AC9B-10C598343A78}"/>
    <dgm:cxn modelId="{8171E9B4-239D-45AE-8347-4C828668610D}" type="presOf" srcId="{12175DAD-73A8-413A-A645-141F728470F4}" destId="{4DA1765A-1803-4E70-B90A-C51B524AF99D}" srcOrd="0" destOrd="1" presId="urn:microsoft.com/office/officeart/2005/8/layout/vList5"/>
    <dgm:cxn modelId="{F3DD7E26-7C77-49E7-968E-3804530E8909}" type="presOf" srcId="{1A240A74-2B0E-4D0C-83A2-694090D540F9}" destId="{4DA1765A-1803-4E70-B90A-C51B524AF99D}" srcOrd="0" destOrd="0" presId="urn:microsoft.com/office/officeart/2005/8/layout/vList5"/>
    <dgm:cxn modelId="{85A8A144-D66B-4BEB-81AC-C6934F1E326E}" srcId="{8FEAEF5C-DC98-480C-82AB-A02280ED1DDC}" destId="{E8DC854B-BB8C-447D-80BB-99FDAAE19D88}" srcOrd="2" destOrd="0" parTransId="{060757F1-A057-4C5C-84E8-1DD19474E24B}" sibTransId="{2E99DCF3-79DF-47FC-9891-3FE71FFD4AFC}"/>
    <dgm:cxn modelId="{25966B08-3991-4802-B3B2-5AE88EC1BFD7}" srcId="{06557DF3-5908-4A64-9D47-CD38C3DEC9F8}" destId="{9095F506-F164-452D-861C-A6CD3142BD89}" srcOrd="2" destOrd="0" parTransId="{61D5D25D-B808-4B50-9DAC-1273813974A5}" sibTransId="{5F2E10EB-47B1-422D-A067-AB44E757CBF6}"/>
    <dgm:cxn modelId="{C3E3A77F-B8F9-46A8-853D-58F17B44C31B}" srcId="{06557DF3-5908-4A64-9D47-CD38C3DEC9F8}" destId="{7726C238-F313-4B37-8B43-F932C32C86FF}" srcOrd="0" destOrd="0" parTransId="{40E3FFC4-A855-43D1-BB35-4ABE42E0BD20}" sibTransId="{F78FEE07-3169-4FC6-A93C-4E0BCD494C84}"/>
    <dgm:cxn modelId="{0BE81914-23A9-4525-9DD4-002F1CDB006D}" type="presOf" srcId="{815EE8D7-8E5F-49A8-9170-356BF2CD1C3E}" destId="{D7F3CA29-B55A-45B0-8CE8-3A6959981E0E}" srcOrd="0" destOrd="0" presId="urn:microsoft.com/office/officeart/2005/8/layout/vList5"/>
    <dgm:cxn modelId="{83437C7D-9583-4833-A07D-6341AA191884}" srcId="{8FEAEF5C-DC98-480C-82AB-A02280ED1DDC}" destId="{7A7BFA59-32CE-4372-94E9-BE377A4592F5}" srcOrd="0" destOrd="0" parTransId="{4F8EC30B-FEE7-448E-BDDC-991731A7E9E7}" sibTransId="{B4FB6BC4-4CC7-4DDB-9B4E-A93758D2989F}"/>
    <dgm:cxn modelId="{F59CD6B8-F412-4A78-8213-1521DE2DAF2B}" type="presOf" srcId="{B8CC7F68-8785-4B5B-A23A-513F2F2396C3}" destId="{DB49D8BE-D11B-4097-9D8E-1C4BD0966AD2}" srcOrd="0" destOrd="2" presId="urn:microsoft.com/office/officeart/2005/8/layout/vList5"/>
    <dgm:cxn modelId="{07C4D6E7-60A6-4467-910F-D3570E599E7C}" type="presOf" srcId="{E8DC854B-BB8C-447D-80BB-99FDAAE19D88}" destId="{5B45D9D9-ACE1-4FB4-8938-05BB29208822}" srcOrd="0" destOrd="2" presId="urn:microsoft.com/office/officeart/2005/8/layout/vList5"/>
    <dgm:cxn modelId="{D667C060-1249-4120-889C-14B2611F93E4}" type="presOf" srcId="{D75DDBE3-7562-442F-950D-199A1D473D67}" destId="{5B45D9D9-ACE1-4FB4-8938-05BB29208822}" srcOrd="0" destOrd="1" presId="urn:microsoft.com/office/officeart/2005/8/layout/vList5"/>
    <dgm:cxn modelId="{D0790D5F-F168-4630-A017-76946DF5083E}" type="presOf" srcId="{248EBD6A-7237-40CC-9E71-38E09147E60E}" destId="{4FF9CC1D-2B32-4716-9624-432CCCF2B328}" srcOrd="0" destOrd="0" presId="urn:microsoft.com/office/officeart/2005/8/layout/vList5"/>
    <dgm:cxn modelId="{0A3B8666-4241-4082-9479-41CCFD4C6173}" srcId="{E046E49C-E523-4249-94F0-ED18C729C16C}" destId="{4BB5C25C-677C-4438-97A8-1076AB736ACC}" srcOrd="1" destOrd="0" parTransId="{B27CDDAD-924A-473D-AE49-207A51C2D7E2}" sibTransId="{1E075112-4EF2-4558-AA22-EAA7F73B056B}"/>
    <dgm:cxn modelId="{76E17D96-28A6-45D8-A495-4455D0828054}" srcId="{31611502-D7DF-48FA-9BFF-7090888CE004}" destId="{06557DF3-5908-4A64-9D47-CD38C3DEC9F8}" srcOrd="0" destOrd="0" parTransId="{84F0426C-8590-439D-852F-8632EB719158}" sibTransId="{C2AD0E7E-8CA9-4389-A26E-6FF85B8A0206}"/>
    <dgm:cxn modelId="{188C6842-D00F-4DA3-BD00-C5CF63BF33A1}" srcId="{815EE8D7-8E5F-49A8-9170-356BF2CD1C3E}" destId="{B8CC7F68-8785-4B5B-A23A-513F2F2396C3}" srcOrd="2" destOrd="0" parTransId="{06002B73-4ED7-4445-BA2F-C35145538F78}" sibTransId="{BBEE7C6F-F43D-40FA-9558-07B365A2D7A7}"/>
    <dgm:cxn modelId="{E46F7338-46D1-4BE3-853D-608A5CDF2C38}" type="presOf" srcId="{7A7BFA59-32CE-4372-94E9-BE377A4592F5}" destId="{5B45D9D9-ACE1-4FB4-8938-05BB29208822}" srcOrd="0" destOrd="0" presId="urn:microsoft.com/office/officeart/2005/8/layout/vList5"/>
    <dgm:cxn modelId="{882D3917-57B9-4EED-A92C-C107F7298F7E}" type="presOf" srcId="{4BB5C25C-677C-4438-97A8-1076AB736ACC}" destId="{4FF9CC1D-2B32-4716-9624-432CCCF2B328}" srcOrd="0" destOrd="1" presId="urn:microsoft.com/office/officeart/2005/8/layout/vList5"/>
    <dgm:cxn modelId="{EC67E455-A877-435C-A679-57A0542DBF98}" type="presOf" srcId="{C66A71FC-CA1F-4CE6-91EE-9AFCFAFDF467}" destId="{979BF96F-3789-4E38-8589-FC1291F384A0}" srcOrd="0" destOrd="1" presId="urn:microsoft.com/office/officeart/2005/8/layout/vList5"/>
    <dgm:cxn modelId="{6B753A52-C58F-4061-BFEC-CA0930ADCB3B}" srcId="{DFC8A42E-2201-4322-A9D9-9EAED0E76B0C}" destId="{906544EF-9402-43EE-B454-772AE4581694}" srcOrd="1" destOrd="0" parTransId="{5F7F8F08-4358-4DF7-8346-649728DF2655}" sibTransId="{21CAB9B3-D684-4FD4-A2E5-86C9D9C8A43B}"/>
    <dgm:cxn modelId="{46049D05-1EBB-473E-9B5C-B4AF64CA5487}" type="presOf" srcId="{E046E49C-E523-4249-94F0-ED18C729C16C}" destId="{C15CF4BA-0007-414C-8654-23A0A4892E5D}" srcOrd="0" destOrd="0" presId="urn:microsoft.com/office/officeart/2005/8/layout/vList5"/>
    <dgm:cxn modelId="{5AB25E6E-4EA1-436C-9253-2E503842B69B}" srcId="{31611502-D7DF-48FA-9BFF-7090888CE004}" destId="{E046E49C-E523-4249-94F0-ED18C729C16C}" srcOrd="3" destOrd="0" parTransId="{0CA69C2A-2070-4F6A-AD3C-B602BC9C7120}" sibTransId="{97C39F37-5E96-421A-AF01-A845AB49B933}"/>
    <dgm:cxn modelId="{A521EB8F-B6B1-4DB3-B64B-20915844B173}" srcId="{815EE8D7-8E5F-49A8-9170-356BF2CD1C3E}" destId="{81E72F53-AF70-4E3E-8470-481CCFFFF350}" srcOrd="1" destOrd="0" parTransId="{14F92D81-49FF-4EB5-A87C-BA650D1AC7EA}" sibTransId="{2813795B-DF82-4401-A177-3BCD8139B57B}"/>
    <dgm:cxn modelId="{590B8F2C-E7D0-4004-A395-456108EBE5D0}" srcId="{B9A6124F-AFD5-4CF5-AB35-E6CE12DB00A7}" destId="{12175DAD-73A8-413A-A645-141F728470F4}" srcOrd="1" destOrd="0" parTransId="{5A40D6B2-D35D-4AAD-B49E-79AA1D53E3E8}" sibTransId="{DB0E17D8-5122-4A7C-BC75-17F1E20AA56D}"/>
    <dgm:cxn modelId="{864E2B40-AA2D-42F7-9617-2F380CCDA71C}" type="presOf" srcId="{31611502-D7DF-48FA-9BFF-7090888CE004}" destId="{C0B476C6-7963-488A-9B68-1BF1CD86EBD2}" srcOrd="0" destOrd="0" presId="urn:microsoft.com/office/officeart/2005/8/layout/vList5"/>
    <dgm:cxn modelId="{3773A6C4-967E-40C3-B757-335C0C644091}" type="presOf" srcId="{4EF6A3A2-97E7-47F5-A3C1-3A292C5273B6}" destId="{52745A52-210B-42D5-92AE-05B524115A2A}" srcOrd="0" destOrd="0" presId="urn:microsoft.com/office/officeart/2005/8/layout/vList5"/>
    <dgm:cxn modelId="{19B500F2-2DA6-4309-AC52-DB68CD3E448A}" type="presOf" srcId="{7726C238-F313-4B37-8B43-F932C32C86FF}" destId="{979BF96F-3789-4E38-8589-FC1291F384A0}" srcOrd="0" destOrd="0" presId="urn:microsoft.com/office/officeart/2005/8/layout/vList5"/>
    <dgm:cxn modelId="{3B96D263-4240-44D2-861E-98DECAE6F226}" type="presOf" srcId="{9095F506-F164-452D-861C-A6CD3142BD89}" destId="{979BF96F-3789-4E38-8589-FC1291F384A0}" srcOrd="0" destOrd="2" presId="urn:microsoft.com/office/officeart/2005/8/layout/vList5"/>
    <dgm:cxn modelId="{44922070-2D97-4C0C-B96B-A86BCE5ED619}" srcId="{8FEAEF5C-DC98-480C-82AB-A02280ED1DDC}" destId="{D75DDBE3-7562-442F-950D-199A1D473D67}" srcOrd="1" destOrd="0" parTransId="{A4B82B92-CACA-4C79-BA9A-6BB9E10E7093}" sibTransId="{89009B71-646A-4ECE-99F8-D45847A764E0}"/>
    <dgm:cxn modelId="{FC486F94-525E-4210-977A-FBFBC869EC12}" type="presOf" srcId="{8FEAEF5C-DC98-480C-82AB-A02280ED1DDC}" destId="{CCB51ECE-DF7A-45F7-B606-79DA732EA9AE}" srcOrd="0" destOrd="0" presId="urn:microsoft.com/office/officeart/2005/8/layout/vList5"/>
    <dgm:cxn modelId="{307614B0-9408-4726-88FA-BF64DAB641D3}" srcId="{31611502-D7DF-48FA-9BFF-7090888CE004}" destId="{B9A6124F-AFD5-4CF5-AB35-E6CE12DB00A7}" srcOrd="1" destOrd="0" parTransId="{49B54C31-3C60-44A8-8B83-4126CFBE75B1}" sibTransId="{4F4C2626-FA9A-4BEF-ADBE-7A3261BD0CC0}"/>
    <dgm:cxn modelId="{A8F4F125-4F10-4523-9D29-E6C5F1C845F8}" srcId="{31611502-D7DF-48FA-9BFF-7090888CE004}" destId="{815EE8D7-8E5F-49A8-9170-356BF2CD1C3E}" srcOrd="2" destOrd="0" parTransId="{4512E7ED-A68C-49E7-A6F6-2A8A788DE3C5}" sibTransId="{7CBC63FC-1809-4247-8574-F5D22F2D16E9}"/>
    <dgm:cxn modelId="{9BDCFE8A-75AC-4B51-B56C-D5865907B5BE}" type="presOf" srcId="{82319DA2-40AD-413F-B5AE-271C6190F5C3}" destId="{52745A52-210B-42D5-92AE-05B524115A2A}" srcOrd="0" destOrd="2" presId="urn:microsoft.com/office/officeart/2005/8/layout/vList5"/>
    <dgm:cxn modelId="{E14762EC-6B66-46AB-A283-81821FC37694}" type="presOf" srcId="{FAAB1DBF-86F5-4489-AAE9-E69D94C5792A}" destId="{4DA1765A-1803-4E70-B90A-C51B524AF99D}" srcOrd="0" destOrd="2" presId="urn:microsoft.com/office/officeart/2005/8/layout/vList5"/>
    <dgm:cxn modelId="{8FCD7812-36FF-49DC-AA53-C62802219735}" type="presOf" srcId="{DFC8A42E-2201-4322-A9D9-9EAED0E76B0C}" destId="{C2F90590-4C21-4AED-B840-5EC2222D8383}" srcOrd="0" destOrd="0" presId="urn:microsoft.com/office/officeart/2005/8/layout/vList5"/>
    <dgm:cxn modelId="{E89D5977-5716-4E0E-BCF4-BFAD0B8A3401}" srcId="{DFC8A42E-2201-4322-A9D9-9EAED0E76B0C}" destId="{82319DA2-40AD-413F-B5AE-271C6190F5C3}" srcOrd="2" destOrd="0" parTransId="{4D6DA383-EA08-4218-A70A-DBA00B724103}" sibTransId="{B77C83C2-9A14-4B80-B711-4BC586DA6ED6}"/>
    <dgm:cxn modelId="{2AE395B4-8F3E-4779-9D65-D8C9A01AFE92}" type="presOf" srcId="{06557DF3-5908-4A64-9D47-CD38C3DEC9F8}" destId="{7904B778-B5A4-4974-9CDE-E7E737344E8E}" srcOrd="0" destOrd="0" presId="urn:microsoft.com/office/officeart/2005/8/layout/vList5"/>
    <dgm:cxn modelId="{786424B7-8B30-4BC4-A357-C8D42C5971FE}" type="presOf" srcId="{B9A6124F-AFD5-4CF5-AB35-E6CE12DB00A7}" destId="{F4A34E51-3BD1-45DB-A026-55EE5EA51139}" srcOrd="0" destOrd="0" presId="urn:microsoft.com/office/officeart/2005/8/layout/vList5"/>
    <dgm:cxn modelId="{3DE9BF36-048C-44FB-B882-F04468D1EC83}" srcId="{B9A6124F-AFD5-4CF5-AB35-E6CE12DB00A7}" destId="{FAAB1DBF-86F5-4489-AAE9-E69D94C5792A}" srcOrd="2" destOrd="0" parTransId="{ED91A3A9-5342-4BA7-BFBF-047B2E6BC79E}" sibTransId="{FFA33D9E-E00E-4C41-8513-0DD1070A9B8C}"/>
    <dgm:cxn modelId="{8F37CE97-C8ED-45D0-A40D-ED12DC4796B4}" type="presOf" srcId="{81E72F53-AF70-4E3E-8470-481CCFFFF350}" destId="{DB49D8BE-D11B-4097-9D8E-1C4BD0966AD2}" srcOrd="0" destOrd="1" presId="urn:microsoft.com/office/officeart/2005/8/layout/vList5"/>
    <dgm:cxn modelId="{A5DFF0FE-2603-4367-BC7C-B9092669C136}" type="presOf" srcId="{906544EF-9402-43EE-B454-772AE4581694}" destId="{52745A52-210B-42D5-92AE-05B524115A2A}" srcOrd="0" destOrd="1" presId="urn:microsoft.com/office/officeart/2005/8/layout/vList5"/>
    <dgm:cxn modelId="{F354B215-DADF-4E15-94A1-B1CBA2447917}" srcId="{B9A6124F-AFD5-4CF5-AB35-E6CE12DB00A7}" destId="{1A240A74-2B0E-4D0C-83A2-694090D540F9}" srcOrd="0" destOrd="0" parTransId="{269579DA-1716-42AC-9941-1219757E0805}" sibTransId="{001CA385-9765-41F7-B9C0-9EBDA91E41DB}"/>
    <dgm:cxn modelId="{2BF5B1AB-6F47-4071-BCB9-72D284F7D699}" srcId="{815EE8D7-8E5F-49A8-9170-356BF2CD1C3E}" destId="{8FCCD051-2C8C-494C-807E-89A677A9C3D5}" srcOrd="0" destOrd="0" parTransId="{63747D55-D78B-496C-9781-2C5BBA256607}" sibTransId="{4ADF1623-0F5D-4D45-A434-FA5AEBC6617B}"/>
    <dgm:cxn modelId="{3F338FDC-38EA-4CF6-A3E1-D61CB23F7FF2}" srcId="{06557DF3-5908-4A64-9D47-CD38C3DEC9F8}" destId="{C66A71FC-CA1F-4CE6-91EE-9AFCFAFDF467}" srcOrd="1" destOrd="0" parTransId="{389A2D34-DAC8-487B-A65A-1C383FE09EC1}" sibTransId="{1D7EF161-762A-4C01-8D21-322732329470}"/>
    <dgm:cxn modelId="{C515DFE5-4952-4F4C-A708-614501E9223B}" srcId="{31611502-D7DF-48FA-9BFF-7090888CE004}" destId="{DFC8A42E-2201-4322-A9D9-9EAED0E76B0C}" srcOrd="4" destOrd="0" parTransId="{533DC0D8-032E-49DE-AF32-D15651CBE953}" sibTransId="{70356DA9-C023-4EB5-93D1-97B5656DBCA3}"/>
    <dgm:cxn modelId="{D9DF1A7A-8998-47B4-AE9E-D251AE36B567}" srcId="{E046E49C-E523-4249-94F0-ED18C729C16C}" destId="{A762611D-7337-4F51-BDDA-30091939EA72}" srcOrd="2" destOrd="0" parTransId="{EBAD9D0F-5A3A-4556-BC04-DA0573C13F15}" sibTransId="{901C037A-2C00-4FD1-A51B-F4F34AF97746}"/>
    <dgm:cxn modelId="{E3A7D26D-04EA-4FB8-A699-598DA468981E}" type="presOf" srcId="{A762611D-7337-4F51-BDDA-30091939EA72}" destId="{4FF9CC1D-2B32-4716-9624-432CCCF2B328}" srcOrd="0" destOrd="2" presId="urn:microsoft.com/office/officeart/2005/8/layout/vList5"/>
    <dgm:cxn modelId="{708FEBE9-2161-4A58-82BD-CCA7AC9B5F70}" srcId="{E046E49C-E523-4249-94F0-ED18C729C16C}" destId="{248EBD6A-7237-40CC-9E71-38E09147E60E}" srcOrd="0" destOrd="0" parTransId="{16BC055C-2CBA-4881-BDC9-59A57E731B5D}" sibTransId="{F2E6EFBA-856C-4FFB-9700-989AD652E0E6}"/>
    <dgm:cxn modelId="{98B4EB50-AC18-46BE-A9E5-485373FEB215}" type="presOf" srcId="{8FCCD051-2C8C-494C-807E-89A677A9C3D5}" destId="{DB49D8BE-D11B-4097-9D8E-1C4BD0966AD2}" srcOrd="0" destOrd="0" presId="urn:microsoft.com/office/officeart/2005/8/layout/vList5"/>
    <dgm:cxn modelId="{E32F18E0-75BF-4D5A-A3BE-E7D2D46019BA}" type="presParOf" srcId="{C0B476C6-7963-488A-9B68-1BF1CD86EBD2}" destId="{DB125252-BF66-4589-AF27-8D0EA37FB38A}" srcOrd="0" destOrd="0" presId="urn:microsoft.com/office/officeart/2005/8/layout/vList5"/>
    <dgm:cxn modelId="{0137CD59-0666-405F-8129-4A4A9987DF8F}" type="presParOf" srcId="{DB125252-BF66-4589-AF27-8D0EA37FB38A}" destId="{7904B778-B5A4-4974-9CDE-E7E737344E8E}" srcOrd="0" destOrd="0" presId="urn:microsoft.com/office/officeart/2005/8/layout/vList5"/>
    <dgm:cxn modelId="{CA0AC884-8160-412E-8116-5F7E25B17B84}" type="presParOf" srcId="{DB125252-BF66-4589-AF27-8D0EA37FB38A}" destId="{979BF96F-3789-4E38-8589-FC1291F384A0}" srcOrd="1" destOrd="0" presId="urn:microsoft.com/office/officeart/2005/8/layout/vList5"/>
    <dgm:cxn modelId="{C72AF841-C41E-42B8-A0FA-30D08E67492C}" type="presParOf" srcId="{C0B476C6-7963-488A-9B68-1BF1CD86EBD2}" destId="{4B1B4AC3-675C-42D6-A3F4-CC7156D156E8}" srcOrd="1" destOrd="0" presId="urn:microsoft.com/office/officeart/2005/8/layout/vList5"/>
    <dgm:cxn modelId="{4184A1E2-4D98-4AE9-9A95-E28EDCF2FC68}" type="presParOf" srcId="{C0B476C6-7963-488A-9B68-1BF1CD86EBD2}" destId="{1643C0F5-FCC9-4EA0-9838-EC40009338D2}" srcOrd="2" destOrd="0" presId="urn:microsoft.com/office/officeart/2005/8/layout/vList5"/>
    <dgm:cxn modelId="{9D7A5382-3DBF-473A-95A2-F4378FA5F6B3}" type="presParOf" srcId="{1643C0F5-FCC9-4EA0-9838-EC40009338D2}" destId="{F4A34E51-3BD1-45DB-A026-55EE5EA51139}" srcOrd="0" destOrd="0" presId="urn:microsoft.com/office/officeart/2005/8/layout/vList5"/>
    <dgm:cxn modelId="{AD293DA9-546A-404A-97E2-5CB008DD7883}" type="presParOf" srcId="{1643C0F5-FCC9-4EA0-9838-EC40009338D2}" destId="{4DA1765A-1803-4E70-B90A-C51B524AF99D}" srcOrd="1" destOrd="0" presId="urn:microsoft.com/office/officeart/2005/8/layout/vList5"/>
    <dgm:cxn modelId="{F0ED6191-DD65-4FF7-B526-632F36D26CBE}" type="presParOf" srcId="{C0B476C6-7963-488A-9B68-1BF1CD86EBD2}" destId="{7EA04205-AB6C-4926-AC65-A2C339645F73}" srcOrd="3" destOrd="0" presId="urn:microsoft.com/office/officeart/2005/8/layout/vList5"/>
    <dgm:cxn modelId="{4AF6C73F-43B1-417C-8F3A-4BEAA7018B9F}" type="presParOf" srcId="{C0B476C6-7963-488A-9B68-1BF1CD86EBD2}" destId="{1D350218-0D33-43D1-A318-7BC2A12CB190}" srcOrd="4" destOrd="0" presId="urn:microsoft.com/office/officeart/2005/8/layout/vList5"/>
    <dgm:cxn modelId="{C83CCC03-AE17-4872-9C56-AC9571C80767}" type="presParOf" srcId="{1D350218-0D33-43D1-A318-7BC2A12CB190}" destId="{D7F3CA29-B55A-45B0-8CE8-3A6959981E0E}" srcOrd="0" destOrd="0" presId="urn:microsoft.com/office/officeart/2005/8/layout/vList5"/>
    <dgm:cxn modelId="{7F6551A8-FE9D-4187-BABB-F1606B911DB9}" type="presParOf" srcId="{1D350218-0D33-43D1-A318-7BC2A12CB190}" destId="{DB49D8BE-D11B-4097-9D8E-1C4BD0966AD2}" srcOrd="1" destOrd="0" presId="urn:microsoft.com/office/officeart/2005/8/layout/vList5"/>
    <dgm:cxn modelId="{EAB356D0-4C34-4049-99B6-CD533410EE2A}" type="presParOf" srcId="{C0B476C6-7963-488A-9B68-1BF1CD86EBD2}" destId="{2E763CD5-A214-4484-B35F-04DF67B4F158}" srcOrd="5" destOrd="0" presId="urn:microsoft.com/office/officeart/2005/8/layout/vList5"/>
    <dgm:cxn modelId="{405A5664-2787-4DB6-BA70-ACF6B726E132}" type="presParOf" srcId="{C0B476C6-7963-488A-9B68-1BF1CD86EBD2}" destId="{DBCE20D5-FC5C-4D51-A647-A8C4DA3A400D}" srcOrd="6" destOrd="0" presId="urn:microsoft.com/office/officeart/2005/8/layout/vList5"/>
    <dgm:cxn modelId="{BD571D59-BB88-4E5A-A344-D985A259A99E}" type="presParOf" srcId="{DBCE20D5-FC5C-4D51-A647-A8C4DA3A400D}" destId="{C15CF4BA-0007-414C-8654-23A0A4892E5D}" srcOrd="0" destOrd="0" presId="urn:microsoft.com/office/officeart/2005/8/layout/vList5"/>
    <dgm:cxn modelId="{2BFE8054-7370-4B72-A4FF-7C9585ECE577}" type="presParOf" srcId="{DBCE20D5-FC5C-4D51-A647-A8C4DA3A400D}" destId="{4FF9CC1D-2B32-4716-9624-432CCCF2B328}" srcOrd="1" destOrd="0" presId="urn:microsoft.com/office/officeart/2005/8/layout/vList5"/>
    <dgm:cxn modelId="{9B72CD6A-8AE4-4B31-A077-48642523B375}" type="presParOf" srcId="{C0B476C6-7963-488A-9B68-1BF1CD86EBD2}" destId="{E95A8A06-60DB-4574-A1C1-9DF0AD2240A0}" srcOrd="7" destOrd="0" presId="urn:microsoft.com/office/officeart/2005/8/layout/vList5"/>
    <dgm:cxn modelId="{90623ECD-07F6-4AE4-8313-D73CB7BAD433}" type="presParOf" srcId="{C0B476C6-7963-488A-9B68-1BF1CD86EBD2}" destId="{7C380F3B-1FFC-4ECB-837C-A1530E9ADC36}" srcOrd="8" destOrd="0" presId="urn:microsoft.com/office/officeart/2005/8/layout/vList5"/>
    <dgm:cxn modelId="{189E43A1-D2F0-4333-8451-050144F836CB}" type="presParOf" srcId="{7C380F3B-1FFC-4ECB-837C-A1530E9ADC36}" destId="{C2F90590-4C21-4AED-B840-5EC2222D8383}" srcOrd="0" destOrd="0" presId="urn:microsoft.com/office/officeart/2005/8/layout/vList5"/>
    <dgm:cxn modelId="{7A165838-B6A4-4D17-8433-2CD6F57F6946}" type="presParOf" srcId="{7C380F3B-1FFC-4ECB-837C-A1530E9ADC36}" destId="{52745A52-210B-42D5-92AE-05B524115A2A}" srcOrd="1" destOrd="0" presId="urn:microsoft.com/office/officeart/2005/8/layout/vList5"/>
    <dgm:cxn modelId="{BCD4099C-A73C-4C95-9815-9E526E278811}" type="presParOf" srcId="{C0B476C6-7963-488A-9B68-1BF1CD86EBD2}" destId="{88AFD9E1-4A82-47E5-80CF-C3B6F8F33040}" srcOrd="9" destOrd="0" presId="urn:microsoft.com/office/officeart/2005/8/layout/vList5"/>
    <dgm:cxn modelId="{BD48AC9D-622B-427F-9BA4-9412FE45D980}" type="presParOf" srcId="{C0B476C6-7963-488A-9B68-1BF1CD86EBD2}" destId="{54BFECD2-4879-46B5-A71A-3F756A3A2EF1}" srcOrd="10" destOrd="0" presId="urn:microsoft.com/office/officeart/2005/8/layout/vList5"/>
    <dgm:cxn modelId="{119559E5-36EA-40AE-9D21-162FC06A7439}" type="presParOf" srcId="{54BFECD2-4879-46B5-A71A-3F756A3A2EF1}" destId="{CCB51ECE-DF7A-45F7-B606-79DA732EA9AE}" srcOrd="0" destOrd="0" presId="urn:microsoft.com/office/officeart/2005/8/layout/vList5"/>
    <dgm:cxn modelId="{1B4598EE-2F65-49BF-ACFA-1E7823D387D4}" type="presParOf" srcId="{54BFECD2-4879-46B5-A71A-3F756A3A2EF1}" destId="{5B45D9D9-ACE1-4FB4-8938-05BB292088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904DC2A-9398-4620-9523-A1F72A6C940D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14BB409-2C57-4498-A424-8E683CDCDB8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Alana Murphy</a:t>
          </a:r>
        </a:p>
      </dgm:t>
    </dgm:pt>
    <dgm:pt modelId="{B55BE520-4FF6-4455-9705-8D9EDE7C9C27}" type="parTrans" cxnId="{71FDD8BF-95CF-443D-AF53-E175F24C549A}">
      <dgm:prSet/>
      <dgm:spPr/>
      <dgm:t>
        <a:bodyPr/>
        <a:lstStyle/>
        <a:p>
          <a:endParaRPr lang="en-US"/>
        </a:p>
      </dgm:t>
    </dgm:pt>
    <dgm:pt modelId="{576754D0-3950-4533-8E58-1175548FAB3F}" type="sibTrans" cxnId="{71FDD8BF-95CF-443D-AF53-E175F24C549A}">
      <dgm:prSet/>
      <dgm:spPr/>
      <dgm:t>
        <a:bodyPr/>
        <a:lstStyle/>
        <a:p>
          <a:endParaRPr lang="en-US"/>
        </a:p>
      </dgm:t>
    </dgm:pt>
    <dgm:pt modelId="{4DDB6027-353C-4CC3-B632-EECE0E975CEA}">
      <dgm:prSet/>
      <dgm:spPr/>
      <dgm:t>
        <a:bodyPr/>
        <a:lstStyle/>
        <a:p>
          <a:r>
            <a:rPr lang="en-US"/>
            <a:t>Deputy Associate Director</a:t>
          </a:r>
        </a:p>
      </dgm:t>
    </dgm:pt>
    <dgm:pt modelId="{4F8EAD66-E5B3-4416-AC75-36664A8AB90C}" type="parTrans" cxnId="{0D6F7A4C-6CB9-4950-B53A-CC0ED061D26D}">
      <dgm:prSet/>
      <dgm:spPr/>
      <dgm:t>
        <a:bodyPr/>
        <a:lstStyle/>
        <a:p>
          <a:endParaRPr lang="en-US"/>
        </a:p>
      </dgm:t>
    </dgm:pt>
    <dgm:pt modelId="{9BE6C2BD-7E3D-4327-A1F4-E40AC33082CC}" type="sibTrans" cxnId="{0D6F7A4C-6CB9-4950-B53A-CC0ED061D26D}">
      <dgm:prSet/>
      <dgm:spPr/>
      <dgm:t>
        <a:bodyPr/>
        <a:lstStyle/>
        <a:p>
          <a:endParaRPr lang="en-US"/>
        </a:p>
      </dgm:t>
    </dgm:pt>
    <dgm:pt modelId="{D53E6F20-4E30-4124-B285-43EBAABE344B}">
      <dgm:prSet/>
      <dgm:spPr/>
      <dgm:t>
        <a:bodyPr/>
        <a:lstStyle/>
        <a:p>
          <a:r>
            <a:rPr lang="en-US"/>
            <a:t>617.573.1301</a:t>
          </a:r>
        </a:p>
      </dgm:t>
    </dgm:pt>
    <dgm:pt modelId="{08443976-DD09-4935-AB6A-265C9FAAA991}" type="parTrans" cxnId="{01F6B141-A3F8-4CAC-9FB1-D7377E820D9B}">
      <dgm:prSet/>
      <dgm:spPr/>
      <dgm:t>
        <a:bodyPr/>
        <a:lstStyle/>
        <a:p>
          <a:endParaRPr lang="en-US"/>
        </a:p>
      </dgm:t>
    </dgm:pt>
    <dgm:pt modelId="{A84AA34F-0288-4286-8F05-A8F15B10A710}" type="sibTrans" cxnId="{01F6B141-A3F8-4CAC-9FB1-D7377E820D9B}">
      <dgm:prSet/>
      <dgm:spPr/>
      <dgm:t>
        <a:bodyPr/>
        <a:lstStyle/>
        <a:p>
          <a:endParaRPr lang="en-US"/>
        </a:p>
      </dgm:t>
    </dgm:pt>
    <dgm:pt modelId="{3FC0FE67-CA07-4DDA-B9E6-030C9B8B00B7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Alana.murphy@mass.gov</a:t>
          </a:r>
          <a:r>
            <a:rPr lang="en-US"/>
            <a:t>	</a:t>
          </a:r>
        </a:p>
      </dgm:t>
    </dgm:pt>
    <dgm:pt modelId="{A8F041A9-C49A-40FA-A8D7-42EE9A741059}" type="parTrans" cxnId="{FB641353-400E-49FF-93A5-3291C6DB3F99}">
      <dgm:prSet/>
      <dgm:spPr/>
      <dgm:t>
        <a:bodyPr/>
        <a:lstStyle/>
        <a:p>
          <a:endParaRPr lang="en-US"/>
        </a:p>
      </dgm:t>
    </dgm:pt>
    <dgm:pt modelId="{546E6B1B-9671-4C37-A249-2BAF81DF8B7E}" type="sibTrans" cxnId="{FB641353-400E-49FF-93A5-3291C6DB3F99}">
      <dgm:prSet/>
      <dgm:spPr/>
      <dgm:t>
        <a:bodyPr/>
        <a:lstStyle/>
        <a:p>
          <a:endParaRPr lang="en-US"/>
        </a:p>
      </dgm:t>
    </dgm:pt>
    <dgm:pt modelId="{9B14BA2E-9457-4EDC-BA7E-48901A19FDB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Rebecca Frawley Wachtel</a:t>
          </a:r>
        </a:p>
      </dgm:t>
    </dgm:pt>
    <dgm:pt modelId="{C914B7DE-9AB8-46F1-B8DA-5D5D05FD7ECE}" type="parTrans" cxnId="{6ECFE08D-3F4D-4F7C-B084-20B423F7B635}">
      <dgm:prSet/>
      <dgm:spPr/>
      <dgm:t>
        <a:bodyPr/>
        <a:lstStyle/>
        <a:p>
          <a:endParaRPr lang="en-US"/>
        </a:p>
      </dgm:t>
    </dgm:pt>
    <dgm:pt modelId="{2F45EBA9-81AB-4331-9DB0-98BCD321F8CC}" type="sibTrans" cxnId="{6ECFE08D-3F4D-4F7C-B084-20B423F7B635}">
      <dgm:prSet/>
      <dgm:spPr/>
      <dgm:t>
        <a:bodyPr/>
        <a:lstStyle/>
        <a:p>
          <a:endParaRPr lang="en-US"/>
        </a:p>
      </dgm:t>
    </dgm:pt>
    <dgm:pt modelId="{5A606D95-0B15-4622-8F5F-ABEFE3321CFA}">
      <dgm:prSet/>
      <dgm:spPr/>
      <dgm:t>
        <a:bodyPr/>
        <a:lstStyle/>
        <a:p>
          <a:r>
            <a:rPr lang="en-US" dirty="0"/>
            <a:t>HOME/LIHTC Program Director</a:t>
          </a:r>
        </a:p>
      </dgm:t>
    </dgm:pt>
    <dgm:pt modelId="{5A0B7686-C1E5-456B-AE09-4B9C22812EC1}" type="parTrans" cxnId="{D86AE97D-7287-435B-9C37-DEB99D595159}">
      <dgm:prSet/>
      <dgm:spPr/>
      <dgm:t>
        <a:bodyPr/>
        <a:lstStyle/>
        <a:p>
          <a:endParaRPr lang="en-US"/>
        </a:p>
      </dgm:t>
    </dgm:pt>
    <dgm:pt modelId="{C7011787-DA0A-4519-B4F1-BEE8F1CA60E0}" type="sibTrans" cxnId="{D86AE97D-7287-435B-9C37-DEB99D595159}">
      <dgm:prSet/>
      <dgm:spPr/>
      <dgm:t>
        <a:bodyPr/>
        <a:lstStyle/>
        <a:p>
          <a:endParaRPr lang="en-US"/>
        </a:p>
      </dgm:t>
    </dgm:pt>
    <dgm:pt modelId="{83CCD93F-9D2C-4EEE-9790-D1D8EE7FFCE5}">
      <dgm:prSet/>
      <dgm:spPr/>
      <dgm:t>
        <a:bodyPr/>
        <a:lstStyle/>
        <a:p>
          <a:r>
            <a:rPr lang="en-US" dirty="0"/>
            <a:t>617.573.1318</a:t>
          </a:r>
        </a:p>
      </dgm:t>
    </dgm:pt>
    <dgm:pt modelId="{97C838E0-F1BE-4EBF-880B-D5128E2ECB67}" type="parTrans" cxnId="{F436637D-91EF-44CC-BA71-72CC29974FE2}">
      <dgm:prSet/>
      <dgm:spPr/>
      <dgm:t>
        <a:bodyPr/>
        <a:lstStyle/>
        <a:p>
          <a:endParaRPr lang="en-US"/>
        </a:p>
      </dgm:t>
    </dgm:pt>
    <dgm:pt modelId="{97192D20-735F-4E4F-89BB-C6C8AD6E9F8A}" type="sibTrans" cxnId="{F436637D-91EF-44CC-BA71-72CC29974FE2}">
      <dgm:prSet/>
      <dgm:spPr/>
      <dgm:t>
        <a:bodyPr/>
        <a:lstStyle/>
        <a:p>
          <a:endParaRPr lang="en-US"/>
        </a:p>
      </dgm:t>
    </dgm:pt>
    <dgm:pt modelId="{E1B5E84D-8D1C-4D06-82BF-DED25FDFFE26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Rebecca.Frawley@mass.gov</a:t>
          </a:r>
          <a:r>
            <a:rPr lang="en-US"/>
            <a:t>	</a:t>
          </a:r>
        </a:p>
      </dgm:t>
    </dgm:pt>
    <dgm:pt modelId="{D5AF913B-9111-46CB-94F0-CF5CEC55AAB2}" type="parTrans" cxnId="{D70EE257-E775-422B-AE5E-C6DAA60764F0}">
      <dgm:prSet/>
      <dgm:spPr/>
      <dgm:t>
        <a:bodyPr/>
        <a:lstStyle/>
        <a:p>
          <a:endParaRPr lang="en-US"/>
        </a:p>
      </dgm:t>
    </dgm:pt>
    <dgm:pt modelId="{DAC4DBAD-20E8-4076-8E40-B61B09C8F353}" type="sibTrans" cxnId="{D70EE257-E775-422B-AE5E-C6DAA60764F0}">
      <dgm:prSet/>
      <dgm:spPr/>
      <dgm:t>
        <a:bodyPr/>
        <a:lstStyle/>
        <a:p>
          <a:endParaRPr lang="en-US"/>
        </a:p>
      </dgm:t>
    </dgm:pt>
    <dgm:pt modelId="{EB4EA3A4-DC6E-495B-B50C-D1F32E770F8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Bill Cole</a:t>
          </a:r>
        </a:p>
      </dgm:t>
    </dgm:pt>
    <dgm:pt modelId="{125AAC7F-8764-4BF6-A281-6E54AD17E8F4}" type="parTrans" cxnId="{25505196-34F6-42F9-923A-38ED6B6147BA}">
      <dgm:prSet/>
      <dgm:spPr/>
      <dgm:t>
        <a:bodyPr/>
        <a:lstStyle/>
        <a:p>
          <a:endParaRPr lang="en-US"/>
        </a:p>
      </dgm:t>
    </dgm:pt>
    <dgm:pt modelId="{4319945C-1AB2-4A07-BD50-570A88F682F2}" type="sibTrans" cxnId="{25505196-34F6-42F9-923A-38ED6B6147BA}">
      <dgm:prSet/>
      <dgm:spPr/>
      <dgm:t>
        <a:bodyPr/>
        <a:lstStyle/>
        <a:p>
          <a:endParaRPr lang="en-US"/>
        </a:p>
      </dgm:t>
    </dgm:pt>
    <dgm:pt modelId="{15039166-703B-4B9B-9EFF-F1546A5D6B5F}">
      <dgm:prSet/>
      <dgm:spPr/>
      <dgm:t>
        <a:bodyPr/>
        <a:lstStyle/>
        <a:p>
          <a:r>
            <a:rPr lang="en-US"/>
            <a:t>HSF/CIPF/CATNHP Program Director</a:t>
          </a:r>
        </a:p>
      </dgm:t>
    </dgm:pt>
    <dgm:pt modelId="{2A2AFB5C-6532-45DA-8CCA-90972CF5D5A2}" type="parTrans" cxnId="{6F01347F-A1D7-49FF-BD2A-F8E4B6E609FD}">
      <dgm:prSet/>
      <dgm:spPr/>
      <dgm:t>
        <a:bodyPr/>
        <a:lstStyle/>
        <a:p>
          <a:endParaRPr lang="en-US"/>
        </a:p>
      </dgm:t>
    </dgm:pt>
    <dgm:pt modelId="{D43B9582-1FE5-4FD7-A3D6-1CD5489E48AA}" type="sibTrans" cxnId="{6F01347F-A1D7-49FF-BD2A-F8E4B6E609FD}">
      <dgm:prSet/>
      <dgm:spPr/>
      <dgm:t>
        <a:bodyPr/>
        <a:lstStyle/>
        <a:p>
          <a:endParaRPr lang="en-US"/>
        </a:p>
      </dgm:t>
    </dgm:pt>
    <dgm:pt modelId="{DC0695ED-64D6-4EF2-AA9D-73B4FE11BA04}">
      <dgm:prSet/>
      <dgm:spPr/>
      <dgm:t>
        <a:bodyPr/>
        <a:lstStyle/>
        <a:p>
          <a:r>
            <a:rPr lang="en-US" dirty="0"/>
            <a:t>617.573.1303</a:t>
          </a:r>
        </a:p>
      </dgm:t>
    </dgm:pt>
    <dgm:pt modelId="{273DFB7D-3196-480E-BD7F-140BB73B2C13}" type="parTrans" cxnId="{2AA147F0-B818-4400-89A2-1F0F7FC29877}">
      <dgm:prSet/>
      <dgm:spPr/>
      <dgm:t>
        <a:bodyPr/>
        <a:lstStyle/>
        <a:p>
          <a:endParaRPr lang="en-US"/>
        </a:p>
      </dgm:t>
    </dgm:pt>
    <dgm:pt modelId="{08F115CA-DB72-4198-B3FC-EEB4C45433B8}" type="sibTrans" cxnId="{2AA147F0-B818-4400-89A2-1F0F7FC29877}">
      <dgm:prSet/>
      <dgm:spPr/>
      <dgm:t>
        <a:bodyPr/>
        <a:lstStyle/>
        <a:p>
          <a:endParaRPr lang="en-US"/>
        </a:p>
      </dgm:t>
    </dgm:pt>
    <dgm:pt modelId="{853204A7-DF7D-4F73-8D88-1B9262B8375B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William.cole2@mass.gov</a:t>
          </a:r>
          <a:endParaRPr lang="en-US" dirty="0"/>
        </a:p>
      </dgm:t>
    </dgm:pt>
    <dgm:pt modelId="{6EE0ACEE-D9A9-4AAF-9A05-A52E8AF15625}" type="parTrans" cxnId="{8A1D5F48-8F29-4481-89BB-5F212545ECCB}">
      <dgm:prSet/>
      <dgm:spPr/>
      <dgm:t>
        <a:bodyPr/>
        <a:lstStyle/>
        <a:p>
          <a:endParaRPr lang="en-US"/>
        </a:p>
      </dgm:t>
    </dgm:pt>
    <dgm:pt modelId="{C79F0258-5ED0-4AB3-B6D2-A55B1067F66E}" type="sibTrans" cxnId="{8A1D5F48-8F29-4481-89BB-5F212545ECCB}">
      <dgm:prSet/>
      <dgm:spPr/>
      <dgm:t>
        <a:bodyPr/>
        <a:lstStyle/>
        <a:p>
          <a:endParaRPr lang="en-US"/>
        </a:p>
      </dgm:t>
    </dgm:pt>
    <dgm:pt modelId="{EF93E6F7-DD9B-4154-B51D-9A0521942876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Bronia</a:t>
          </a:r>
          <a:r>
            <a:rPr lang="en-US" dirty="0">
              <a:solidFill>
                <a:schemeClr val="bg1"/>
              </a:solidFill>
            </a:rPr>
            <a:t> Clifton</a:t>
          </a:r>
        </a:p>
      </dgm:t>
    </dgm:pt>
    <dgm:pt modelId="{D772CDED-AFB8-42A3-A1F0-3791542BB20D}" type="parTrans" cxnId="{33F0AAB0-1FB9-4CAB-A831-5616C8FC065B}">
      <dgm:prSet/>
      <dgm:spPr/>
      <dgm:t>
        <a:bodyPr/>
        <a:lstStyle/>
        <a:p>
          <a:endParaRPr lang="en-US"/>
        </a:p>
      </dgm:t>
    </dgm:pt>
    <dgm:pt modelId="{3F7375C7-A2F5-47D5-8909-2284895606E9}" type="sibTrans" cxnId="{33F0AAB0-1FB9-4CAB-A831-5616C8FC065B}">
      <dgm:prSet/>
      <dgm:spPr/>
      <dgm:t>
        <a:bodyPr/>
        <a:lstStyle/>
        <a:p>
          <a:endParaRPr lang="en-US"/>
        </a:p>
      </dgm:t>
    </dgm:pt>
    <dgm:pt modelId="{3406AA7F-7192-4767-8A66-E909FD941581}">
      <dgm:prSet/>
      <dgm:spPr/>
      <dgm:t>
        <a:bodyPr/>
        <a:lstStyle/>
        <a:p>
          <a:r>
            <a:rPr lang="en-US"/>
            <a:t>HIF, CBH, FCF Program Director</a:t>
          </a:r>
        </a:p>
      </dgm:t>
    </dgm:pt>
    <dgm:pt modelId="{775DAAF1-5E2F-4DF2-9E8F-44E30E0AF6D9}" type="parTrans" cxnId="{396EAD11-AD6E-4FE4-A1A3-FB40198D245A}">
      <dgm:prSet/>
      <dgm:spPr/>
      <dgm:t>
        <a:bodyPr/>
        <a:lstStyle/>
        <a:p>
          <a:endParaRPr lang="en-US"/>
        </a:p>
      </dgm:t>
    </dgm:pt>
    <dgm:pt modelId="{D4E25939-20FF-49C0-86E3-3005CDB87BAC}" type="sibTrans" cxnId="{396EAD11-AD6E-4FE4-A1A3-FB40198D245A}">
      <dgm:prSet/>
      <dgm:spPr/>
      <dgm:t>
        <a:bodyPr/>
        <a:lstStyle/>
        <a:p>
          <a:endParaRPr lang="en-US"/>
        </a:p>
      </dgm:t>
    </dgm:pt>
    <dgm:pt modelId="{65911353-DC6E-47E0-85BA-357A9A0C2587}">
      <dgm:prSet/>
      <dgm:spPr/>
      <dgm:t>
        <a:bodyPr/>
        <a:lstStyle/>
        <a:p>
          <a:r>
            <a:rPr lang="en-US" dirty="0"/>
            <a:t>617.573.1305</a:t>
          </a:r>
        </a:p>
      </dgm:t>
    </dgm:pt>
    <dgm:pt modelId="{62947276-D488-45B7-A067-F100A9312730}" type="parTrans" cxnId="{CE5EB3DD-5D0B-4672-B168-446AEFE85320}">
      <dgm:prSet/>
      <dgm:spPr/>
      <dgm:t>
        <a:bodyPr/>
        <a:lstStyle/>
        <a:p>
          <a:endParaRPr lang="en-US"/>
        </a:p>
      </dgm:t>
    </dgm:pt>
    <dgm:pt modelId="{FF86E8FB-5474-4DB4-89AA-2D5561CAAFD8}" type="sibTrans" cxnId="{CE5EB3DD-5D0B-4672-B168-446AEFE85320}">
      <dgm:prSet/>
      <dgm:spPr/>
      <dgm:t>
        <a:bodyPr/>
        <a:lstStyle/>
        <a:p>
          <a:endParaRPr lang="en-US"/>
        </a:p>
      </dgm:t>
    </dgm:pt>
    <dgm:pt modelId="{6F765520-B023-4A7C-AEA6-A36844429886}">
      <dgm:prSet/>
      <dgm:spPr/>
      <dgm:t>
        <a:bodyPr/>
        <a:lstStyle/>
        <a:p>
          <a:r>
            <a:rPr lang="en-US">
              <a:hlinkClick xmlns:r="http://schemas.openxmlformats.org/officeDocument/2006/relationships" r:id="rId4"/>
            </a:rPr>
            <a:t>Bronia.Clifton@mass.gov</a:t>
          </a:r>
          <a:r>
            <a:rPr lang="en-US"/>
            <a:t>	</a:t>
          </a:r>
        </a:p>
      </dgm:t>
    </dgm:pt>
    <dgm:pt modelId="{2494EBE7-01AE-44FC-955F-3B50CD338F0D}" type="parTrans" cxnId="{6C7575A4-30FB-4403-892A-C01863A264BC}">
      <dgm:prSet/>
      <dgm:spPr/>
      <dgm:t>
        <a:bodyPr/>
        <a:lstStyle/>
        <a:p>
          <a:endParaRPr lang="en-US"/>
        </a:p>
      </dgm:t>
    </dgm:pt>
    <dgm:pt modelId="{64D38091-99C3-410B-9904-F6E8004710FC}" type="sibTrans" cxnId="{6C7575A4-30FB-4403-892A-C01863A264BC}">
      <dgm:prSet/>
      <dgm:spPr/>
      <dgm:t>
        <a:bodyPr/>
        <a:lstStyle/>
        <a:p>
          <a:endParaRPr lang="en-US"/>
        </a:p>
      </dgm:t>
    </dgm:pt>
    <dgm:pt modelId="{021C2B44-0D0B-4350-9DB7-47DC7FBB590F}" type="pres">
      <dgm:prSet presAssocID="{2904DC2A-9398-4620-9523-A1F72A6C94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0D0BC7-4A17-4D96-A7F1-DC8C01412DCC}" type="pres">
      <dgm:prSet presAssocID="{014BB409-2C57-4498-A424-8E683CDCDB8E}" presName="parentLin" presStyleCnt="0"/>
      <dgm:spPr/>
    </dgm:pt>
    <dgm:pt modelId="{FB1256CC-AC49-4089-BE72-4257652BCE9F}" type="pres">
      <dgm:prSet presAssocID="{014BB409-2C57-4498-A424-8E683CDCDB8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7CF8D10-9FB8-4950-8575-0E6A005E4E7E}" type="pres">
      <dgm:prSet presAssocID="{014BB409-2C57-4498-A424-8E683CDCDB8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49B71-BDE6-4919-82C7-3A77A98A2F00}" type="pres">
      <dgm:prSet presAssocID="{014BB409-2C57-4498-A424-8E683CDCDB8E}" presName="negativeSpace" presStyleCnt="0"/>
      <dgm:spPr/>
    </dgm:pt>
    <dgm:pt modelId="{E1FFFD00-2C38-49F1-A01F-4468FEC492FF}" type="pres">
      <dgm:prSet presAssocID="{014BB409-2C57-4498-A424-8E683CDCDB8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B87A6-335E-4F50-911A-B1027D80FAFB}" type="pres">
      <dgm:prSet presAssocID="{576754D0-3950-4533-8E58-1175548FAB3F}" presName="spaceBetweenRectangles" presStyleCnt="0"/>
      <dgm:spPr/>
    </dgm:pt>
    <dgm:pt modelId="{7AA5F4E9-E284-411A-851A-F2601852EBD7}" type="pres">
      <dgm:prSet presAssocID="{9B14BA2E-9457-4EDC-BA7E-48901A19FDBF}" presName="parentLin" presStyleCnt="0"/>
      <dgm:spPr/>
    </dgm:pt>
    <dgm:pt modelId="{08CC81F5-34CC-4F77-9E30-31FE963A7586}" type="pres">
      <dgm:prSet presAssocID="{9B14BA2E-9457-4EDC-BA7E-48901A19FDB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16CD63D-E518-49B1-976D-9641F73EB5C7}" type="pres">
      <dgm:prSet presAssocID="{9B14BA2E-9457-4EDC-BA7E-48901A19FDB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C7E6D-B9FA-40A9-959A-66AB2CB3E711}" type="pres">
      <dgm:prSet presAssocID="{9B14BA2E-9457-4EDC-BA7E-48901A19FDBF}" presName="negativeSpace" presStyleCnt="0"/>
      <dgm:spPr/>
    </dgm:pt>
    <dgm:pt modelId="{759BC4C9-2A78-4045-8A5C-C9F136C2D7A7}" type="pres">
      <dgm:prSet presAssocID="{9B14BA2E-9457-4EDC-BA7E-48901A19FDB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3B8B2-A163-4F25-B354-0ED37B0FE9FF}" type="pres">
      <dgm:prSet presAssocID="{2F45EBA9-81AB-4331-9DB0-98BCD321F8CC}" presName="spaceBetweenRectangles" presStyleCnt="0"/>
      <dgm:spPr/>
    </dgm:pt>
    <dgm:pt modelId="{3CEF96FA-919F-40A8-95E9-CF36F52A2E0C}" type="pres">
      <dgm:prSet presAssocID="{EB4EA3A4-DC6E-495B-B50C-D1F32E770F82}" presName="parentLin" presStyleCnt="0"/>
      <dgm:spPr/>
    </dgm:pt>
    <dgm:pt modelId="{49257ECA-5236-4CE5-BF0B-015EF2EE6BFE}" type="pres">
      <dgm:prSet presAssocID="{EB4EA3A4-DC6E-495B-B50C-D1F32E770F8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903807B-F76C-416C-9DF8-1AABC1757A2E}" type="pres">
      <dgm:prSet presAssocID="{EB4EA3A4-DC6E-495B-B50C-D1F32E770F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EAADE-6231-4FBF-95E4-7A4A6C686286}" type="pres">
      <dgm:prSet presAssocID="{EB4EA3A4-DC6E-495B-B50C-D1F32E770F82}" presName="negativeSpace" presStyleCnt="0"/>
      <dgm:spPr/>
    </dgm:pt>
    <dgm:pt modelId="{5E70E890-17F7-4654-B435-A41467C55770}" type="pres">
      <dgm:prSet presAssocID="{EB4EA3A4-DC6E-495B-B50C-D1F32E770F8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E68D8-6D9E-4367-B9EF-C64DB0E03097}" type="pres">
      <dgm:prSet presAssocID="{4319945C-1AB2-4A07-BD50-570A88F682F2}" presName="spaceBetweenRectangles" presStyleCnt="0"/>
      <dgm:spPr/>
    </dgm:pt>
    <dgm:pt modelId="{A8D97DD3-2413-42C2-967A-04BCBD6AB6FD}" type="pres">
      <dgm:prSet presAssocID="{EF93E6F7-DD9B-4154-B51D-9A0521942876}" presName="parentLin" presStyleCnt="0"/>
      <dgm:spPr/>
    </dgm:pt>
    <dgm:pt modelId="{14547B5C-56D9-4078-8229-6452CE50F4FE}" type="pres">
      <dgm:prSet presAssocID="{EF93E6F7-DD9B-4154-B51D-9A052194287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B04AA5C-5AE6-42C5-8EF4-D4616965A2EC}" type="pres">
      <dgm:prSet presAssocID="{EF93E6F7-DD9B-4154-B51D-9A05219428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40394-7A02-4670-8055-4662662B6580}" type="pres">
      <dgm:prSet presAssocID="{EF93E6F7-DD9B-4154-B51D-9A0521942876}" presName="negativeSpace" presStyleCnt="0"/>
      <dgm:spPr/>
    </dgm:pt>
    <dgm:pt modelId="{79F4893A-9D5B-48E9-9B83-9526EC82564B}" type="pres">
      <dgm:prSet presAssocID="{EF93E6F7-DD9B-4154-B51D-9A052194287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1347F-A1D7-49FF-BD2A-F8E4B6E609FD}" srcId="{EB4EA3A4-DC6E-495B-B50C-D1F32E770F82}" destId="{15039166-703B-4B9B-9EFF-F1546A5D6B5F}" srcOrd="0" destOrd="0" parTransId="{2A2AFB5C-6532-45DA-8CCA-90972CF5D5A2}" sibTransId="{D43B9582-1FE5-4FD7-A3D6-1CD5489E48AA}"/>
    <dgm:cxn modelId="{2BC85665-8323-493D-85AE-CAF6EC46116D}" type="presOf" srcId="{DC0695ED-64D6-4EF2-AA9D-73B4FE11BA04}" destId="{5E70E890-17F7-4654-B435-A41467C55770}" srcOrd="0" destOrd="1" presId="urn:microsoft.com/office/officeart/2005/8/layout/list1"/>
    <dgm:cxn modelId="{48E47391-9F55-4714-94F9-19F753146050}" type="presOf" srcId="{5A606D95-0B15-4622-8F5F-ABEFE3321CFA}" destId="{759BC4C9-2A78-4045-8A5C-C9F136C2D7A7}" srcOrd="0" destOrd="0" presId="urn:microsoft.com/office/officeart/2005/8/layout/list1"/>
    <dgm:cxn modelId="{E7D17BDF-4CA5-4A7F-A45A-1EA9AC3BB46A}" type="presOf" srcId="{E1B5E84D-8D1C-4D06-82BF-DED25FDFFE26}" destId="{759BC4C9-2A78-4045-8A5C-C9F136C2D7A7}" srcOrd="0" destOrd="2" presId="urn:microsoft.com/office/officeart/2005/8/layout/list1"/>
    <dgm:cxn modelId="{396EAD11-AD6E-4FE4-A1A3-FB40198D245A}" srcId="{EF93E6F7-DD9B-4154-B51D-9A0521942876}" destId="{3406AA7F-7192-4767-8A66-E909FD941581}" srcOrd="0" destOrd="0" parTransId="{775DAAF1-5E2F-4DF2-9E8F-44E30E0AF6D9}" sibTransId="{D4E25939-20FF-49C0-86E3-3005CDB87BAC}"/>
    <dgm:cxn modelId="{33F0AAB0-1FB9-4CAB-A831-5616C8FC065B}" srcId="{2904DC2A-9398-4620-9523-A1F72A6C940D}" destId="{EF93E6F7-DD9B-4154-B51D-9A0521942876}" srcOrd="3" destOrd="0" parTransId="{D772CDED-AFB8-42A3-A1F0-3791542BB20D}" sibTransId="{3F7375C7-A2F5-47D5-8909-2284895606E9}"/>
    <dgm:cxn modelId="{6ECFE08D-3F4D-4F7C-B084-20B423F7B635}" srcId="{2904DC2A-9398-4620-9523-A1F72A6C940D}" destId="{9B14BA2E-9457-4EDC-BA7E-48901A19FDBF}" srcOrd="1" destOrd="0" parTransId="{C914B7DE-9AB8-46F1-B8DA-5D5D05FD7ECE}" sibTransId="{2F45EBA9-81AB-4331-9DB0-98BCD321F8CC}"/>
    <dgm:cxn modelId="{0D6F7A4C-6CB9-4950-B53A-CC0ED061D26D}" srcId="{014BB409-2C57-4498-A424-8E683CDCDB8E}" destId="{4DDB6027-353C-4CC3-B632-EECE0E975CEA}" srcOrd="0" destOrd="0" parTransId="{4F8EAD66-E5B3-4416-AC75-36664A8AB90C}" sibTransId="{9BE6C2BD-7E3D-4327-A1F4-E40AC33082CC}"/>
    <dgm:cxn modelId="{D70EE257-E775-422B-AE5E-C6DAA60764F0}" srcId="{9B14BA2E-9457-4EDC-BA7E-48901A19FDBF}" destId="{E1B5E84D-8D1C-4D06-82BF-DED25FDFFE26}" srcOrd="2" destOrd="0" parTransId="{D5AF913B-9111-46CB-94F0-CF5CEC55AAB2}" sibTransId="{DAC4DBAD-20E8-4076-8E40-B61B09C8F353}"/>
    <dgm:cxn modelId="{01F6B141-A3F8-4CAC-9FB1-D7377E820D9B}" srcId="{014BB409-2C57-4498-A424-8E683CDCDB8E}" destId="{D53E6F20-4E30-4124-B285-43EBAABE344B}" srcOrd="1" destOrd="0" parTransId="{08443976-DD09-4935-AB6A-265C9FAAA991}" sibTransId="{A84AA34F-0288-4286-8F05-A8F15B10A710}"/>
    <dgm:cxn modelId="{F436637D-91EF-44CC-BA71-72CC29974FE2}" srcId="{9B14BA2E-9457-4EDC-BA7E-48901A19FDBF}" destId="{83CCD93F-9D2C-4EEE-9790-D1D8EE7FFCE5}" srcOrd="1" destOrd="0" parTransId="{97C838E0-F1BE-4EBF-880B-D5128E2ECB67}" sibTransId="{97192D20-735F-4E4F-89BB-C6C8AD6E9F8A}"/>
    <dgm:cxn modelId="{374EA8A8-7A58-4C2C-89E4-C94515094DE9}" type="presOf" srcId="{6F765520-B023-4A7C-AEA6-A36844429886}" destId="{79F4893A-9D5B-48E9-9B83-9526EC82564B}" srcOrd="0" destOrd="2" presId="urn:microsoft.com/office/officeart/2005/8/layout/list1"/>
    <dgm:cxn modelId="{6C7575A4-30FB-4403-892A-C01863A264BC}" srcId="{EF93E6F7-DD9B-4154-B51D-9A0521942876}" destId="{6F765520-B023-4A7C-AEA6-A36844429886}" srcOrd="2" destOrd="0" parTransId="{2494EBE7-01AE-44FC-955F-3B50CD338F0D}" sibTransId="{64D38091-99C3-410B-9904-F6E8004710FC}"/>
    <dgm:cxn modelId="{6CF463CD-3BA2-48F3-8471-549E8AB9C1D3}" type="presOf" srcId="{9B14BA2E-9457-4EDC-BA7E-48901A19FDBF}" destId="{316CD63D-E518-49B1-976D-9641F73EB5C7}" srcOrd="1" destOrd="0" presId="urn:microsoft.com/office/officeart/2005/8/layout/list1"/>
    <dgm:cxn modelId="{258036DA-296D-43B6-8C23-9DC520DEE1FE}" type="presOf" srcId="{2904DC2A-9398-4620-9523-A1F72A6C940D}" destId="{021C2B44-0D0B-4350-9DB7-47DC7FBB590F}" srcOrd="0" destOrd="0" presId="urn:microsoft.com/office/officeart/2005/8/layout/list1"/>
    <dgm:cxn modelId="{2AA147F0-B818-4400-89A2-1F0F7FC29877}" srcId="{EB4EA3A4-DC6E-495B-B50C-D1F32E770F82}" destId="{DC0695ED-64D6-4EF2-AA9D-73B4FE11BA04}" srcOrd="1" destOrd="0" parTransId="{273DFB7D-3196-480E-BD7F-140BB73B2C13}" sibTransId="{08F115CA-DB72-4198-B3FC-EEB4C45433B8}"/>
    <dgm:cxn modelId="{B418F592-037B-48C6-AE1A-A1DD12C75AF7}" type="presOf" srcId="{EF93E6F7-DD9B-4154-B51D-9A0521942876}" destId="{14547B5C-56D9-4078-8229-6452CE50F4FE}" srcOrd="0" destOrd="0" presId="urn:microsoft.com/office/officeart/2005/8/layout/list1"/>
    <dgm:cxn modelId="{8A1D5F48-8F29-4481-89BB-5F212545ECCB}" srcId="{EB4EA3A4-DC6E-495B-B50C-D1F32E770F82}" destId="{853204A7-DF7D-4F73-8D88-1B9262B8375B}" srcOrd="2" destOrd="0" parTransId="{6EE0ACEE-D9A9-4AAF-9A05-A52E8AF15625}" sibTransId="{C79F0258-5ED0-4AB3-B6D2-A55B1067F66E}"/>
    <dgm:cxn modelId="{71FDD8BF-95CF-443D-AF53-E175F24C549A}" srcId="{2904DC2A-9398-4620-9523-A1F72A6C940D}" destId="{014BB409-2C57-4498-A424-8E683CDCDB8E}" srcOrd="0" destOrd="0" parTransId="{B55BE520-4FF6-4455-9705-8D9EDE7C9C27}" sibTransId="{576754D0-3950-4533-8E58-1175548FAB3F}"/>
    <dgm:cxn modelId="{DD76669F-DF58-43ED-B754-2B5A2A3A65BA}" type="presOf" srcId="{9B14BA2E-9457-4EDC-BA7E-48901A19FDBF}" destId="{08CC81F5-34CC-4F77-9E30-31FE963A7586}" srcOrd="0" destOrd="0" presId="urn:microsoft.com/office/officeart/2005/8/layout/list1"/>
    <dgm:cxn modelId="{5240D116-13B7-4547-9938-31F7BA6B8CA9}" type="presOf" srcId="{4DDB6027-353C-4CC3-B632-EECE0E975CEA}" destId="{E1FFFD00-2C38-49F1-A01F-4468FEC492FF}" srcOrd="0" destOrd="0" presId="urn:microsoft.com/office/officeart/2005/8/layout/list1"/>
    <dgm:cxn modelId="{B903E4A0-915B-4CC8-B896-7F1F9DDB9A98}" type="presOf" srcId="{D53E6F20-4E30-4124-B285-43EBAABE344B}" destId="{E1FFFD00-2C38-49F1-A01F-4468FEC492FF}" srcOrd="0" destOrd="1" presId="urn:microsoft.com/office/officeart/2005/8/layout/list1"/>
    <dgm:cxn modelId="{703C4654-2A7B-4734-8D36-2A6BD91CC9C9}" type="presOf" srcId="{15039166-703B-4B9B-9EFF-F1546A5D6B5F}" destId="{5E70E890-17F7-4654-B435-A41467C55770}" srcOrd="0" destOrd="0" presId="urn:microsoft.com/office/officeart/2005/8/layout/list1"/>
    <dgm:cxn modelId="{9DF1FA7F-1663-4AC3-8422-B2B952A469B5}" type="presOf" srcId="{014BB409-2C57-4498-A424-8E683CDCDB8E}" destId="{E7CF8D10-9FB8-4950-8575-0E6A005E4E7E}" srcOrd="1" destOrd="0" presId="urn:microsoft.com/office/officeart/2005/8/layout/list1"/>
    <dgm:cxn modelId="{92D48E66-2E0E-4C42-B853-5242D90A44EA}" type="presOf" srcId="{65911353-DC6E-47E0-85BA-357A9A0C2587}" destId="{79F4893A-9D5B-48E9-9B83-9526EC82564B}" srcOrd="0" destOrd="1" presId="urn:microsoft.com/office/officeart/2005/8/layout/list1"/>
    <dgm:cxn modelId="{A143D5A9-0AC3-41F3-858E-2C18D4A3D707}" type="presOf" srcId="{014BB409-2C57-4498-A424-8E683CDCDB8E}" destId="{FB1256CC-AC49-4089-BE72-4257652BCE9F}" srcOrd="0" destOrd="0" presId="urn:microsoft.com/office/officeart/2005/8/layout/list1"/>
    <dgm:cxn modelId="{371AFD69-AABF-4DAE-9B24-747F7AC2E9F4}" type="presOf" srcId="{EF93E6F7-DD9B-4154-B51D-9A0521942876}" destId="{7B04AA5C-5AE6-42C5-8EF4-D4616965A2EC}" srcOrd="1" destOrd="0" presId="urn:microsoft.com/office/officeart/2005/8/layout/list1"/>
    <dgm:cxn modelId="{9DA47578-F9D5-49A9-81A5-80F9744A9C67}" type="presOf" srcId="{83CCD93F-9D2C-4EEE-9790-D1D8EE7FFCE5}" destId="{759BC4C9-2A78-4045-8A5C-C9F136C2D7A7}" srcOrd="0" destOrd="1" presId="urn:microsoft.com/office/officeart/2005/8/layout/list1"/>
    <dgm:cxn modelId="{CE5EB3DD-5D0B-4672-B168-446AEFE85320}" srcId="{EF93E6F7-DD9B-4154-B51D-9A0521942876}" destId="{65911353-DC6E-47E0-85BA-357A9A0C2587}" srcOrd="1" destOrd="0" parTransId="{62947276-D488-45B7-A067-F100A9312730}" sibTransId="{FF86E8FB-5474-4DB4-89AA-2D5561CAAFD8}"/>
    <dgm:cxn modelId="{25505196-34F6-42F9-923A-38ED6B6147BA}" srcId="{2904DC2A-9398-4620-9523-A1F72A6C940D}" destId="{EB4EA3A4-DC6E-495B-B50C-D1F32E770F82}" srcOrd="2" destOrd="0" parTransId="{125AAC7F-8764-4BF6-A281-6E54AD17E8F4}" sibTransId="{4319945C-1AB2-4A07-BD50-570A88F682F2}"/>
    <dgm:cxn modelId="{87843C2B-F5E1-4B5D-B8A0-004931014AFB}" type="presOf" srcId="{3406AA7F-7192-4767-8A66-E909FD941581}" destId="{79F4893A-9D5B-48E9-9B83-9526EC82564B}" srcOrd="0" destOrd="0" presId="urn:microsoft.com/office/officeart/2005/8/layout/list1"/>
    <dgm:cxn modelId="{D86AE97D-7287-435B-9C37-DEB99D595159}" srcId="{9B14BA2E-9457-4EDC-BA7E-48901A19FDBF}" destId="{5A606D95-0B15-4622-8F5F-ABEFE3321CFA}" srcOrd="0" destOrd="0" parTransId="{5A0B7686-C1E5-456B-AE09-4B9C22812EC1}" sibTransId="{C7011787-DA0A-4519-B4F1-BEE8F1CA60E0}"/>
    <dgm:cxn modelId="{79462BDA-B1E2-4C3F-9064-5990626926F5}" type="presOf" srcId="{EB4EA3A4-DC6E-495B-B50C-D1F32E770F82}" destId="{49257ECA-5236-4CE5-BF0B-015EF2EE6BFE}" srcOrd="0" destOrd="0" presId="urn:microsoft.com/office/officeart/2005/8/layout/list1"/>
    <dgm:cxn modelId="{2197AE0E-4B89-4D29-AA6F-F049BCD904EA}" type="presOf" srcId="{EB4EA3A4-DC6E-495B-B50C-D1F32E770F82}" destId="{3903807B-F76C-416C-9DF8-1AABC1757A2E}" srcOrd="1" destOrd="0" presId="urn:microsoft.com/office/officeart/2005/8/layout/list1"/>
    <dgm:cxn modelId="{E057807C-1098-4681-BE27-5028884C994A}" type="presOf" srcId="{3FC0FE67-CA07-4DDA-B9E6-030C9B8B00B7}" destId="{E1FFFD00-2C38-49F1-A01F-4468FEC492FF}" srcOrd="0" destOrd="2" presId="urn:microsoft.com/office/officeart/2005/8/layout/list1"/>
    <dgm:cxn modelId="{FB641353-400E-49FF-93A5-3291C6DB3F99}" srcId="{014BB409-2C57-4498-A424-8E683CDCDB8E}" destId="{3FC0FE67-CA07-4DDA-B9E6-030C9B8B00B7}" srcOrd="2" destOrd="0" parTransId="{A8F041A9-C49A-40FA-A8D7-42EE9A741059}" sibTransId="{546E6B1B-9671-4C37-A249-2BAF81DF8B7E}"/>
    <dgm:cxn modelId="{1B4A383F-3B3A-4739-AC3B-8476856FB6C8}" type="presOf" srcId="{853204A7-DF7D-4F73-8D88-1B9262B8375B}" destId="{5E70E890-17F7-4654-B435-A41467C55770}" srcOrd="0" destOrd="2" presId="urn:microsoft.com/office/officeart/2005/8/layout/list1"/>
    <dgm:cxn modelId="{33414C7F-393C-4F76-823A-2567D8704A0A}" type="presParOf" srcId="{021C2B44-0D0B-4350-9DB7-47DC7FBB590F}" destId="{080D0BC7-4A17-4D96-A7F1-DC8C01412DCC}" srcOrd="0" destOrd="0" presId="urn:microsoft.com/office/officeart/2005/8/layout/list1"/>
    <dgm:cxn modelId="{92695DB1-3805-415F-A82A-864C2C432755}" type="presParOf" srcId="{080D0BC7-4A17-4D96-A7F1-DC8C01412DCC}" destId="{FB1256CC-AC49-4089-BE72-4257652BCE9F}" srcOrd="0" destOrd="0" presId="urn:microsoft.com/office/officeart/2005/8/layout/list1"/>
    <dgm:cxn modelId="{D74C8C0B-7308-476D-A535-760F5F171F49}" type="presParOf" srcId="{080D0BC7-4A17-4D96-A7F1-DC8C01412DCC}" destId="{E7CF8D10-9FB8-4950-8575-0E6A005E4E7E}" srcOrd="1" destOrd="0" presId="urn:microsoft.com/office/officeart/2005/8/layout/list1"/>
    <dgm:cxn modelId="{C9FB8DCF-1C68-483C-8EDA-C34084224195}" type="presParOf" srcId="{021C2B44-0D0B-4350-9DB7-47DC7FBB590F}" destId="{75049B71-BDE6-4919-82C7-3A77A98A2F00}" srcOrd="1" destOrd="0" presId="urn:microsoft.com/office/officeart/2005/8/layout/list1"/>
    <dgm:cxn modelId="{8B6701B7-345B-46B9-9DEC-3FD5E4907F41}" type="presParOf" srcId="{021C2B44-0D0B-4350-9DB7-47DC7FBB590F}" destId="{E1FFFD00-2C38-49F1-A01F-4468FEC492FF}" srcOrd="2" destOrd="0" presId="urn:microsoft.com/office/officeart/2005/8/layout/list1"/>
    <dgm:cxn modelId="{1EAB67B1-B06E-42DD-8650-40C21A0321A8}" type="presParOf" srcId="{021C2B44-0D0B-4350-9DB7-47DC7FBB590F}" destId="{195B87A6-335E-4F50-911A-B1027D80FAFB}" srcOrd="3" destOrd="0" presId="urn:microsoft.com/office/officeart/2005/8/layout/list1"/>
    <dgm:cxn modelId="{A55C3576-D175-4B85-BDEA-791B8701D7EC}" type="presParOf" srcId="{021C2B44-0D0B-4350-9DB7-47DC7FBB590F}" destId="{7AA5F4E9-E284-411A-851A-F2601852EBD7}" srcOrd="4" destOrd="0" presId="urn:microsoft.com/office/officeart/2005/8/layout/list1"/>
    <dgm:cxn modelId="{3FFEAE3E-6419-48EF-B883-B1755FCE2073}" type="presParOf" srcId="{7AA5F4E9-E284-411A-851A-F2601852EBD7}" destId="{08CC81F5-34CC-4F77-9E30-31FE963A7586}" srcOrd="0" destOrd="0" presId="urn:microsoft.com/office/officeart/2005/8/layout/list1"/>
    <dgm:cxn modelId="{1CD88FF3-BD3D-4C94-83C9-6EC085F94CEC}" type="presParOf" srcId="{7AA5F4E9-E284-411A-851A-F2601852EBD7}" destId="{316CD63D-E518-49B1-976D-9641F73EB5C7}" srcOrd="1" destOrd="0" presId="urn:microsoft.com/office/officeart/2005/8/layout/list1"/>
    <dgm:cxn modelId="{44145725-6567-49F7-8D37-CE6922530DA8}" type="presParOf" srcId="{021C2B44-0D0B-4350-9DB7-47DC7FBB590F}" destId="{B30C7E6D-B9FA-40A9-959A-66AB2CB3E711}" srcOrd="5" destOrd="0" presId="urn:microsoft.com/office/officeart/2005/8/layout/list1"/>
    <dgm:cxn modelId="{98049F4D-93DD-4DBF-9538-C565481B080C}" type="presParOf" srcId="{021C2B44-0D0B-4350-9DB7-47DC7FBB590F}" destId="{759BC4C9-2A78-4045-8A5C-C9F136C2D7A7}" srcOrd="6" destOrd="0" presId="urn:microsoft.com/office/officeart/2005/8/layout/list1"/>
    <dgm:cxn modelId="{AC071495-A91F-4D5A-A8D6-4C22805F00EA}" type="presParOf" srcId="{021C2B44-0D0B-4350-9DB7-47DC7FBB590F}" destId="{5453B8B2-A163-4F25-B354-0ED37B0FE9FF}" srcOrd="7" destOrd="0" presId="urn:microsoft.com/office/officeart/2005/8/layout/list1"/>
    <dgm:cxn modelId="{E661F304-2F11-46D1-A186-9A4424933320}" type="presParOf" srcId="{021C2B44-0D0B-4350-9DB7-47DC7FBB590F}" destId="{3CEF96FA-919F-40A8-95E9-CF36F52A2E0C}" srcOrd="8" destOrd="0" presId="urn:microsoft.com/office/officeart/2005/8/layout/list1"/>
    <dgm:cxn modelId="{F9A6604D-B5A2-4205-B86D-866B17894E5B}" type="presParOf" srcId="{3CEF96FA-919F-40A8-95E9-CF36F52A2E0C}" destId="{49257ECA-5236-4CE5-BF0B-015EF2EE6BFE}" srcOrd="0" destOrd="0" presId="urn:microsoft.com/office/officeart/2005/8/layout/list1"/>
    <dgm:cxn modelId="{4F348CC0-2BD0-4ACD-A58C-FFB0B8821908}" type="presParOf" srcId="{3CEF96FA-919F-40A8-95E9-CF36F52A2E0C}" destId="{3903807B-F76C-416C-9DF8-1AABC1757A2E}" srcOrd="1" destOrd="0" presId="urn:microsoft.com/office/officeart/2005/8/layout/list1"/>
    <dgm:cxn modelId="{EBE8C9AC-D3A0-44E2-B9E2-F51004B2864B}" type="presParOf" srcId="{021C2B44-0D0B-4350-9DB7-47DC7FBB590F}" destId="{31CEAADE-6231-4FBF-95E4-7A4A6C686286}" srcOrd="9" destOrd="0" presId="urn:microsoft.com/office/officeart/2005/8/layout/list1"/>
    <dgm:cxn modelId="{3497268B-21FD-4BEC-A64F-F9A64F1BF3B4}" type="presParOf" srcId="{021C2B44-0D0B-4350-9DB7-47DC7FBB590F}" destId="{5E70E890-17F7-4654-B435-A41467C55770}" srcOrd="10" destOrd="0" presId="urn:microsoft.com/office/officeart/2005/8/layout/list1"/>
    <dgm:cxn modelId="{C0331249-37DD-49EE-BDFE-3D5D96A3FC8B}" type="presParOf" srcId="{021C2B44-0D0B-4350-9DB7-47DC7FBB590F}" destId="{C96E68D8-6D9E-4367-B9EF-C64DB0E03097}" srcOrd="11" destOrd="0" presId="urn:microsoft.com/office/officeart/2005/8/layout/list1"/>
    <dgm:cxn modelId="{842F9873-EC60-48F1-BFBA-D3784B347606}" type="presParOf" srcId="{021C2B44-0D0B-4350-9DB7-47DC7FBB590F}" destId="{A8D97DD3-2413-42C2-967A-04BCBD6AB6FD}" srcOrd="12" destOrd="0" presId="urn:microsoft.com/office/officeart/2005/8/layout/list1"/>
    <dgm:cxn modelId="{ECACED5B-3365-41A3-B512-A5AD0E8EC6CF}" type="presParOf" srcId="{A8D97DD3-2413-42C2-967A-04BCBD6AB6FD}" destId="{14547B5C-56D9-4078-8229-6452CE50F4FE}" srcOrd="0" destOrd="0" presId="urn:microsoft.com/office/officeart/2005/8/layout/list1"/>
    <dgm:cxn modelId="{869EABC7-5775-4B2C-AC6B-B760C4194F8B}" type="presParOf" srcId="{A8D97DD3-2413-42C2-967A-04BCBD6AB6FD}" destId="{7B04AA5C-5AE6-42C5-8EF4-D4616965A2EC}" srcOrd="1" destOrd="0" presId="urn:microsoft.com/office/officeart/2005/8/layout/list1"/>
    <dgm:cxn modelId="{2E4D6737-F4F4-4A59-B1E2-0CD6D2E244E1}" type="presParOf" srcId="{021C2B44-0D0B-4350-9DB7-47DC7FBB590F}" destId="{06940394-7A02-4670-8055-4662662B6580}" srcOrd="13" destOrd="0" presId="urn:microsoft.com/office/officeart/2005/8/layout/list1"/>
    <dgm:cxn modelId="{B9FD1DF5-738A-43C0-9FBF-CE2375B744DC}" type="presParOf" srcId="{021C2B44-0D0B-4350-9DB7-47DC7FBB590F}" destId="{79F4893A-9D5B-48E9-9B83-9526EC82564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B08469D-55DF-4C3A-BA97-6FCB0AB4F690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2C3ED3-B0A9-4805-AF2B-D96FAA486C55}">
      <dgm:prSet/>
      <dgm:spPr/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Erin </a:t>
          </a:r>
          <a:r>
            <a:rPr lang="en-US" dirty="0" err="1">
              <a:solidFill>
                <a:schemeClr val="tx1"/>
              </a:solidFill>
            </a:rPr>
            <a:t>Abberton</a:t>
          </a:r>
          <a:r>
            <a:rPr lang="en-US" dirty="0">
              <a:solidFill>
                <a:schemeClr val="tx1"/>
              </a:solidFill>
            </a:rPr>
            <a:t>:</a:t>
          </a:r>
        </a:p>
        <a:p>
          <a:pPr algn="ctr"/>
          <a:r>
            <a:rPr lang="en-US" dirty="0">
              <a:solidFill>
                <a:schemeClr val="tx1"/>
              </a:solidFill>
            </a:rPr>
            <a:t>CEDAC</a:t>
          </a:r>
        </a:p>
      </dgm:t>
    </dgm:pt>
    <dgm:pt modelId="{21DADA76-17B3-487C-9412-2C2120CAA670}" type="parTrans" cxnId="{BAAFB479-DD61-49D8-B883-5389E8892BC9}">
      <dgm:prSet/>
      <dgm:spPr/>
      <dgm:t>
        <a:bodyPr/>
        <a:lstStyle/>
        <a:p>
          <a:endParaRPr lang="en-US"/>
        </a:p>
      </dgm:t>
    </dgm:pt>
    <dgm:pt modelId="{96AEB8F7-3AB1-421C-90A6-BAB08233C37E}" type="sibTrans" cxnId="{BAAFB479-DD61-49D8-B883-5389E8892BC9}">
      <dgm:prSet/>
      <dgm:spPr/>
      <dgm:t>
        <a:bodyPr/>
        <a:lstStyle/>
        <a:p>
          <a:endParaRPr lang="en-US"/>
        </a:p>
      </dgm:t>
    </dgm:pt>
    <dgm:pt modelId="{96FD4F5D-AD96-4D97-B958-57FD515EE90A}">
      <dgm:prSet/>
      <dgm:spPr/>
      <dgm:t>
        <a:bodyPr/>
        <a:lstStyle/>
        <a:p>
          <a:r>
            <a:rPr lang="en-US" dirty="0"/>
            <a:t>HIF, CBH, FCF</a:t>
          </a:r>
        </a:p>
      </dgm:t>
    </dgm:pt>
    <dgm:pt modelId="{C583ECDE-24BD-4180-B447-3B9C2E2CAD68}" type="parTrans" cxnId="{7D12A7A5-5665-49EF-835C-95D643163283}">
      <dgm:prSet/>
      <dgm:spPr/>
      <dgm:t>
        <a:bodyPr/>
        <a:lstStyle/>
        <a:p>
          <a:endParaRPr lang="en-US"/>
        </a:p>
      </dgm:t>
    </dgm:pt>
    <dgm:pt modelId="{1DD8233D-A890-479C-BE63-FC0CE290D085}" type="sibTrans" cxnId="{7D12A7A5-5665-49EF-835C-95D643163283}">
      <dgm:prSet/>
      <dgm:spPr/>
      <dgm:t>
        <a:bodyPr/>
        <a:lstStyle/>
        <a:p>
          <a:endParaRPr lang="en-US"/>
        </a:p>
      </dgm:t>
    </dgm:pt>
    <dgm:pt modelId="{8CC3B3D0-4AF7-4A99-B43E-F6D98A967721}">
      <dgm:prSet/>
      <dgm:spPr/>
      <dgm:t>
        <a:bodyPr/>
        <a:lstStyle/>
        <a:p>
          <a:r>
            <a:rPr lang="en-US" dirty="0" smtClean="0"/>
            <a:t>eabberton@CEDAC.org</a:t>
          </a:r>
          <a:endParaRPr lang="en-US" dirty="0"/>
        </a:p>
      </dgm:t>
    </dgm:pt>
    <dgm:pt modelId="{FC764174-08E0-4896-B0C1-743147FF2325}" type="parTrans" cxnId="{38E031D2-79EA-4C07-BB90-A12DE4E9A7E5}">
      <dgm:prSet/>
      <dgm:spPr/>
      <dgm:t>
        <a:bodyPr/>
        <a:lstStyle/>
        <a:p>
          <a:endParaRPr lang="en-US"/>
        </a:p>
      </dgm:t>
    </dgm:pt>
    <dgm:pt modelId="{FCF4DBC8-3039-4D3F-B717-4B246BF46389}" type="sibTrans" cxnId="{38E031D2-79EA-4C07-BB90-A12DE4E9A7E5}">
      <dgm:prSet/>
      <dgm:spPr/>
      <dgm:t>
        <a:bodyPr/>
        <a:lstStyle/>
        <a:p>
          <a:endParaRPr lang="en-US"/>
        </a:p>
      </dgm:t>
    </dgm:pt>
    <dgm:pt modelId="{0DA37D97-CB1E-4AF4-BA1F-AAE076C08A9A}">
      <dgm:prSet/>
      <dgm:spPr/>
      <dgm:t>
        <a:bodyPr/>
        <a:lstStyle/>
        <a:p>
          <a:r>
            <a:rPr lang="en-US"/>
            <a:t>617.727.5944</a:t>
          </a:r>
        </a:p>
      </dgm:t>
    </dgm:pt>
    <dgm:pt modelId="{4155AEE4-7661-4852-83B9-AB814A14F7C6}" type="parTrans" cxnId="{9DE6A963-5A17-4407-95C3-38A6816F5795}">
      <dgm:prSet/>
      <dgm:spPr/>
      <dgm:t>
        <a:bodyPr/>
        <a:lstStyle/>
        <a:p>
          <a:endParaRPr lang="en-US"/>
        </a:p>
      </dgm:t>
    </dgm:pt>
    <dgm:pt modelId="{FC8B92F4-23FA-446E-BDE0-386BF2382E4D}" type="sibTrans" cxnId="{9DE6A963-5A17-4407-95C3-38A6816F5795}">
      <dgm:prSet/>
      <dgm:spPr/>
      <dgm:t>
        <a:bodyPr/>
        <a:lstStyle/>
        <a:p>
          <a:endParaRPr lang="en-US"/>
        </a:p>
      </dgm:t>
    </dgm:pt>
    <dgm:pt modelId="{62FA66F3-60A6-4806-B270-B133CE2F7E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Lynn Shields: </a:t>
          </a:r>
          <a:r>
            <a:rPr lang="en-US" dirty="0" err="1">
              <a:solidFill>
                <a:schemeClr val="tx1"/>
              </a:solidFill>
            </a:rPr>
            <a:t>MassHousing</a:t>
          </a:r>
          <a:endParaRPr lang="en-US" dirty="0">
            <a:solidFill>
              <a:schemeClr val="tx1"/>
            </a:solidFill>
          </a:endParaRPr>
        </a:p>
      </dgm:t>
    </dgm:pt>
    <dgm:pt modelId="{135F4121-495E-478E-9188-8030CB57EF86}" type="parTrans" cxnId="{02F71A89-7E54-475E-B891-F46657E90C82}">
      <dgm:prSet/>
      <dgm:spPr/>
      <dgm:t>
        <a:bodyPr/>
        <a:lstStyle/>
        <a:p>
          <a:endParaRPr lang="en-US"/>
        </a:p>
      </dgm:t>
    </dgm:pt>
    <dgm:pt modelId="{E011BC09-75D0-477A-A7C7-0CACF9A24D3C}" type="sibTrans" cxnId="{02F71A89-7E54-475E-B891-F46657E90C82}">
      <dgm:prSet/>
      <dgm:spPr/>
      <dgm:t>
        <a:bodyPr/>
        <a:lstStyle/>
        <a:p>
          <a:endParaRPr lang="en-US"/>
        </a:p>
      </dgm:t>
    </dgm:pt>
    <dgm:pt modelId="{5A8B6E7F-1194-49EB-ACC7-65D5A4C2C3A7}">
      <dgm:prSet/>
      <dgm:spPr/>
      <dgm:t>
        <a:bodyPr/>
        <a:lstStyle/>
        <a:p>
          <a:r>
            <a:rPr lang="en-US"/>
            <a:t>AHTF</a:t>
          </a:r>
        </a:p>
      </dgm:t>
    </dgm:pt>
    <dgm:pt modelId="{978DB060-61AE-4DE4-80DD-1C8ADC06CD25}" type="parTrans" cxnId="{C91DD071-EEAC-4ED6-956B-F3F1366DF88A}">
      <dgm:prSet/>
      <dgm:spPr/>
      <dgm:t>
        <a:bodyPr/>
        <a:lstStyle/>
        <a:p>
          <a:endParaRPr lang="en-US"/>
        </a:p>
      </dgm:t>
    </dgm:pt>
    <dgm:pt modelId="{FE20E887-7089-4BA4-A6A7-E2F176B0244C}" type="sibTrans" cxnId="{C91DD071-EEAC-4ED6-956B-F3F1366DF88A}">
      <dgm:prSet/>
      <dgm:spPr/>
      <dgm:t>
        <a:bodyPr/>
        <a:lstStyle/>
        <a:p>
          <a:endParaRPr lang="en-US"/>
        </a:p>
      </dgm:t>
    </dgm:pt>
    <dgm:pt modelId="{966F81D8-5129-4D2D-91B4-F19434EC4D26}">
      <dgm:prSet/>
      <dgm:spPr/>
      <dgm:t>
        <a:bodyPr/>
        <a:lstStyle/>
        <a:p>
          <a:r>
            <a:rPr lang="en-US"/>
            <a:t>LShields@masshousing.com</a:t>
          </a:r>
        </a:p>
      </dgm:t>
    </dgm:pt>
    <dgm:pt modelId="{0E1F5A10-68E6-441C-8C2D-0E8B136FD78C}" type="parTrans" cxnId="{F89C57E1-76F9-406C-AF98-CA92FE646C81}">
      <dgm:prSet/>
      <dgm:spPr/>
      <dgm:t>
        <a:bodyPr/>
        <a:lstStyle/>
        <a:p>
          <a:endParaRPr lang="en-US"/>
        </a:p>
      </dgm:t>
    </dgm:pt>
    <dgm:pt modelId="{14F015D2-4F3B-40BC-817F-59034C84D278}" type="sibTrans" cxnId="{F89C57E1-76F9-406C-AF98-CA92FE646C81}">
      <dgm:prSet/>
      <dgm:spPr/>
      <dgm:t>
        <a:bodyPr/>
        <a:lstStyle/>
        <a:p>
          <a:endParaRPr lang="en-US"/>
        </a:p>
      </dgm:t>
    </dgm:pt>
    <dgm:pt modelId="{4D3320A4-D69B-47B2-8862-2BA7EB566A41}">
      <dgm:prSet/>
      <dgm:spPr/>
      <dgm:t>
        <a:bodyPr/>
        <a:lstStyle/>
        <a:p>
          <a:r>
            <a:rPr lang="en-US"/>
            <a:t>617.854.1381 </a:t>
          </a:r>
        </a:p>
      </dgm:t>
    </dgm:pt>
    <dgm:pt modelId="{609FFB95-DAA1-493E-BD4F-067EA18D441B}" type="parTrans" cxnId="{6909CDCE-5BB5-4539-953C-C0702AB72C3D}">
      <dgm:prSet/>
      <dgm:spPr/>
      <dgm:t>
        <a:bodyPr/>
        <a:lstStyle/>
        <a:p>
          <a:endParaRPr lang="en-US"/>
        </a:p>
      </dgm:t>
    </dgm:pt>
    <dgm:pt modelId="{0D0EA2E6-BF5E-4378-89FA-D59E7F08F4C6}" type="sibTrans" cxnId="{6909CDCE-5BB5-4539-953C-C0702AB72C3D}">
      <dgm:prSet/>
      <dgm:spPr/>
      <dgm:t>
        <a:bodyPr/>
        <a:lstStyle/>
        <a:p>
          <a:endParaRPr lang="en-US"/>
        </a:p>
      </dgm:t>
    </dgm:pt>
    <dgm:pt modelId="{A4B78EBA-FF4B-4CFC-9924-AC1F27BCFFE5}" type="pres">
      <dgm:prSet presAssocID="{7B08469D-55DF-4C3A-BA97-6FCB0AB4F6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B481BB-F76D-4B58-8EE9-C8C0C055F587}" type="pres">
      <dgm:prSet presAssocID="{C82C3ED3-B0A9-4805-AF2B-D96FAA486C55}" presName="linNode" presStyleCnt="0"/>
      <dgm:spPr/>
    </dgm:pt>
    <dgm:pt modelId="{F8E14673-D672-41F8-BE36-8CDA1EDB004A}" type="pres">
      <dgm:prSet presAssocID="{C82C3ED3-B0A9-4805-AF2B-D96FAA486C5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2B272-A219-4654-826B-8246FC6DB154}" type="pres">
      <dgm:prSet presAssocID="{C82C3ED3-B0A9-4805-AF2B-D96FAA486C5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DB24A-B4D1-49C1-A66C-80DAAE02D6C2}" type="pres">
      <dgm:prSet presAssocID="{96AEB8F7-3AB1-421C-90A6-BAB08233C37E}" presName="sp" presStyleCnt="0"/>
      <dgm:spPr/>
    </dgm:pt>
    <dgm:pt modelId="{EFF1426D-4728-4848-A5B3-67E7A9A4C82C}" type="pres">
      <dgm:prSet presAssocID="{62FA66F3-60A6-4806-B270-B133CE2F7E6E}" presName="linNode" presStyleCnt="0"/>
      <dgm:spPr/>
    </dgm:pt>
    <dgm:pt modelId="{6BF08D12-F404-4CCF-A2E5-DA4694AE0746}" type="pres">
      <dgm:prSet presAssocID="{62FA66F3-60A6-4806-B270-B133CE2F7E6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543C4-417B-468E-9666-909108A79AEC}" type="pres">
      <dgm:prSet presAssocID="{62FA66F3-60A6-4806-B270-B133CE2F7E6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86014-F402-4F32-8E4C-847FFB3AC1C4}" type="presOf" srcId="{7B08469D-55DF-4C3A-BA97-6FCB0AB4F690}" destId="{A4B78EBA-FF4B-4CFC-9924-AC1F27BCFFE5}" srcOrd="0" destOrd="0" presId="urn:microsoft.com/office/officeart/2005/8/layout/vList5"/>
    <dgm:cxn modelId="{A9650A42-6D85-40CD-A3B1-9B3EC014B640}" type="presOf" srcId="{62FA66F3-60A6-4806-B270-B133CE2F7E6E}" destId="{6BF08D12-F404-4CCF-A2E5-DA4694AE0746}" srcOrd="0" destOrd="0" presId="urn:microsoft.com/office/officeart/2005/8/layout/vList5"/>
    <dgm:cxn modelId="{38E031D2-79EA-4C07-BB90-A12DE4E9A7E5}" srcId="{C82C3ED3-B0A9-4805-AF2B-D96FAA486C55}" destId="{8CC3B3D0-4AF7-4A99-B43E-F6D98A967721}" srcOrd="1" destOrd="0" parTransId="{FC764174-08E0-4896-B0C1-743147FF2325}" sibTransId="{FCF4DBC8-3039-4D3F-B717-4B246BF46389}"/>
    <dgm:cxn modelId="{5514EA51-63DB-4921-9B65-71E5737ABD9E}" type="presOf" srcId="{4D3320A4-D69B-47B2-8862-2BA7EB566A41}" destId="{674543C4-417B-468E-9666-909108A79AEC}" srcOrd="0" destOrd="2" presId="urn:microsoft.com/office/officeart/2005/8/layout/vList5"/>
    <dgm:cxn modelId="{BAAFB479-DD61-49D8-B883-5389E8892BC9}" srcId="{7B08469D-55DF-4C3A-BA97-6FCB0AB4F690}" destId="{C82C3ED3-B0A9-4805-AF2B-D96FAA486C55}" srcOrd="0" destOrd="0" parTransId="{21DADA76-17B3-487C-9412-2C2120CAA670}" sibTransId="{96AEB8F7-3AB1-421C-90A6-BAB08233C37E}"/>
    <dgm:cxn modelId="{E7563674-C389-448F-9BE8-287F5E18DCCE}" type="presOf" srcId="{8CC3B3D0-4AF7-4A99-B43E-F6D98A967721}" destId="{28C2B272-A219-4654-826B-8246FC6DB154}" srcOrd="0" destOrd="1" presId="urn:microsoft.com/office/officeart/2005/8/layout/vList5"/>
    <dgm:cxn modelId="{CF3CE19D-EA8F-42A2-9241-9A6F74AE85A0}" type="presOf" srcId="{C82C3ED3-B0A9-4805-AF2B-D96FAA486C55}" destId="{F8E14673-D672-41F8-BE36-8CDA1EDB004A}" srcOrd="0" destOrd="0" presId="urn:microsoft.com/office/officeart/2005/8/layout/vList5"/>
    <dgm:cxn modelId="{C91DD071-EEAC-4ED6-956B-F3F1366DF88A}" srcId="{62FA66F3-60A6-4806-B270-B133CE2F7E6E}" destId="{5A8B6E7F-1194-49EB-ACC7-65D5A4C2C3A7}" srcOrd="0" destOrd="0" parTransId="{978DB060-61AE-4DE4-80DD-1C8ADC06CD25}" sibTransId="{FE20E887-7089-4BA4-A6A7-E2F176B0244C}"/>
    <dgm:cxn modelId="{E6B12365-1EE1-4C23-AA80-680DE2816DF5}" type="presOf" srcId="{96FD4F5D-AD96-4D97-B958-57FD515EE90A}" destId="{28C2B272-A219-4654-826B-8246FC6DB154}" srcOrd="0" destOrd="0" presId="urn:microsoft.com/office/officeart/2005/8/layout/vList5"/>
    <dgm:cxn modelId="{7D12A7A5-5665-49EF-835C-95D643163283}" srcId="{C82C3ED3-B0A9-4805-AF2B-D96FAA486C55}" destId="{96FD4F5D-AD96-4D97-B958-57FD515EE90A}" srcOrd="0" destOrd="0" parTransId="{C583ECDE-24BD-4180-B447-3B9C2E2CAD68}" sibTransId="{1DD8233D-A890-479C-BE63-FC0CE290D085}"/>
    <dgm:cxn modelId="{F89C57E1-76F9-406C-AF98-CA92FE646C81}" srcId="{62FA66F3-60A6-4806-B270-B133CE2F7E6E}" destId="{966F81D8-5129-4D2D-91B4-F19434EC4D26}" srcOrd="1" destOrd="0" parTransId="{0E1F5A10-68E6-441C-8C2D-0E8B136FD78C}" sibTransId="{14F015D2-4F3B-40BC-817F-59034C84D278}"/>
    <dgm:cxn modelId="{6909CDCE-5BB5-4539-953C-C0702AB72C3D}" srcId="{62FA66F3-60A6-4806-B270-B133CE2F7E6E}" destId="{4D3320A4-D69B-47B2-8862-2BA7EB566A41}" srcOrd="2" destOrd="0" parTransId="{609FFB95-DAA1-493E-BD4F-067EA18D441B}" sibTransId="{0D0EA2E6-BF5E-4378-89FA-D59E7F08F4C6}"/>
    <dgm:cxn modelId="{4EA59649-A202-4952-A2B7-545DFAC7EE10}" type="presOf" srcId="{0DA37D97-CB1E-4AF4-BA1F-AAE076C08A9A}" destId="{28C2B272-A219-4654-826B-8246FC6DB154}" srcOrd="0" destOrd="2" presId="urn:microsoft.com/office/officeart/2005/8/layout/vList5"/>
    <dgm:cxn modelId="{02F71A89-7E54-475E-B891-F46657E90C82}" srcId="{7B08469D-55DF-4C3A-BA97-6FCB0AB4F690}" destId="{62FA66F3-60A6-4806-B270-B133CE2F7E6E}" srcOrd="1" destOrd="0" parTransId="{135F4121-495E-478E-9188-8030CB57EF86}" sibTransId="{E011BC09-75D0-477A-A7C7-0CACF9A24D3C}"/>
    <dgm:cxn modelId="{9DE6A963-5A17-4407-95C3-38A6816F5795}" srcId="{C82C3ED3-B0A9-4805-AF2B-D96FAA486C55}" destId="{0DA37D97-CB1E-4AF4-BA1F-AAE076C08A9A}" srcOrd="2" destOrd="0" parTransId="{4155AEE4-7661-4852-83B9-AB814A14F7C6}" sibTransId="{FC8B92F4-23FA-446E-BDE0-386BF2382E4D}"/>
    <dgm:cxn modelId="{28521974-FEA2-4A45-8504-F1F354146F90}" type="presOf" srcId="{5A8B6E7F-1194-49EB-ACC7-65D5A4C2C3A7}" destId="{674543C4-417B-468E-9666-909108A79AEC}" srcOrd="0" destOrd="0" presId="urn:microsoft.com/office/officeart/2005/8/layout/vList5"/>
    <dgm:cxn modelId="{1F3DB0D9-0A88-406D-94D7-86C66C2F0583}" type="presOf" srcId="{966F81D8-5129-4D2D-91B4-F19434EC4D26}" destId="{674543C4-417B-468E-9666-909108A79AEC}" srcOrd="0" destOrd="1" presId="urn:microsoft.com/office/officeart/2005/8/layout/vList5"/>
    <dgm:cxn modelId="{87A2F6AF-1B8A-427F-98E1-D30A4BA08C4E}" type="presParOf" srcId="{A4B78EBA-FF4B-4CFC-9924-AC1F27BCFFE5}" destId="{4EB481BB-F76D-4B58-8EE9-C8C0C055F587}" srcOrd="0" destOrd="0" presId="urn:microsoft.com/office/officeart/2005/8/layout/vList5"/>
    <dgm:cxn modelId="{170A16FD-CB2F-419E-A99F-64DDF16BC4FE}" type="presParOf" srcId="{4EB481BB-F76D-4B58-8EE9-C8C0C055F587}" destId="{F8E14673-D672-41F8-BE36-8CDA1EDB004A}" srcOrd="0" destOrd="0" presId="urn:microsoft.com/office/officeart/2005/8/layout/vList5"/>
    <dgm:cxn modelId="{09CB2D70-841D-40A4-9087-92E0B4FDFFE8}" type="presParOf" srcId="{4EB481BB-F76D-4B58-8EE9-C8C0C055F587}" destId="{28C2B272-A219-4654-826B-8246FC6DB154}" srcOrd="1" destOrd="0" presId="urn:microsoft.com/office/officeart/2005/8/layout/vList5"/>
    <dgm:cxn modelId="{CB18223E-ADB4-4C1B-939F-8CEA7464946D}" type="presParOf" srcId="{A4B78EBA-FF4B-4CFC-9924-AC1F27BCFFE5}" destId="{9C2DB24A-B4D1-49C1-A66C-80DAAE02D6C2}" srcOrd="1" destOrd="0" presId="urn:microsoft.com/office/officeart/2005/8/layout/vList5"/>
    <dgm:cxn modelId="{3E811BE1-B08E-4C8F-A2B7-16B6EDE90FF6}" type="presParOf" srcId="{A4B78EBA-FF4B-4CFC-9924-AC1F27BCFFE5}" destId="{EFF1426D-4728-4848-A5B3-67E7A9A4C82C}" srcOrd="2" destOrd="0" presId="urn:microsoft.com/office/officeart/2005/8/layout/vList5"/>
    <dgm:cxn modelId="{3B07C635-C386-4AF1-8A3C-4A48DDBA1A2F}" type="presParOf" srcId="{EFF1426D-4728-4848-A5B3-67E7A9A4C82C}" destId="{6BF08D12-F404-4CCF-A2E5-DA4694AE0746}" srcOrd="0" destOrd="0" presId="urn:microsoft.com/office/officeart/2005/8/layout/vList5"/>
    <dgm:cxn modelId="{AE391E05-CE1A-4FD8-884B-D32D0284ADB7}" type="presParOf" srcId="{EFF1426D-4728-4848-A5B3-67E7A9A4C82C}" destId="{674543C4-417B-468E-9666-909108A79A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18E3F-C849-411C-926B-1040F91386D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A28431-D22A-4CA5-AF96-0D1A3E08A722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HOME-assisted units will either be “fixed” or “floating”</a:t>
          </a:r>
        </a:p>
      </dgm:t>
    </dgm:pt>
    <dgm:pt modelId="{99DEDAD6-F340-461C-83DD-ADAE4484BAE4}" type="parTrans" cxnId="{6010EACF-1A9B-4F26-84B9-93A9F30195F4}">
      <dgm:prSet/>
      <dgm:spPr/>
      <dgm:t>
        <a:bodyPr/>
        <a:lstStyle/>
        <a:p>
          <a:endParaRPr lang="en-US"/>
        </a:p>
      </dgm:t>
    </dgm:pt>
    <dgm:pt modelId="{19D258FD-F6C2-4ABD-8C4B-FE99C6BF597B}" type="sibTrans" cxnId="{6010EACF-1A9B-4F26-84B9-93A9F30195F4}">
      <dgm:prSet/>
      <dgm:spPr/>
      <dgm:t>
        <a:bodyPr/>
        <a:lstStyle/>
        <a:p>
          <a:endParaRPr lang="en-US"/>
        </a:p>
      </dgm:t>
    </dgm:pt>
    <dgm:pt modelId="{A94FE005-865E-4C35-BE5A-2C6D8FDA0BCD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designation will be determined in HOME written agreements</a:t>
          </a:r>
        </a:p>
      </dgm:t>
    </dgm:pt>
    <dgm:pt modelId="{8CC1EF91-AC6B-4517-B9FA-D11AAECF2E5A}" type="parTrans" cxnId="{12CC88AB-AEE5-471A-B660-3E14545BACD6}">
      <dgm:prSet/>
      <dgm:spPr/>
      <dgm:t>
        <a:bodyPr/>
        <a:lstStyle/>
        <a:p>
          <a:endParaRPr lang="en-US"/>
        </a:p>
      </dgm:t>
    </dgm:pt>
    <dgm:pt modelId="{9CEA9D92-FD07-4642-A7EC-A4C16368B1F4}" type="sibTrans" cxnId="{12CC88AB-AEE5-471A-B660-3E14545BACD6}">
      <dgm:prSet/>
      <dgm:spPr/>
      <dgm:t>
        <a:bodyPr/>
        <a:lstStyle/>
        <a:p>
          <a:endParaRPr lang="en-US"/>
        </a:p>
      </dgm:t>
    </dgm:pt>
    <dgm:pt modelId="{893B61E6-58AE-49FC-B78D-947C8D2309D3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“Fixed” = same units for duration of affordability period</a:t>
          </a:r>
        </a:p>
      </dgm:t>
    </dgm:pt>
    <dgm:pt modelId="{0FE31CE5-F6B2-48A0-9156-13A35091D212}" type="parTrans" cxnId="{AA92702B-14CD-48E0-8E3E-4E1CAF799FDD}">
      <dgm:prSet/>
      <dgm:spPr/>
      <dgm:t>
        <a:bodyPr/>
        <a:lstStyle/>
        <a:p>
          <a:endParaRPr lang="en-US"/>
        </a:p>
      </dgm:t>
    </dgm:pt>
    <dgm:pt modelId="{B9EECE6A-036C-4156-979F-C5BEF83A888F}" type="sibTrans" cxnId="{AA92702B-14CD-48E0-8E3E-4E1CAF799FDD}">
      <dgm:prSet/>
      <dgm:spPr/>
      <dgm:t>
        <a:bodyPr/>
        <a:lstStyle/>
        <a:p>
          <a:endParaRPr lang="en-US"/>
        </a:p>
      </dgm:t>
    </dgm:pt>
    <dgm:pt modelId="{7D137AAD-538D-4EB6-B04B-9DFBC74765AE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“Floating” = unit numbers can change but income and bedroom size distribution must remain the same</a:t>
          </a:r>
        </a:p>
      </dgm:t>
    </dgm:pt>
    <dgm:pt modelId="{C99A12A8-C832-446C-94C9-26FEACDD1989}" type="parTrans" cxnId="{2B31F8C4-046A-4DF3-AE41-E4292AD8DC38}">
      <dgm:prSet/>
      <dgm:spPr/>
      <dgm:t>
        <a:bodyPr/>
        <a:lstStyle/>
        <a:p>
          <a:endParaRPr lang="en-US"/>
        </a:p>
      </dgm:t>
    </dgm:pt>
    <dgm:pt modelId="{AAE392AA-9A6C-4160-9DF7-D32D371A0BF2}" type="sibTrans" cxnId="{2B31F8C4-046A-4DF3-AE41-E4292AD8DC38}">
      <dgm:prSet/>
      <dgm:spPr/>
      <dgm:t>
        <a:bodyPr/>
        <a:lstStyle/>
        <a:p>
          <a:endParaRPr lang="en-US"/>
        </a:p>
      </dgm:t>
    </dgm:pt>
    <dgm:pt modelId="{54EECAE3-E099-4062-B44B-714A276E2191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Bond Fund-assisted units always “float”</a:t>
          </a:r>
        </a:p>
      </dgm:t>
    </dgm:pt>
    <dgm:pt modelId="{9DE171F8-690C-4E3F-B7D0-EEF3D3BF87DA}" type="parTrans" cxnId="{9073C20F-2694-4EC1-AE04-E606A4B9EA99}">
      <dgm:prSet/>
      <dgm:spPr/>
      <dgm:t>
        <a:bodyPr/>
        <a:lstStyle/>
        <a:p>
          <a:endParaRPr lang="en-US"/>
        </a:p>
      </dgm:t>
    </dgm:pt>
    <dgm:pt modelId="{ECA278BA-392C-488B-91AF-1D160DC793B9}" type="sibTrans" cxnId="{9073C20F-2694-4EC1-AE04-E606A4B9EA99}">
      <dgm:prSet/>
      <dgm:spPr/>
      <dgm:t>
        <a:bodyPr/>
        <a:lstStyle/>
        <a:p>
          <a:endParaRPr lang="en-US"/>
        </a:p>
      </dgm:t>
    </dgm:pt>
    <dgm:pt modelId="{E11458E8-C859-4E1C-9F0C-B0985B21FBBC}" type="pres">
      <dgm:prSet presAssocID="{39118E3F-C849-411C-926B-1040F91386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92E80-D49A-4798-9E35-3744A5F0B6B7}" type="pres">
      <dgm:prSet presAssocID="{A1A28431-D22A-4CA5-AF96-0D1A3E08A72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4A4BD-D9F9-4E40-9F34-0F3D13E40BF6}" type="pres">
      <dgm:prSet presAssocID="{19D258FD-F6C2-4ABD-8C4B-FE99C6BF597B}" presName="spacer" presStyleCnt="0"/>
      <dgm:spPr/>
    </dgm:pt>
    <dgm:pt modelId="{20AEA102-2AA1-4346-8E3C-280B2F7528DA}" type="pres">
      <dgm:prSet presAssocID="{A94FE005-865E-4C35-BE5A-2C6D8FDA0BC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7BAE4-9A13-450A-A401-D70E7DD2FBC6}" type="pres">
      <dgm:prSet presAssocID="{9CEA9D92-FD07-4642-A7EC-A4C16368B1F4}" presName="spacer" presStyleCnt="0"/>
      <dgm:spPr/>
    </dgm:pt>
    <dgm:pt modelId="{C98E8058-F8BD-49CD-8FA3-89B6FDA2AE3D}" type="pres">
      <dgm:prSet presAssocID="{893B61E6-58AE-49FC-B78D-947C8D2309D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62944-42D7-40B8-B1BE-E250591557AC}" type="pres">
      <dgm:prSet presAssocID="{B9EECE6A-036C-4156-979F-C5BEF83A888F}" presName="spacer" presStyleCnt="0"/>
      <dgm:spPr/>
    </dgm:pt>
    <dgm:pt modelId="{74CC6DD4-DFAB-4799-B073-353F4251C9C4}" type="pres">
      <dgm:prSet presAssocID="{7D137AAD-538D-4EB6-B04B-9DFBC74765A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B31FF-3240-4B64-B9B8-26C8FA0EA664}" type="pres">
      <dgm:prSet presAssocID="{AAE392AA-9A6C-4160-9DF7-D32D371A0BF2}" presName="spacer" presStyleCnt="0"/>
      <dgm:spPr/>
    </dgm:pt>
    <dgm:pt modelId="{6933C0D3-5C1B-4802-800F-D2870D137F58}" type="pres">
      <dgm:prSet presAssocID="{54EECAE3-E099-4062-B44B-714A276E21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3C20F-2694-4EC1-AE04-E606A4B9EA99}" srcId="{39118E3F-C849-411C-926B-1040F91386DD}" destId="{54EECAE3-E099-4062-B44B-714A276E2191}" srcOrd="4" destOrd="0" parTransId="{9DE171F8-690C-4E3F-B7D0-EEF3D3BF87DA}" sibTransId="{ECA278BA-392C-488B-91AF-1D160DC793B9}"/>
    <dgm:cxn modelId="{12CC88AB-AEE5-471A-B660-3E14545BACD6}" srcId="{39118E3F-C849-411C-926B-1040F91386DD}" destId="{A94FE005-865E-4C35-BE5A-2C6D8FDA0BCD}" srcOrd="1" destOrd="0" parTransId="{8CC1EF91-AC6B-4517-B9FA-D11AAECF2E5A}" sibTransId="{9CEA9D92-FD07-4642-A7EC-A4C16368B1F4}"/>
    <dgm:cxn modelId="{1F78B613-5BFA-4611-A6EC-AA282C8A26EF}" type="presOf" srcId="{39118E3F-C849-411C-926B-1040F91386DD}" destId="{E11458E8-C859-4E1C-9F0C-B0985B21FBBC}" srcOrd="0" destOrd="0" presId="urn:microsoft.com/office/officeart/2005/8/layout/vList2"/>
    <dgm:cxn modelId="{A45328B2-36A2-4C9B-B11D-05958F7140E2}" type="presOf" srcId="{54EECAE3-E099-4062-B44B-714A276E2191}" destId="{6933C0D3-5C1B-4802-800F-D2870D137F58}" srcOrd="0" destOrd="0" presId="urn:microsoft.com/office/officeart/2005/8/layout/vList2"/>
    <dgm:cxn modelId="{6010EACF-1A9B-4F26-84B9-93A9F30195F4}" srcId="{39118E3F-C849-411C-926B-1040F91386DD}" destId="{A1A28431-D22A-4CA5-AF96-0D1A3E08A722}" srcOrd="0" destOrd="0" parTransId="{99DEDAD6-F340-461C-83DD-ADAE4484BAE4}" sibTransId="{19D258FD-F6C2-4ABD-8C4B-FE99C6BF597B}"/>
    <dgm:cxn modelId="{E1E27EE3-CF1D-4DC9-AAFA-A9C402CA5B1B}" type="presOf" srcId="{893B61E6-58AE-49FC-B78D-947C8D2309D3}" destId="{C98E8058-F8BD-49CD-8FA3-89B6FDA2AE3D}" srcOrd="0" destOrd="0" presId="urn:microsoft.com/office/officeart/2005/8/layout/vList2"/>
    <dgm:cxn modelId="{2B31F8C4-046A-4DF3-AE41-E4292AD8DC38}" srcId="{39118E3F-C849-411C-926B-1040F91386DD}" destId="{7D137AAD-538D-4EB6-B04B-9DFBC74765AE}" srcOrd="3" destOrd="0" parTransId="{C99A12A8-C832-446C-94C9-26FEACDD1989}" sibTransId="{AAE392AA-9A6C-4160-9DF7-D32D371A0BF2}"/>
    <dgm:cxn modelId="{9BDA68B0-29A0-413F-9FBA-F208721BAF8E}" type="presOf" srcId="{7D137AAD-538D-4EB6-B04B-9DFBC74765AE}" destId="{74CC6DD4-DFAB-4799-B073-353F4251C9C4}" srcOrd="0" destOrd="0" presId="urn:microsoft.com/office/officeart/2005/8/layout/vList2"/>
    <dgm:cxn modelId="{AA92702B-14CD-48E0-8E3E-4E1CAF799FDD}" srcId="{39118E3F-C849-411C-926B-1040F91386DD}" destId="{893B61E6-58AE-49FC-B78D-947C8D2309D3}" srcOrd="2" destOrd="0" parTransId="{0FE31CE5-F6B2-48A0-9156-13A35091D212}" sibTransId="{B9EECE6A-036C-4156-979F-C5BEF83A888F}"/>
    <dgm:cxn modelId="{630B1CED-8C2A-415E-830D-2DBA579DDE12}" type="presOf" srcId="{A94FE005-865E-4C35-BE5A-2C6D8FDA0BCD}" destId="{20AEA102-2AA1-4346-8E3C-280B2F7528DA}" srcOrd="0" destOrd="0" presId="urn:microsoft.com/office/officeart/2005/8/layout/vList2"/>
    <dgm:cxn modelId="{94D8FD2D-AEFF-4B40-BF84-29110B5BFF1E}" type="presOf" srcId="{A1A28431-D22A-4CA5-AF96-0D1A3E08A722}" destId="{63992E80-D49A-4798-9E35-3744A5F0B6B7}" srcOrd="0" destOrd="0" presId="urn:microsoft.com/office/officeart/2005/8/layout/vList2"/>
    <dgm:cxn modelId="{BA6057FD-AB49-4ED1-88BC-0D0449898899}" type="presParOf" srcId="{E11458E8-C859-4E1C-9F0C-B0985B21FBBC}" destId="{63992E80-D49A-4798-9E35-3744A5F0B6B7}" srcOrd="0" destOrd="0" presId="urn:microsoft.com/office/officeart/2005/8/layout/vList2"/>
    <dgm:cxn modelId="{A5EF0180-80CC-41E7-9FBF-9E481BBBAC66}" type="presParOf" srcId="{E11458E8-C859-4E1C-9F0C-B0985B21FBBC}" destId="{1724A4BD-D9F9-4E40-9F34-0F3D13E40BF6}" srcOrd="1" destOrd="0" presId="urn:microsoft.com/office/officeart/2005/8/layout/vList2"/>
    <dgm:cxn modelId="{847C9CE4-7EE9-4D82-9EF7-95F384DC3577}" type="presParOf" srcId="{E11458E8-C859-4E1C-9F0C-B0985B21FBBC}" destId="{20AEA102-2AA1-4346-8E3C-280B2F7528DA}" srcOrd="2" destOrd="0" presId="urn:microsoft.com/office/officeart/2005/8/layout/vList2"/>
    <dgm:cxn modelId="{85BF2FEC-1AA8-4DF6-8FD5-45D4FD266FCC}" type="presParOf" srcId="{E11458E8-C859-4E1C-9F0C-B0985B21FBBC}" destId="{58F7BAE4-9A13-450A-A401-D70E7DD2FBC6}" srcOrd="3" destOrd="0" presId="urn:microsoft.com/office/officeart/2005/8/layout/vList2"/>
    <dgm:cxn modelId="{A031A2C3-15F6-4129-914A-EF54E795DA28}" type="presParOf" srcId="{E11458E8-C859-4E1C-9F0C-B0985B21FBBC}" destId="{C98E8058-F8BD-49CD-8FA3-89B6FDA2AE3D}" srcOrd="4" destOrd="0" presId="urn:microsoft.com/office/officeart/2005/8/layout/vList2"/>
    <dgm:cxn modelId="{EFC77B61-D558-4CC0-899E-D4F9301D6E4C}" type="presParOf" srcId="{E11458E8-C859-4E1C-9F0C-B0985B21FBBC}" destId="{36C62944-42D7-40B8-B1BE-E250591557AC}" srcOrd="5" destOrd="0" presId="urn:microsoft.com/office/officeart/2005/8/layout/vList2"/>
    <dgm:cxn modelId="{F7FDC3D7-5C68-4F0B-9DC3-37B19DAB3CB5}" type="presParOf" srcId="{E11458E8-C859-4E1C-9F0C-B0985B21FBBC}" destId="{74CC6DD4-DFAB-4799-B073-353F4251C9C4}" srcOrd="6" destOrd="0" presId="urn:microsoft.com/office/officeart/2005/8/layout/vList2"/>
    <dgm:cxn modelId="{129AD24F-56CE-4F44-941C-3B7D11A418F5}" type="presParOf" srcId="{E11458E8-C859-4E1C-9F0C-B0985B21FBBC}" destId="{758B31FF-3240-4B64-B9B8-26C8FA0EA664}" srcOrd="7" destOrd="0" presId="urn:microsoft.com/office/officeart/2005/8/layout/vList2"/>
    <dgm:cxn modelId="{A3D1A18D-8707-4C7B-8A1A-37E15385F632}" type="presParOf" srcId="{E11458E8-C859-4E1C-9F0C-B0985B21FBBC}" destId="{6933C0D3-5C1B-4802-800F-D2870D137F5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785001-AF83-4BEB-BC58-9ADC3A17052C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8A70A3-B463-4F3B-AD79-8A62BB4303EE}">
      <dgm:prSet/>
      <dgm:spPr/>
      <dgm:t>
        <a:bodyPr/>
        <a:lstStyle/>
        <a:p>
          <a:r>
            <a:rPr lang="en-US" dirty="0"/>
            <a:t>High HOME Units:  Reserved for households at or below 60% of AMI at move-in, up to 80% of AMI at recertification</a:t>
          </a:r>
        </a:p>
      </dgm:t>
    </dgm:pt>
    <dgm:pt modelId="{5B408E07-79A2-46DE-A9AC-B074EC363E44}" type="parTrans" cxnId="{CFC523F4-1915-41A0-B317-EA403C6C5104}">
      <dgm:prSet/>
      <dgm:spPr/>
      <dgm:t>
        <a:bodyPr/>
        <a:lstStyle/>
        <a:p>
          <a:endParaRPr lang="en-US"/>
        </a:p>
      </dgm:t>
    </dgm:pt>
    <dgm:pt modelId="{CFA36597-9428-4D20-AF68-FD5E372BC95D}" type="sibTrans" cxnId="{CFC523F4-1915-41A0-B317-EA403C6C5104}">
      <dgm:prSet/>
      <dgm:spPr/>
      <dgm:t>
        <a:bodyPr/>
        <a:lstStyle/>
        <a:p>
          <a:endParaRPr lang="en-US"/>
        </a:p>
      </dgm:t>
    </dgm:pt>
    <dgm:pt modelId="{CBFB8A21-B273-47FD-9B0F-0C28CCA81F25}">
      <dgm:prSet/>
      <dgm:spPr/>
      <dgm:t>
        <a:bodyPr/>
        <a:lstStyle/>
        <a:p>
          <a:r>
            <a:rPr lang="en-US"/>
            <a:t>Low HOME Units: Reserved for households at or below 50% of AMI at move-in</a:t>
          </a:r>
        </a:p>
      </dgm:t>
    </dgm:pt>
    <dgm:pt modelId="{AFE9FC8B-0B81-4D19-86EF-074B27474E41}" type="parTrans" cxnId="{D104466A-1FEC-4332-BFD9-3F2B79AB2E54}">
      <dgm:prSet/>
      <dgm:spPr/>
      <dgm:t>
        <a:bodyPr/>
        <a:lstStyle/>
        <a:p>
          <a:endParaRPr lang="en-US"/>
        </a:p>
      </dgm:t>
    </dgm:pt>
    <dgm:pt modelId="{92B132B5-B081-40EE-AC2B-B3F4D63FBD4B}" type="sibTrans" cxnId="{D104466A-1FEC-4332-BFD9-3F2B79AB2E54}">
      <dgm:prSet/>
      <dgm:spPr/>
      <dgm:t>
        <a:bodyPr/>
        <a:lstStyle/>
        <a:p>
          <a:endParaRPr lang="en-US"/>
        </a:p>
      </dgm:t>
    </dgm:pt>
    <dgm:pt modelId="{BA18F48B-9862-40CA-B7BD-3C7667D41418}">
      <dgm:prSet/>
      <dgm:spPr/>
      <dgm:t>
        <a:bodyPr/>
        <a:lstStyle/>
        <a:p>
          <a:r>
            <a:rPr lang="en-US"/>
            <a:t>20% of HOME-units must be restricted at Low HOME when there are 5 or more HOME-assisted units in a project</a:t>
          </a:r>
        </a:p>
      </dgm:t>
    </dgm:pt>
    <dgm:pt modelId="{9AE607E8-94F0-491C-8229-4172002EC310}" type="parTrans" cxnId="{2B59CF00-4FBA-408C-853A-4D0AEFB94171}">
      <dgm:prSet/>
      <dgm:spPr/>
      <dgm:t>
        <a:bodyPr/>
        <a:lstStyle/>
        <a:p>
          <a:endParaRPr lang="en-US"/>
        </a:p>
      </dgm:t>
    </dgm:pt>
    <dgm:pt modelId="{4F28C70F-81D1-43C3-98C1-A02D6B9D55B9}" type="sibTrans" cxnId="{2B59CF00-4FBA-408C-853A-4D0AEFB94171}">
      <dgm:prSet/>
      <dgm:spPr/>
      <dgm:t>
        <a:bodyPr/>
        <a:lstStyle/>
        <a:p>
          <a:endParaRPr lang="en-US"/>
        </a:p>
      </dgm:t>
    </dgm:pt>
    <dgm:pt modelId="{892AE96D-A413-4839-8C7B-A8BA13303453}">
      <dgm:prSet/>
      <dgm:spPr/>
      <dgm:t>
        <a:bodyPr/>
        <a:lstStyle/>
        <a:p>
          <a:r>
            <a:rPr lang="en-US" b="0" dirty="0"/>
            <a:t>Deeper income targeting may be required in the AHR</a:t>
          </a:r>
        </a:p>
      </dgm:t>
    </dgm:pt>
    <dgm:pt modelId="{76912326-2F25-42E0-A14F-3FCCC17DB0CC}" type="parTrans" cxnId="{FFDBFE54-790B-44C0-97BD-F1797AAD54ED}">
      <dgm:prSet/>
      <dgm:spPr/>
      <dgm:t>
        <a:bodyPr/>
        <a:lstStyle/>
        <a:p>
          <a:endParaRPr lang="en-US"/>
        </a:p>
      </dgm:t>
    </dgm:pt>
    <dgm:pt modelId="{43FC5567-45B4-4CDA-8CA3-2175F4D61543}" type="sibTrans" cxnId="{FFDBFE54-790B-44C0-97BD-F1797AAD54ED}">
      <dgm:prSet/>
      <dgm:spPr/>
      <dgm:t>
        <a:bodyPr/>
        <a:lstStyle/>
        <a:p>
          <a:endParaRPr lang="en-US"/>
        </a:p>
      </dgm:t>
    </dgm:pt>
    <dgm:pt modelId="{D62F0336-7DDD-4588-83F1-5A9C6EF4BC74}">
      <dgm:prSet/>
      <dgm:spPr/>
      <dgm:t>
        <a:bodyPr/>
        <a:lstStyle/>
        <a:p>
          <a:r>
            <a:rPr lang="en-US" b="0" dirty="0"/>
            <a:t>HUD publishes annual </a:t>
          </a:r>
          <a:r>
            <a:rPr lang="en-US" b="0"/>
            <a:t>income limits</a:t>
          </a:r>
        </a:p>
        <a:p>
          <a:endParaRPr lang="en-US" dirty="0"/>
        </a:p>
      </dgm:t>
    </dgm:pt>
    <dgm:pt modelId="{9F727ED2-B42D-447C-BE4D-F30C467ADED7}" type="parTrans" cxnId="{E32B01F9-2F53-4E89-9B0F-8C7C8ADF3F09}">
      <dgm:prSet/>
      <dgm:spPr/>
      <dgm:t>
        <a:bodyPr/>
        <a:lstStyle/>
        <a:p>
          <a:endParaRPr lang="en-US"/>
        </a:p>
      </dgm:t>
    </dgm:pt>
    <dgm:pt modelId="{22F9A257-66C3-4DB7-9C5D-75775D1B5692}" type="sibTrans" cxnId="{E32B01F9-2F53-4E89-9B0F-8C7C8ADF3F09}">
      <dgm:prSet/>
      <dgm:spPr/>
      <dgm:t>
        <a:bodyPr/>
        <a:lstStyle/>
        <a:p>
          <a:endParaRPr lang="en-US"/>
        </a:p>
      </dgm:t>
    </dgm:pt>
    <dgm:pt modelId="{99E6CE86-4838-462F-9129-D06B12D91928}" type="pres">
      <dgm:prSet presAssocID="{42785001-AF83-4BEB-BC58-9ADC3A17052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08F9DF-3EDE-4FFE-8476-745C48C15811}" type="pres">
      <dgm:prSet presAssocID="{BB8A70A3-B463-4F3B-AD79-8A62BB4303EE}" presName="thickLine" presStyleLbl="alignNode1" presStyleIdx="0" presStyleCnt="5"/>
      <dgm:spPr/>
    </dgm:pt>
    <dgm:pt modelId="{E7A75AF4-D374-450B-9ABB-05D539BF6C14}" type="pres">
      <dgm:prSet presAssocID="{BB8A70A3-B463-4F3B-AD79-8A62BB4303EE}" presName="horz1" presStyleCnt="0"/>
      <dgm:spPr/>
    </dgm:pt>
    <dgm:pt modelId="{C98D28BD-6A8A-4CC9-9340-2BEAF294ED47}" type="pres">
      <dgm:prSet presAssocID="{BB8A70A3-B463-4F3B-AD79-8A62BB4303EE}" presName="tx1" presStyleLbl="revTx" presStyleIdx="0" presStyleCnt="5"/>
      <dgm:spPr/>
      <dgm:t>
        <a:bodyPr/>
        <a:lstStyle/>
        <a:p>
          <a:endParaRPr lang="en-US"/>
        </a:p>
      </dgm:t>
    </dgm:pt>
    <dgm:pt modelId="{6FECB8E7-1935-4CF0-BCDC-C79E0970CCE0}" type="pres">
      <dgm:prSet presAssocID="{BB8A70A3-B463-4F3B-AD79-8A62BB4303EE}" presName="vert1" presStyleCnt="0"/>
      <dgm:spPr/>
    </dgm:pt>
    <dgm:pt modelId="{46DFB1D6-BD8F-41A8-A157-0B36075BB839}" type="pres">
      <dgm:prSet presAssocID="{CBFB8A21-B273-47FD-9B0F-0C28CCA81F25}" presName="thickLine" presStyleLbl="alignNode1" presStyleIdx="1" presStyleCnt="5"/>
      <dgm:spPr/>
    </dgm:pt>
    <dgm:pt modelId="{621BC14D-7A7B-4820-9D80-36808F307D78}" type="pres">
      <dgm:prSet presAssocID="{CBFB8A21-B273-47FD-9B0F-0C28CCA81F25}" presName="horz1" presStyleCnt="0"/>
      <dgm:spPr/>
    </dgm:pt>
    <dgm:pt modelId="{C2152652-D9D7-48D9-89F9-4AB122A81C23}" type="pres">
      <dgm:prSet presAssocID="{CBFB8A21-B273-47FD-9B0F-0C28CCA81F25}" presName="tx1" presStyleLbl="revTx" presStyleIdx="1" presStyleCnt="5"/>
      <dgm:spPr/>
      <dgm:t>
        <a:bodyPr/>
        <a:lstStyle/>
        <a:p>
          <a:endParaRPr lang="en-US"/>
        </a:p>
      </dgm:t>
    </dgm:pt>
    <dgm:pt modelId="{53BC0BB1-EE1B-4668-9A84-0AAD869A3089}" type="pres">
      <dgm:prSet presAssocID="{CBFB8A21-B273-47FD-9B0F-0C28CCA81F25}" presName="vert1" presStyleCnt="0"/>
      <dgm:spPr/>
    </dgm:pt>
    <dgm:pt modelId="{98F44C42-1C7D-4E06-B126-AF0BD46B55BA}" type="pres">
      <dgm:prSet presAssocID="{BA18F48B-9862-40CA-B7BD-3C7667D41418}" presName="thickLine" presStyleLbl="alignNode1" presStyleIdx="2" presStyleCnt="5"/>
      <dgm:spPr/>
    </dgm:pt>
    <dgm:pt modelId="{C6FC5210-ABD9-4519-9F08-BCC76B82F142}" type="pres">
      <dgm:prSet presAssocID="{BA18F48B-9862-40CA-B7BD-3C7667D41418}" presName="horz1" presStyleCnt="0"/>
      <dgm:spPr/>
    </dgm:pt>
    <dgm:pt modelId="{D4B4DF8B-4EBB-407E-B3E2-200FB32937A4}" type="pres">
      <dgm:prSet presAssocID="{BA18F48B-9862-40CA-B7BD-3C7667D41418}" presName="tx1" presStyleLbl="revTx" presStyleIdx="2" presStyleCnt="5"/>
      <dgm:spPr/>
      <dgm:t>
        <a:bodyPr/>
        <a:lstStyle/>
        <a:p>
          <a:endParaRPr lang="en-US"/>
        </a:p>
      </dgm:t>
    </dgm:pt>
    <dgm:pt modelId="{F7A09E26-C158-46FB-8580-B47BFA44A3D2}" type="pres">
      <dgm:prSet presAssocID="{BA18F48B-9862-40CA-B7BD-3C7667D41418}" presName="vert1" presStyleCnt="0"/>
      <dgm:spPr/>
    </dgm:pt>
    <dgm:pt modelId="{5B143964-C043-49F2-A006-E73D8202ECF8}" type="pres">
      <dgm:prSet presAssocID="{892AE96D-A413-4839-8C7B-A8BA13303453}" presName="thickLine" presStyleLbl="alignNode1" presStyleIdx="3" presStyleCnt="5"/>
      <dgm:spPr/>
    </dgm:pt>
    <dgm:pt modelId="{D70EB1D8-FF52-477E-9C73-602F8E6B9F41}" type="pres">
      <dgm:prSet presAssocID="{892AE96D-A413-4839-8C7B-A8BA13303453}" presName="horz1" presStyleCnt="0"/>
      <dgm:spPr/>
    </dgm:pt>
    <dgm:pt modelId="{41EA15E7-3A7D-47D9-980B-DB00DE1A4D0D}" type="pres">
      <dgm:prSet presAssocID="{892AE96D-A413-4839-8C7B-A8BA13303453}" presName="tx1" presStyleLbl="revTx" presStyleIdx="3" presStyleCnt="5"/>
      <dgm:spPr/>
      <dgm:t>
        <a:bodyPr/>
        <a:lstStyle/>
        <a:p>
          <a:endParaRPr lang="en-US"/>
        </a:p>
      </dgm:t>
    </dgm:pt>
    <dgm:pt modelId="{7FC4A56F-C481-4DDD-B069-68EEA31596AF}" type="pres">
      <dgm:prSet presAssocID="{892AE96D-A413-4839-8C7B-A8BA13303453}" presName="vert1" presStyleCnt="0"/>
      <dgm:spPr/>
    </dgm:pt>
    <dgm:pt modelId="{421A5084-3E2C-4BED-96BD-66BD60B67F9E}" type="pres">
      <dgm:prSet presAssocID="{D62F0336-7DDD-4588-83F1-5A9C6EF4BC74}" presName="thickLine" presStyleLbl="alignNode1" presStyleIdx="4" presStyleCnt="5"/>
      <dgm:spPr/>
    </dgm:pt>
    <dgm:pt modelId="{6C811E77-63BF-4FEE-B2AA-F63C776A032A}" type="pres">
      <dgm:prSet presAssocID="{D62F0336-7DDD-4588-83F1-5A9C6EF4BC74}" presName="horz1" presStyleCnt="0"/>
      <dgm:spPr/>
    </dgm:pt>
    <dgm:pt modelId="{10B5889A-22BF-476A-ADF0-70DB917E50F0}" type="pres">
      <dgm:prSet presAssocID="{D62F0336-7DDD-4588-83F1-5A9C6EF4BC74}" presName="tx1" presStyleLbl="revTx" presStyleIdx="4" presStyleCnt="5"/>
      <dgm:spPr/>
      <dgm:t>
        <a:bodyPr/>
        <a:lstStyle/>
        <a:p>
          <a:endParaRPr lang="en-US"/>
        </a:p>
      </dgm:t>
    </dgm:pt>
    <dgm:pt modelId="{AB5EED6D-0F06-4074-AE9F-81152A93200E}" type="pres">
      <dgm:prSet presAssocID="{D62F0336-7DDD-4588-83F1-5A9C6EF4BC74}" presName="vert1" presStyleCnt="0"/>
      <dgm:spPr/>
    </dgm:pt>
  </dgm:ptLst>
  <dgm:cxnLst>
    <dgm:cxn modelId="{FFDBFE54-790B-44C0-97BD-F1797AAD54ED}" srcId="{42785001-AF83-4BEB-BC58-9ADC3A17052C}" destId="{892AE96D-A413-4839-8C7B-A8BA13303453}" srcOrd="3" destOrd="0" parTransId="{76912326-2F25-42E0-A14F-3FCCC17DB0CC}" sibTransId="{43FC5567-45B4-4CDA-8CA3-2175F4D61543}"/>
    <dgm:cxn modelId="{16F1E0E9-7BED-49D5-B885-255C2261BF11}" type="presOf" srcId="{CBFB8A21-B273-47FD-9B0F-0C28CCA81F25}" destId="{C2152652-D9D7-48D9-89F9-4AB122A81C23}" srcOrd="0" destOrd="0" presId="urn:microsoft.com/office/officeart/2008/layout/LinedList"/>
    <dgm:cxn modelId="{114E44EE-E57F-4122-A769-827C95C77C2C}" type="presOf" srcId="{D62F0336-7DDD-4588-83F1-5A9C6EF4BC74}" destId="{10B5889A-22BF-476A-ADF0-70DB917E50F0}" srcOrd="0" destOrd="0" presId="urn:microsoft.com/office/officeart/2008/layout/LinedList"/>
    <dgm:cxn modelId="{167D2D02-FAA6-48E9-8964-C97C516A1BE7}" type="presOf" srcId="{42785001-AF83-4BEB-BC58-9ADC3A17052C}" destId="{99E6CE86-4838-462F-9129-D06B12D91928}" srcOrd="0" destOrd="0" presId="urn:microsoft.com/office/officeart/2008/layout/LinedList"/>
    <dgm:cxn modelId="{E32B01F9-2F53-4E89-9B0F-8C7C8ADF3F09}" srcId="{42785001-AF83-4BEB-BC58-9ADC3A17052C}" destId="{D62F0336-7DDD-4588-83F1-5A9C6EF4BC74}" srcOrd="4" destOrd="0" parTransId="{9F727ED2-B42D-447C-BE4D-F30C467ADED7}" sibTransId="{22F9A257-66C3-4DB7-9C5D-75775D1B5692}"/>
    <dgm:cxn modelId="{E1EF20C7-A0A4-473D-A1AC-4E3E03664DF3}" type="presOf" srcId="{892AE96D-A413-4839-8C7B-A8BA13303453}" destId="{41EA15E7-3A7D-47D9-980B-DB00DE1A4D0D}" srcOrd="0" destOrd="0" presId="urn:microsoft.com/office/officeart/2008/layout/LinedList"/>
    <dgm:cxn modelId="{2B59CF00-4FBA-408C-853A-4D0AEFB94171}" srcId="{42785001-AF83-4BEB-BC58-9ADC3A17052C}" destId="{BA18F48B-9862-40CA-B7BD-3C7667D41418}" srcOrd="2" destOrd="0" parTransId="{9AE607E8-94F0-491C-8229-4172002EC310}" sibTransId="{4F28C70F-81D1-43C3-98C1-A02D6B9D55B9}"/>
    <dgm:cxn modelId="{D104466A-1FEC-4332-BFD9-3F2B79AB2E54}" srcId="{42785001-AF83-4BEB-BC58-9ADC3A17052C}" destId="{CBFB8A21-B273-47FD-9B0F-0C28CCA81F25}" srcOrd="1" destOrd="0" parTransId="{AFE9FC8B-0B81-4D19-86EF-074B27474E41}" sibTransId="{92B132B5-B081-40EE-AC2B-B3F4D63FBD4B}"/>
    <dgm:cxn modelId="{CFC523F4-1915-41A0-B317-EA403C6C5104}" srcId="{42785001-AF83-4BEB-BC58-9ADC3A17052C}" destId="{BB8A70A3-B463-4F3B-AD79-8A62BB4303EE}" srcOrd="0" destOrd="0" parTransId="{5B408E07-79A2-46DE-A9AC-B074EC363E44}" sibTransId="{CFA36597-9428-4D20-AF68-FD5E372BC95D}"/>
    <dgm:cxn modelId="{247951DD-182F-4439-8C8F-E3868629143B}" type="presOf" srcId="{BB8A70A3-B463-4F3B-AD79-8A62BB4303EE}" destId="{C98D28BD-6A8A-4CC9-9340-2BEAF294ED47}" srcOrd="0" destOrd="0" presId="urn:microsoft.com/office/officeart/2008/layout/LinedList"/>
    <dgm:cxn modelId="{293B6F8C-84A2-44AF-89F5-41DB57801912}" type="presOf" srcId="{BA18F48B-9862-40CA-B7BD-3C7667D41418}" destId="{D4B4DF8B-4EBB-407E-B3E2-200FB32937A4}" srcOrd="0" destOrd="0" presId="urn:microsoft.com/office/officeart/2008/layout/LinedList"/>
    <dgm:cxn modelId="{58177530-B316-4521-88C8-D3B803A7CEFC}" type="presParOf" srcId="{99E6CE86-4838-462F-9129-D06B12D91928}" destId="{2A08F9DF-3EDE-4FFE-8476-745C48C15811}" srcOrd="0" destOrd="0" presId="urn:microsoft.com/office/officeart/2008/layout/LinedList"/>
    <dgm:cxn modelId="{7FB4BB32-56A2-4655-A19A-721574C9CCC4}" type="presParOf" srcId="{99E6CE86-4838-462F-9129-D06B12D91928}" destId="{E7A75AF4-D374-450B-9ABB-05D539BF6C14}" srcOrd="1" destOrd="0" presId="urn:microsoft.com/office/officeart/2008/layout/LinedList"/>
    <dgm:cxn modelId="{3662ED91-BB16-4A90-9E12-9DE84DD2CEA8}" type="presParOf" srcId="{E7A75AF4-D374-450B-9ABB-05D539BF6C14}" destId="{C98D28BD-6A8A-4CC9-9340-2BEAF294ED47}" srcOrd="0" destOrd="0" presId="urn:microsoft.com/office/officeart/2008/layout/LinedList"/>
    <dgm:cxn modelId="{9EA525E4-AA44-41DA-B868-CE017754D457}" type="presParOf" srcId="{E7A75AF4-D374-450B-9ABB-05D539BF6C14}" destId="{6FECB8E7-1935-4CF0-BCDC-C79E0970CCE0}" srcOrd="1" destOrd="0" presId="urn:microsoft.com/office/officeart/2008/layout/LinedList"/>
    <dgm:cxn modelId="{E5C385F2-33AE-431D-8259-CC17DC23FBD4}" type="presParOf" srcId="{99E6CE86-4838-462F-9129-D06B12D91928}" destId="{46DFB1D6-BD8F-41A8-A157-0B36075BB839}" srcOrd="2" destOrd="0" presId="urn:microsoft.com/office/officeart/2008/layout/LinedList"/>
    <dgm:cxn modelId="{929E2760-3EBA-4C32-94E4-DAB80370FB93}" type="presParOf" srcId="{99E6CE86-4838-462F-9129-D06B12D91928}" destId="{621BC14D-7A7B-4820-9D80-36808F307D78}" srcOrd="3" destOrd="0" presId="urn:microsoft.com/office/officeart/2008/layout/LinedList"/>
    <dgm:cxn modelId="{417AE0F4-39C6-4CEF-857C-9A7F0288BBF7}" type="presParOf" srcId="{621BC14D-7A7B-4820-9D80-36808F307D78}" destId="{C2152652-D9D7-48D9-89F9-4AB122A81C23}" srcOrd="0" destOrd="0" presId="urn:microsoft.com/office/officeart/2008/layout/LinedList"/>
    <dgm:cxn modelId="{FF038523-208F-4CF8-8BF0-36A24D0CBD1D}" type="presParOf" srcId="{621BC14D-7A7B-4820-9D80-36808F307D78}" destId="{53BC0BB1-EE1B-4668-9A84-0AAD869A3089}" srcOrd="1" destOrd="0" presId="urn:microsoft.com/office/officeart/2008/layout/LinedList"/>
    <dgm:cxn modelId="{C7E77A9B-3BCB-4F96-ACFF-49AA37C622C2}" type="presParOf" srcId="{99E6CE86-4838-462F-9129-D06B12D91928}" destId="{98F44C42-1C7D-4E06-B126-AF0BD46B55BA}" srcOrd="4" destOrd="0" presId="urn:microsoft.com/office/officeart/2008/layout/LinedList"/>
    <dgm:cxn modelId="{80255CAF-75A5-4E77-ADBD-A24783577DA2}" type="presParOf" srcId="{99E6CE86-4838-462F-9129-D06B12D91928}" destId="{C6FC5210-ABD9-4519-9F08-BCC76B82F142}" srcOrd="5" destOrd="0" presId="urn:microsoft.com/office/officeart/2008/layout/LinedList"/>
    <dgm:cxn modelId="{9CFC4795-17A5-4BAC-A6C0-9C7CB81D3733}" type="presParOf" srcId="{C6FC5210-ABD9-4519-9F08-BCC76B82F142}" destId="{D4B4DF8B-4EBB-407E-B3E2-200FB32937A4}" srcOrd="0" destOrd="0" presId="urn:microsoft.com/office/officeart/2008/layout/LinedList"/>
    <dgm:cxn modelId="{DC401298-4B6B-4C68-B9DF-A3E32BC49EFF}" type="presParOf" srcId="{C6FC5210-ABD9-4519-9F08-BCC76B82F142}" destId="{F7A09E26-C158-46FB-8580-B47BFA44A3D2}" srcOrd="1" destOrd="0" presId="urn:microsoft.com/office/officeart/2008/layout/LinedList"/>
    <dgm:cxn modelId="{4FC56579-7558-4A83-AC0D-4FCE36884F39}" type="presParOf" srcId="{99E6CE86-4838-462F-9129-D06B12D91928}" destId="{5B143964-C043-49F2-A006-E73D8202ECF8}" srcOrd="6" destOrd="0" presId="urn:microsoft.com/office/officeart/2008/layout/LinedList"/>
    <dgm:cxn modelId="{25339D65-182F-4812-AF3A-6D0C1E72246D}" type="presParOf" srcId="{99E6CE86-4838-462F-9129-D06B12D91928}" destId="{D70EB1D8-FF52-477E-9C73-602F8E6B9F41}" srcOrd="7" destOrd="0" presId="urn:microsoft.com/office/officeart/2008/layout/LinedList"/>
    <dgm:cxn modelId="{2387721F-7270-477A-B7AC-FB36D88C375A}" type="presParOf" srcId="{D70EB1D8-FF52-477E-9C73-602F8E6B9F41}" destId="{41EA15E7-3A7D-47D9-980B-DB00DE1A4D0D}" srcOrd="0" destOrd="0" presId="urn:microsoft.com/office/officeart/2008/layout/LinedList"/>
    <dgm:cxn modelId="{E67C2F62-36C9-4E11-8841-080139D618A8}" type="presParOf" srcId="{D70EB1D8-FF52-477E-9C73-602F8E6B9F41}" destId="{7FC4A56F-C481-4DDD-B069-68EEA31596AF}" srcOrd="1" destOrd="0" presId="urn:microsoft.com/office/officeart/2008/layout/LinedList"/>
    <dgm:cxn modelId="{9ED995E2-2401-432C-A413-C77CEC2F54DB}" type="presParOf" srcId="{99E6CE86-4838-462F-9129-D06B12D91928}" destId="{421A5084-3E2C-4BED-96BD-66BD60B67F9E}" srcOrd="8" destOrd="0" presId="urn:microsoft.com/office/officeart/2008/layout/LinedList"/>
    <dgm:cxn modelId="{84C9455B-CE9A-4814-9E5D-825E17B59073}" type="presParOf" srcId="{99E6CE86-4838-462F-9129-D06B12D91928}" destId="{6C811E77-63BF-4FEE-B2AA-F63C776A032A}" srcOrd="9" destOrd="0" presId="urn:microsoft.com/office/officeart/2008/layout/LinedList"/>
    <dgm:cxn modelId="{73E76901-1F0A-4853-8735-BA81DBB52C99}" type="presParOf" srcId="{6C811E77-63BF-4FEE-B2AA-F63C776A032A}" destId="{10B5889A-22BF-476A-ADF0-70DB917E50F0}" srcOrd="0" destOrd="0" presId="urn:microsoft.com/office/officeart/2008/layout/LinedList"/>
    <dgm:cxn modelId="{E89461A1-90AF-44AE-80A7-272559D22E3F}" type="presParOf" srcId="{6C811E77-63BF-4FEE-B2AA-F63C776A032A}" destId="{AB5EED6D-0F06-4074-AE9F-81152A9320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785001-AF83-4BEB-BC58-9ADC3A17052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8A70A3-B463-4F3B-AD79-8A62BB4303EE}">
      <dgm:prSet/>
      <dgm:spPr/>
      <dgm:t>
        <a:bodyPr/>
        <a:lstStyle/>
        <a:p>
          <a:r>
            <a:rPr lang="en-US" dirty="0"/>
            <a:t>HTF units are reserved for households at or below 30% of AMI or below the poverty line (whichever is greater)</a:t>
          </a:r>
        </a:p>
      </dgm:t>
    </dgm:pt>
    <dgm:pt modelId="{5B408E07-79A2-46DE-A9AC-B074EC363E44}" type="parTrans" cxnId="{CFC523F4-1915-41A0-B317-EA403C6C5104}">
      <dgm:prSet/>
      <dgm:spPr/>
      <dgm:t>
        <a:bodyPr/>
        <a:lstStyle/>
        <a:p>
          <a:endParaRPr lang="en-US"/>
        </a:p>
      </dgm:t>
    </dgm:pt>
    <dgm:pt modelId="{CFA36597-9428-4D20-AF68-FD5E372BC95D}" type="sibTrans" cxnId="{CFC523F4-1915-41A0-B317-EA403C6C5104}">
      <dgm:prSet/>
      <dgm:spPr/>
      <dgm:t>
        <a:bodyPr/>
        <a:lstStyle/>
        <a:p>
          <a:endParaRPr lang="en-US"/>
        </a:p>
      </dgm:t>
    </dgm:pt>
    <dgm:pt modelId="{BA18F48B-9862-40CA-B7BD-3C7667D41418}">
      <dgm:prSet/>
      <dgm:spPr/>
      <dgm:t>
        <a:bodyPr/>
        <a:lstStyle/>
        <a:p>
          <a:r>
            <a:rPr lang="en-US" b="0" dirty="0"/>
            <a:t>HUD publishes annual income limits</a:t>
          </a:r>
        </a:p>
      </dgm:t>
    </dgm:pt>
    <dgm:pt modelId="{9AE607E8-94F0-491C-8229-4172002EC310}" type="parTrans" cxnId="{2B59CF00-4FBA-408C-853A-4D0AEFB94171}">
      <dgm:prSet/>
      <dgm:spPr/>
      <dgm:t>
        <a:bodyPr/>
        <a:lstStyle/>
        <a:p>
          <a:endParaRPr lang="en-US"/>
        </a:p>
      </dgm:t>
    </dgm:pt>
    <dgm:pt modelId="{4F28C70F-81D1-43C3-98C1-A02D6B9D55B9}" type="sibTrans" cxnId="{2B59CF00-4FBA-408C-853A-4D0AEFB94171}">
      <dgm:prSet/>
      <dgm:spPr/>
      <dgm:t>
        <a:bodyPr/>
        <a:lstStyle/>
        <a:p>
          <a:endParaRPr lang="en-US"/>
        </a:p>
      </dgm:t>
    </dgm:pt>
    <dgm:pt modelId="{E7F94783-F38A-4175-9A31-35A614AB4F54}" type="pres">
      <dgm:prSet presAssocID="{42785001-AF83-4BEB-BC58-9ADC3A17052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5CE918-45EE-435B-AEA1-986CBCD40269}" type="pres">
      <dgm:prSet presAssocID="{BB8A70A3-B463-4F3B-AD79-8A62BB4303EE}" presName="thickLine" presStyleLbl="alignNode1" presStyleIdx="0" presStyleCnt="2"/>
      <dgm:spPr/>
    </dgm:pt>
    <dgm:pt modelId="{D0E5CDC4-DDC2-4DD0-8403-FC02C3846840}" type="pres">
      <dgm:prSet presAssocID="{BB8A70A3-B463-4F3B-AD79-8A62BB4303EE}" presName="horz1" presStyleCnt="0"/>
      <dgm:spPr/>
    </dgm:pt>
    <dgm:pt modelId="{DBAC4C74-B4FE-42EA-B751-AF81A7E18BAF}" type="pres">
      <dgm:prSet presAssocID="{BB8A70A3-B463-4F3B-AD79-8A62BB4303EE}" presName="tx1" presStyleLbl="revTx" presStyleIdx="0" presStyleCnt="2"/>
      <dgm:spPr/>
      <dgm:t>
        <a:bodyPr/>
        <a:lstStyle/>
        <a:p>
          <a:endParaRPr lang="en-US"/>
        </a:p>
      </dgm:t>
    </dgm:pt>
    <dgm:pt modelId="{0F500000-9C6F-494C-AAE2-6129D56602DC}" type="pres">
      <dgm:prSet presAssocID="{BB8A70A3-B463-4F3B-AD79-8A62BB4303EE}" presName="vert1" presStyleCnt="0"/>
      <dgm:spPr/>
    </dgm:pt>
    <dgm:pt modelId="{2026781C-A6D8-4BD0-B60E-BFE79310443A}" type="pres">
      <dgm:prSet presAssocID="{BA18F48B-9862-40CA-B7BD-3C7667D41418}" presName="thickLine" presStyleLbl="alignNode1" presStyleIdx="1" presStyleCnt="2"/>
      <dgm:spPr/>
    </dgm:pt>
    <dgm:pt modelId="{8E3C049C-84B5-4A2C-9F24-BDEEFDED638B}" type="pres">
      <dgm:prSet presAssocID="{BA18F48B-9862-40CA-B7BD-3C7667D41418}" presName="horz1" presStyleCnt="0"/>
      <dgm:spPr/>
    </dgm:pt>
    <dgm:pt modelId="{67C00120-4CA8-4EB5-923D-B259BD66C183}" type="pres">
      <dgm:prSet presAssocID="{BA18F48B-9862-40CA-B7BD-3C7667D41418}" presName="tx1" presStyleLbl="revTx" presStyleIdx="1" presStyleCnt="2"/>
      <dgm:spPr/>
      <dgm:t>
        <a:bodyPr/>
        <a:lstStyle/>
        <a:p>
          <a:endParaRPr lang="en-US"/>
        </a:p>
      </dgm:t>
    </dgm:pt>
    <dgm:pt modelId="{BED42E91-16C5-41C8-964F-5B5AEB2E0C98}" type="pres">
      <dgm:prSet presAssocID="{BA18F48B-9862-40CA-B7BD-3C7667D41418}" presName="vert1" presStyleCnt="0"/>
      <dgm:spPr/>
    </dgm:pt>
  </dgm:ptLst>
  <dgm:cxnLst>
    <dgm:cxn modelId="{635A5FE6-4B98-4094-8525-C5D7458078BC}" type="presOf" srcId="{BA18F48B-9862-40CA-B7BD-3C7667D41418}" destId="{67C00120-4CA8-4EB5-923D-B259BD66C183}" srcOrd="0" destOrd="0" presId="urn:microsoft.com/office/officeart/2008/layout/LinedList"/>
    <dgm:cxn modelId="{9FA6698D-A288-4512-82D2-073A63F4A098}" type="presOf" srcId="{42785001-AF83-4BEB-BC58-9ADC3A17052C}" destId="{E7F94783-F38A-4175-9A31-35A614AB4F54}" srcOrd="0" destOrd="0" presId="urn:microsoft.com/office/officeart/2008/layout/LinedList"/>
    <dgm:cxn modelId="{2B59CF00-4FBA-408C-853A-4D0AEFB94171}" srcId="{42785001-AF83-4BEB-BC58-9ADC3A17052C}" destId="{BA18F48B-9862-40CA-B7BD-3C7667D41418}" srcOrd="1" destOrd="0" parTransId="{9AE607E8-94F0-491C-8229-4172002EC310}" sibTransId="{4F28C70F-81D1-43C3-98C1-A02D6B9D55B9}"/>
    <dgm:cxn modelId="{28F00DFA-9F93-4D26-84C3-5DEC1A722F92}" type="presOf" srcId="{BB8A70A3-B463-4F3B-AD79-8A62BB4303EE}" destId="{DBAC4C74-B4FE-42EA-B751-AF81A7E18BAF}" srcOrd="0" destOrd="0" presId="urn:microsoft.com/office/officeart/2008/layout/LinedList"/>
    <dgm:cxn modelId="{CFC523F4-1915-41A0-B317-EA403C6C5104}" srcId="{42785001-AF83-4BEB-BC58-9ADC3A17052C}" destId="{BB8A70A3-B463-4F3B-AD79-8A62BB4303EE}" srcOrd="0" destOrd="0" parTransId="{5B408E07-79A2-46DE-A9AC-B074EC363E44}" sibTransId="{CFA36597-9428-4D20-AF68-FD5E372BC95D}"/>
    <dgm:cxn modelId="{6B804314-6C83-40F2-BEF4-50A8EA05CA24}" type="presParOf" srcId="{E7F94783-F38A-4175-9A31-35A614AB4F54}" destId="{BB5CE918-45EE-435B-AEA1-986CBCD40269}" srcOrd="0" destOrd="0" presId="urn:microsoft.com/office/officeart/2008/layout/LinedList"/>
    <dgm:cxn modelId="{76D57CDF-5CAB-4D89-AA57-03D1EF87B3A9}" type="presParOf" srcId="{E7F94783-F38A-4175-9A31-35A614AB4F54}" destId="{D0E5CDC4-DDC2-4DD0-8403-FC02C3846840}" srcOrd="1" destOrd="0" presId="urn:microsoft.com/office/officeart/2008/layout/LinedList"/>
    <dgm:cxn modelId="{C42F1CDB-FA43-44F2-BECD-C7AC287A2E4A}" type="presParOf" srcId="{D0E5CDC4-DDC2-4DD0-8403-FC02C3846840}" destId="{DBAC4C74-B4FE-42EA-B751-AF81A7E18BAF}" srcOrd="0" destOrd="0" presId="urn:microsoft.com/office/officeart/2008/layout/LinedList"/>
    <dgm:cxn modelId="{8F167713-C809-411C-9F37-E8107387FC79}" type="presParOf" srcId="{D0E5CDC4-DDC2-4DD0-8403-FC02C3846840}" destId="{0F500000-9C6F-494C-AAE2-6129D56602DC}" srcOrd="1" destOrd="0" presId="urn:microsoft.com/office/officeart/2008/layout/LinedList"/>
    <dgm:cxn modelId="{0B02EEFE-7939-4589-8451-2CD7892B2278}" type="presParOf" srcId="{E7F94783-F38A-4175-9A31-35A614AB4F54}" destId="{2026781C-A6D8-4BD0-B60E-BFE79310443A}" srcOrd="2" destOrd="0" presId="urn:microsoft.com/office/officeart/2008/layout/LinedList"/>
    <dgm:cxn modelId="{F2579475-CD86-4F47-9F62-8DD5F616439C}" type="presParOf" srcId="{E7F94783-F38A-4175-9A31-35A614AB4F54}" destId="{8E3C049C-84B5-4A2C-9F24-BDEEFDED638B}" srcOrd="3" destOrd="0" presId="urn:microsoft.com/office/officeart/2008/layout/LinedList"/>
    <dgm:cxn modelId="{4E0B2526-0D54-4C19-8477-09894425E146}" type="presParOf" srcId="{8E3C049C-84B5-4A2C-9F24-BDEEFDED638B}" destId="{67C00120-4CA8-4EB5-923D-B259BD66C183}" srcOrd="0" destOrd="0" presId="urn:microsoft.com/office/officeart/2008/layout/LinedList"/>
    <dgm:cxn modelId="{082D5458-1EF2-4990-BC70-0146D61B1839}" type="presParOf" srcId="{8E3C049C-84B5-4A2C-9F24-BDEEFDED638B}" destId="{BED42E91-16C5-41C8-964F-5B5AEB2E0C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E5A84A-280E-425A-8915-081EEA375511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8C250D-4890-42FB-AC88-8B67073245C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Income bands for all Bond Fund programs range from </a:t>
          </a:r>
        </a:p>
      </dgm:t>
    </dgm:pt>
    <dgm:pt modelId="{6D7C14A7-20B3-49D7-A6C4-1D70EC6FA6DA}" type="parTrans" cxnId="{C67BF382-4BF9-4B0A-88B4-331887ECB1FD}">
      <dgm:prSet/>
      <dgm:spPr/>
      <dgm:t>
        <a:bodyPr/>
        <a:lstStyle/>
        <a:p>
          <a:endParaRPr lang="en-US"/>
        </a:p>
      </dgm:t>
    </dgm:pt>
    <dgm:pt modelId="{DE4D4A9A-CD6B-4369-B04D-337D732D4096}" type="sibTrans" cxnId="{C67BF382-4BF9-4B0A-88B4-331887ECB1FD}">
      <dgm:prSet/>
      <dgm:spPr/>
      <dgm:t>
        <a:bodyPr/>
        <a:lstStyle/>
        <a:p>
          <a:endParaRPr lang="en-US"/>
        </a:p>
      </dgm:t>
    </dgm:pt>
    <dgm:pt modelId="{B3ADD8C3-EF27-4650-8019-FDE193643369}">
      <dgm:prSet/>
      <dgm:spPr/>
      <dgm:t>
        <a:bodyPr/>
        <a:lstStyle/>
        <a:p>
          <a:r>
            <a:rPr lang="en-US" dirty="0"/>
            <a:t>30% (ELI)</a:t>
          </a:r>
        </a:p>
      </dgm:t>
    </dgm:pt>
    <dgm:pt modelId="{B1550807-CD6A-40BD-AC1F-27146C196C49}" type="parTrans" cxnId="{971D649C-B134-4572-BDE6-FDBECB2DA887}">
      <dgm:prSet/>
      <dgm:spPr/>
      <dgm:t>
        <a:bodyPr/>
        <a:lstStyle/>
        <a:p>
          <a:endParaRPr lang="en-US"/>
        </a:p>
      </dgm:t>
    </dgm:pt>
    <dgm:pt modelId="{38427760-B7E0-467B-862F-75B080CF0082}" type="sibTrans" cxnId="{971D649C-B134-4572-BDE6-FDBECB2DA887}">
      <dgm:prSet/>
      <dgm:spPr/>
      <dgm:t>
        <a:bodyPr/>
        <a:lstStyle/>
        <a:p>
          <a:endParaRPr lang="en-US"/>
        </a:p>
      </dgm:t>
    </dgm:pt>
    <dgm:pt modelId="{5E7D18C9-5AF1-4B47-82A3-120DF4765946}">
      <dgm:prSet/>
      <dgm:spPr/>
      <dgm:t>
        <a:bodyPr/>
        <a:lstStyle/>
        <a:p>
          <a:r>
            <a:rPr lang="en-US" dirty="0"/>
            <a:t>50% (VLI)</a:t>
          </a:r>
        </a:p>
      </dgm:t>
    </dgm:pt>
    <dgm:pt modelId="{8E2F4940-BF8A-41E7-A345-ECEA65377AE9}" type="parTrans" cxnId="{1C84C04C-325E-46CB-B361-25639E440DE2}">
      <dgm:prSet/>
      <dgm:spPr/>
      <dgm:t>
        <a:bodyPr/>
        <a:lstStyle/>
        <a:p>
          <a:endParaRPr lang="en-US"/>
        </a:p>
      </dgm:t>
    </dgm:pt>
    <dgm:pt modelId="{65949F6B-8478-4CFE-A059-4CC98E6744AF}" type="sibTrans" cxnId="{1C84C04C-325E-46CB-B361-25639E440DE2}">
      <dgm:prSet/>
      <dgm:spPr/>
      <dgm:t>
        <a:bodyPr/>
        <a:lstStyle/>
        <a:p>
          <a:endParaRPr lang="en-US"/>
        </a:p>
      </dgm:t>
    </dgm:pt>
    <dgm:pt modelId="{3FB1A1A9-8704-41C0-AA93-045A772AECC7}">
      <dgm:prSet/>
      <dgm:spPr/>
      <dgm:t>
        <a:bodyPr/>
        <a:lstStyle/>
        <a:p>
          <a:r>
            <a:rPr lang="en-US"/>
            <a:t>60% (LI)</a:t>
          </a:r>
        </a:p>
      </dgm:t>
    </dgm:pt>
    <dgm:pt modelId="{C50A31B8-CB8B-4C07-AF75-3B67D2A1065C}" type="parTrans" cxnId="{45475216-1592-45C3-A51A-4D5E5032999C}">
      <dgm:prSet/>
      <dgm:spPr/>
      <dgm:t>
        <a:bodyPr/>
        <a:lstStyle/>
        <a:p>
          <a:endParaRPr lang="en-US"/>
        </a:p>
      </dgm:t>
    </dgm:pt>
    <dgm:pt modelId="{66C6754C-90D9-4D06-A32C-05819BB0AD4E}" type="sibTrans" cxnId="{45475216-1592-45C3-A51A-4D5E5032999C}">
      <dgm:prSet/>
      <dgm:spPr/>
      <dgm:t>
        <a:bodyPr/>
        <a:lstStyle/>
        <a:p>
          <a:endParaRPr lang="en-US"/>
        </a:p>
      </dgm:t>
    </dgm:pt>
    <dgm:pt modelId="{D298878C-8754-4DB7-991C-9F9F667FE8BE}">
      <dgm:prSet/>
      <dgm:spPr/>
      <dgm:t>
        <a:bodyPr/>
        <a:lstStyle/>
        <a:p>
          <a:r>
            <a:rPr lang="en-US"/>
            <a:t>80%</a:t>
          </a:r>
        </a:p>
      </dgm:t>
    </dgm:pt>
    <dgm:pt modelId="{CA2480FD-D4DB-4D25-A399-5BCDAA527F24}" type="parTrans" cxnId="{F002180C-AF31-4D64-9BCD-263F5A016E2D}">
      <dgm:prSet/>
      <dgm:spPr/>
      <dgm:t>
        <a:bodyPr/>
        <a:lstStyle/>
        <a:p>
          <a:endParaRPr lang="en-US"/>
        </a:p>
      </dgm:t>
    </dgm:pt>
    <dgm:pt modelId="{59374FBE-A373-4CD5-B0A3-25C764D2D48C}" type="sibTrans" cxnId="{F002180C-AF31-4D64-9BCD-263F5A016E2D}">
      <dgm:prSet/>
      <dgm:spPr/>
      <dgm:t>
        <a:bodyPr/>
        <a:lstStyle/>
        <a:p>
          <a:endParaRPr lang="en-US"/>
        </a:p>
      </dgm:t>
    </dgm:pt>
    <dgm:pt modelId="{928D34CB-1300-49B6-B16D-6556A2F4C91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Projects will often have multiple income tiers by Bond Fund Program</a:t>
          </a:r>
        </a:p>
      </dgm:t>
    </dgm:pt>
    <dgm:pt modelId="{CAB8A817-F973-4136-BE24-A01903184E46}" type="parTrans" cxnId="{92F80753-EBF3-48E9-958C-623A59358B19}">
      <dgm:prSet/>
      <dgm:spPr/>
      <dgm:t>
        <a:bodyPr/>
        <a:lstStyle/>
        <a:p>
          <a:endParaRPr lang="en-US"/>
        </a:p>
      </dgm:t>
    </dgm:pt>
    <dgm:pt modelId="{6CBF8349-4F7B-4354-B049-7DD99E8B2930}" type="sibTrans" cxnId="{92F80753-EBF3-48E9-958C-623A59358B19}">
      <dgm:prSet/>
      <dgm:spPr/>
      <dgm:t>
        <a:bodyPr/>
        <a:lstStyle/>
        <a:p>
          <a:endParaRPr lang="en-US"/>
        </a:p>
      </dgm:t>
    </dgm:pt>
    <dgm:pt modelId="{9CAC687A-2BAA-425D-BFB5-047D890DCA0C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Always refer to the AHR</a:t>
          </a:r>
        </a:p>
      </dgm:t>
    </dgm:pt>
    <dgm:pt modelId="{DC379338-941A-412A-8711-C8EE95E34E55}" type="parTrans" cxnId="{B3F80924-8A59-4A1B-8E13-34A3DF956B62}">
      <dgm:prSet/>
      <dgm:spPr/>
      <dgm:t>
        <a:bodyPr/>
        <a:lstStyle/>
        <a:p>
          <a:endParaRPr lang="en-US"/>
        </a:p>
      </dgm:t>
    </dgm:pt>
    <dgm:pt modelId="{0FEC9A80-A40E-478B-B57E-393AE9F99450}" type="sibTrans" cxnId="{B3F80924-8A59-4A1B-8E13-34A3DF956B62}">
      <dgm:prSet/>
      <dgm:spPr/>
      <dgm:t>
        <a:bodyPr/>
        <a:lstStyle/>
        <a:p>
          <a:endParaRPr lang="en-US"/>
        </a:p>
      </dgm:t>
    </dgm:pt>
    <dgm:pt modelId="{E6EB7669-60F2-4A70-9978-ACAB8EB97967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Refer to HUD published income limits or LIHTC income limits</a:t>
          </a:r>
        </a:p>
      </dgm:t>
    </dgm:pt>
    <dgm:pt modelId="{B5D4A67D-6892-4184-9C61-29D21BA41DF9}" type="parTrans" cxnId="{9E261369-EC4A-49FE-B0EF-CBB2CFE4B05A}">
      <dgm:prSet/>
      <dgm:spPr/>
      <dgm:t>
        <a:bodyPr/>
        <a:lstStyle/>
        <a:p>
          <a:endParaRPr lang="en-US"/>
        </a:p>
      </dgm:t>
    </dgm:pt>
    <dgm:pt modelId="{34E9FF44-B4C0-4D7C-98EE-27684856B8D3}" type="sibTrans" cxnId="{9E261369-EC4A-49FE-B0EF-CBB2CFE4B05A}">
      <dgm:prSet/>
      <dgm:spPr/>
      <dgm:t>
        <a:bodyPr/>
        <a:lstStyle/>
        <a:p>
          <a:endParaRPr lang="en-US"/>
        </a:p>
      </dgm:t>
    </dgm:pt>
    <dgm:pt modelId="{C850471D-F901-4427-BDFC-0938DE7F5731}" type="pres">
      <dgm:prSet presAssocID="{99E5A84A-280E-425A-8915-081EEA3755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003D46-D01F-44FF-A98B-7CB15F270E9B}" type="pres">
      <dgm:prSet presAssocID="{E6EB7669-60F2-4A70-9978-ACAB8EB97967}" presName="boxAndChildren" presStyleCnt="0"/>
      <dgm:spPr/>
    </dgm:pt>
    <dgm:pt modelId="{2E98696B-B354-45D7-9249-D3273823F1A6}" type="pres">
      <dgm:prSet presAssocID="{E6EB7669-60F2-4A70-9978-ACAB8EB97967}" presName="parentTextBox" presStyleLbl="node1" presStyleIdx="0" presStyleCnt="4"/>
      <dgm:spPr/>
      <dgm:t>
        <a:bodyPr/>
        <a:lstStyle/>
        <a:p>
          <a:endParaRPr lang="en-US"/>
        </a:p>
      </dgm:t>
    </dgm:pt>
    <dgm:pt modelId="{564925EE-357C-4F65-9935-8694380E5A7E}" type="pres">
      <dgm:prSet presAssocID="{0FEC9A80-A40E-478B-B57E-393AE9F99450}" presName="sp" presStyleCnt="0"/>
      <dgm:spPr/>
    </dgm:pt>
    <dgm:pt modelId="{6020D90C-AF30-4BF0-9377-CBBA4BE6ADC1}" type="pres">
      <dgm:prSet presAssocID="{9CAC687A-2BAA-425D-BFB5-047D890DCA0C}" presName="arrowAndChildren" presStyleCnt="0"/>
      <dgm:spPr/>
    </dgm:pt>
    <dgm:pt modelId="{3A391157-0769-42B9-920D-E77BDD2AB9B9}" type="pres">
      <dgm:prSet presAssocID="{9CAC687A-2BAA-425D-BFB5-047D890DCA0C}" presName="parentTextArrow" presStyleLbl="node1" presStyleIdx="1" presStyleCnt="4" custLinFactNeighborX="-12177" custLinFactNeighborY="530"/>
      <dgm:spPr/>
      <dgm:t>
        <a:bodyPr/>
        <a:lstStyle/>
        <a:p>
          <a:endParaRPr lang="en-US"/>
        </a:p>
      </dgm:t>
    </dgm:pt>
    <dgm:pt modelId="{094158DF-81EB-45E1-BCA1-5AF4416EB292}" type="pres">
      <dgm:prSet presAssocID="{6CBF8349-4F7B-4354-B049-7DD99E8B2930}" presName="sp" presStyleCnt="0"/>
      <dgm:spPr/>
    </dgm:pt>
    <dgm:pt modelId="{9E0439A1-0EA8-4C54-94B3-B54282E8353B}" type="pres">
      <dgm:prSet presAssocID="{928D34CB-1300-49B6-B16D-6556A2F4C910}" presName="arrowAndChildren" presStyleCnt="0"/>
      <dgm:spPr/>
    </dgm:pt>
    <dgm:pt modelId="{BAA60481-C490-45AD-BC87-15F9DF21DE73}" type="pres">
      <dgm:prSet presAssocID="{928D34CB-1300-49B6-B16D-6556A2F4C910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8923BD4A-7730-48B9-B503-8CCDDBE198DD}" type="pres">
      <dgm:prSet presAssocID="{DE4D4A9A-CD6B-4369-B04D-337D732D4096}" presName="sp" presStyleCnt="0"/>
      <dgm:spPr/>
    </dgm:pt>
    <dgm:pt modelId="{95C325D3-4533-41E8-9EAC-FBFA844DADC7}" type="pres">
      <dgm:prSet presAssocID="{268C250D-4890-42FB-AC88-8B67073245CC}" presName="arrowAndChildren" presStyleCnt="0"/>
      <dgm:spPr/>
    </dgm:pt>
    <dgm:pt modelId="{711B0428-2DFB-4D4B-BD78-A31629ED5031}" type="pres">
      <dgm:prSet presAssocID="{268C250D-4890-42FB-AC88-8B67073245CC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7325CA9-B6F2-4434-A43C-6ADCD2C4AD04}" type="pres">
      <dgm:prSet presAssocID="{268C250D-4890-42FB-AC88-8B67073245CC}" presName="arrow" presStyleLbl="node1" presStyleIdx="3" presStyleCnt="4"/>
      <dgm:spPr/>
      <dgm:t>
        <a:bodyPr/>
        <a:lstStyle/>
        <a:p>
          <a:endParaRPr lang="en-US"/>
        </a:p>
      </dgm:t>
    </dgm:pt>
    <dgm:pt modelId="{F1AC9CEA-50D6-4C99-80EE-219D6E0D5F81}" type="pres">
      <dgm:prSet presAssocID="{268C250D-4890-42FB-AC88-8B67073245CC}" presName="descendantArrow" presStyleCnt="0"/>
      <dgm:spPr/>
    </dgm:pt>
    <dgm:pt modelId="{AF23D161-2B3A-4A67-8023-0F217AE522C9}" type="pres">
      <dgm:prSet presAssocID="{B3ADD8C3-EF27-4650-8019-FDE193643369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2A3C1-EBAF-4106-8577-778C55EABA63}" type="pres">
      <dgm:prSet presAssocID="{5E7D18C9-5AF1-4B47-82A3-120DF4765946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F3AD4-1861-4FBE-B6B9-2F01612BA977}" type="pres">
      <dgm:prSet presAssocID="{3FB1A1A9-8704-41C0-AA93-045A772AECC7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8B7DC-BBEC-4196-AFA8-DB22A447990F}" type="pres">
      <dgm:prSet presAssocID="{D298878C-8754-4DB7-991C-9F9F667FE8B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825777-B303-4B67-AF53-92397E45A524}" type="presOf" srcId="{268C250D-4890-42FB-AC88-8B67073245CC}" destId="{97325CA9-B6F2-4434-A43C-6ADCD2C4AD04}" srcOrd="1" destOrd="0" presId="urn:microsoft.com/office/officeart/2005/8/layout/process4"/>
    <dgm:cxn modelId="{398B5069-662A-415B-B9F0-087F892A0E95}" type="presOf" srcId="{5E7D18C9-5AF1-4B47-82A3-120DF4765946}" destId="{7222A3C1-EBAF-4106-8577-778C55EABA63}" srcOrd="0" destOrd="0" presId="urn:microsoft.com/office/officeart/2005/8/layout/process4"/>
    <dgm:cxn modelId="{2FBA31FD-D6F2-41F6-9C34-95F213491C3A}" type="presOf" srcId="{9CAC687A-2BAA-425D-BFB5-047D890DCA0C}" destId="{3A391157-0769-42B9-920D-E77BDD2AB9B9}" srcOrd="0" destOrd="0" presId="urn:microsoft.com/office/officeart/2005/8/layout/process4"/>
    <dgm:cxn modelId="{B3F80924-8A59-4A1B-8E13-34A3DF956B62}" srcId="{99E5A84A-280E-425A-8915-081EEA375511}" destId="{9CAC687A-2BAA-425D-BFB5-047D890DCA0C}" srcOrd="2" destOrd="0" parTransId="{DC379338-941A-412A-8711-C8EE95E34E55}" sibTransId="{0FEC9A80-A40E-478B-B57E-393AE9F99450}"/>
    <dgm:cxn modelId="{067CCF6C-60D2-445C-BEA8-CE393D14A714}" type="presOf" srcId="{E6EB7669-60F2-4A70-9978-ACAB8EB97967}" destId="{2E98696B-B354-45D7-9249-D3273823F1A6}" srcOrd="0" destOrd="0" presId="urn:microsoft.com/office/officeart/2005/8/layout/process4"/>
    <dgm:cxn modelId="{EE7DA673-899E-4ED9-8236-A5512C6F1D72}" type="presOf" srcId="{3FB1A1A9-8704-41C0-AA93-045A772AECC7}" destId="{CD0F3AD4-1861-4FBE-B6B9-2F01612BA977}" srcOrd="0" destOrd="0" presId="urn:microsoft.com/office/officeart/2005/8/layout/process4"/>
    <dgm:cxn modelId="{C67BF382-4BF9-4B0A-88B4-331887ECB1FD}" srcId="{99E5A84A-280E-425A-8915-081EEA375511}" destId="{268C250D-4890-42FB-AC88-8B67073245CC}" srcOrd="0" destOrd="0" parTransId="{6D7C14A7-20B3-49D7-A6C4-1D70EC6FA6DA}" sibTransId="{DE4D4A9A-CD6B-4369-B04D-337D732D4096}"/>
    <dgm:cxn modelId="{F0A87EB6-5D4B-43E7-BF31-21E6480C950B}" type="presOf" srcId="{928D34CB-1300-49B6-B16D-6556A2F4C910}" destId="{BAA60481-C490-45AD-BC87-15F9DF21DE73}" srcOrd="0" destOrd="0" presId="urn:microsoft.com/office/officeart/2005/8/layout/process4"/>
    <dgm:cxn modelId="{8ED70835-FD68-480D-8403-C762709EE81A}" type="presOf" srcId="{99E5A84A-280E-425A-8915-081EEA375511}" destId="{C850471D-F901-4427-BDFC-0938DE7F5731}" srcOrd="0" destOrd="0" presId="urn:microsoft.com/office/officeart/2005/8/layout/process4"/>
    <dgm:cxn modelId="{45475216-1592-45C3-A51A-4D5E5032999C}" srcId="{268C250D-4890-42FB-AC88-8B67073245CC}" destId="{3FB1A1A9-8704-41C0-AA93-045A772AECC7}" srcOrd="2" destOrd="0" parTransId="{C50A31B8-CB8B-4C07-AF75-3B67D2A1065C}" sibTransId="{66C6754C-90D9-4D06-A32C-05819BB0AD4E}"/>
    <dgm:cxn modelId="{E4C4F5B0-A2D2-44B8-880E-B5677D01E807}" type="presOf" srcId="{268C250D-4890-42FB-AC88-8B67073245CC}" destId="{711B0428-2DFB-4D4B-BD78-A31629ED5031}" srcOrd="0" destOrd="0" presId="urn:microsoft.com/office/officeart/2005/8/layout/process4"/>
    <dgm:cxn modelId="{92F80753-EBF3-48E9-958C-623A59358B19}" srcId="{99E5A84A-280E-425A-8915-081EEA375511}" destId="{928D34CB-1300-49B6-B16D-6556A2F4C910}" srcOrd="1" destOrd="0" parTransId="{CAB8A817-F973-4136-BE24-A01903184E46}" sibTransId="{6CBF8349-4F7B-4354-B049-7DD99E8B2930}"/>
    <dgm:cxn modelId="{971D649C-B134-4572-BDE6-FDBECB2DA887}" srcId="{268C250D-4890-42FB-AC88-8B67073245CC}" destId="{B3ADD8C3-EF27-4650-8019-FDE193643369}" srcOrd="0" destOrd="0" parTransId="{B1550807-CD6A-40BD-AC1F-27146C196C49}" sibTransId="{38427760-B7E0-467B-862F-75B080CF0082}"/>
    <dgm:cxn modelId="{F719E3D2-51CB-410E-B6A5-E5C5C3160EAA}" type="presOf" srcId="{B3ADD8C3-EF27-4650-8019-FDE193643369}" destId="{AF23D161-2B3A-4A67-8023-0F217AE522C9}" srcOrd="0" destOrd="0" presId="urn:microsoft.com/office/officeart/2005/8/layout/process4"/>
    <dgm:cxn modelId="{F002180C-AF31-4D64-9BCD-263F5A016E2D}" srcId="{268C250D-4890-42FB-AC88-8B67073245CC}" destId="{D298878C-8754-4DB7-991C-9F9F667FE8BE}" srcOrd="3" destOrd="0" parTransId="{CA2480FD-D4DB-4D25-A399-5BCDAA527F24}" sibTransId="{59374FBE-A373-4CD5-B0A3-25C764D2D48C}"/>
    <dgm:cxn modelId="{9E261369-EC4A-49FE-B0EF-CBB2CFE4B05A}" srcId="{99E5A84A-280E-425A-8915-081EEA375511}" destId="{E6EB7669-60F2-4A70-9978-ACAB8EB97967}" srcOrd="3" destOrd="0" parTransId="{B5D4A67D-6892-4184-9C61-29D21BA41DF9}" sibTransId="{34E9FF44-B4C0-4D7C-98EE-27684856B8D3}"/>
    <dgm:cxn modelId="{8DEF73B0-DC0E-463A-B87D-B9EF4BAE2994}" type="presOf" srcId="{D298878C-8754-4DB7-991C-9F9F667FE8BE}" destId="{31E8B7DC-BBEC-4196-AFA8-DB22A447990F}" srcOrd="0" destOrd="0" presId="urn:microsoft.com/office/officeart/2005/8/layout/process4"/>
    <dgm:cxn modelId="{1C84C04C-325E-46CB-B361-25639E440DE2}" srcId="{268C250D-4890-42FB-AC88-8B67073245CC}" destId="{5E7D18C9-5AF1-4B47-82A3-120DF4765946}" srcOrd="1" destOrd="0" parTransId="{8E2F4940-BF8A-41E7-A345-ECEA65377AE9}" sibTransId="{65949F6B-8478-4CFE-A059-4CC98E6744AF}"/>
    <dgm:cxn modelId="{C9A03DD3-32F1-42D2-9573-D38D2924E60C}" type="presParOf" srcId="{C850471D-F901-4427-BDFC-0938DE7F5731}" destId="{C8003D46-D01F-44FF-A98B-7CB15F270E9B}" srcOrd="0" destOrd="0" presId="urn:microsoft.com/office/officeart/2005/8/layout/process4"/>
    <dgm:cxn modelId="{E0A384C2-26DC-4E2F-B2D2-1EFD2874D8DD}" type="presParOf" srcId="{C8003D46-D01F-44FF-A98B-7CB15F270E9B}" destId="{2E98696B-B354-45D7-9249-D3273823F1A6}" srcOrd="0" destOrd="0" presId="urn:microsoft.com/office/officeart/2005/8/layout/process4"/>
    <dgm:cxn modelId="{3A4EE73A-5A30-4799-A643-7A0A75EAEB1B}" type="presParOf" srcId="{C850471D-F901-4427-BDFC-0938DE7F5731}" destId="{564925EE-357C-4F65-9935-8694380E5A7E}" srcOrd="1" destOrd="0" presId="urn:microsoft.com/office/officeart/2005/8/layout/process4"/>
    <dgm:cxn modelId="{19ACD722-9C39-4234-B5D0-57AF04555C4B}" type="presParOf" srcId="{C850471D-F901-4427-BDFC-0938DE7F5731}" destId="{6020D90C-AF30-4BF0-9377-CBBA4BE6ADC1}" srcOrd="2" destOrd="0" presId="urn:microsoft.com/office/officeart/2005/8/layout/process4"/>
    <dgm:cxn modelId="{420B133E-B1A2-4259-8A22-F8C69D4BC9E6}" type="presParOf" srcId="{6020D90C-AF30-4BF0-9377-CBBA4BE6ADC1}" destId="{3A391157-0769-42B9-920D-E77BDD2AB9B9}" srcOrd="0" destOrd="0" presId="urn:microsoft.com/office/officeart/2005/8/layout/process4"/>
    <dgm:cxn modelId="{43D0AD5C-518C-4D0E-8AE2-1D909412786A}" type="presParOf" srcId="{C850471D-F901-4427-BDFC-0938DE7F5731}" destId="{094158DF-81EB-45E1-BCA1-5AF4416EB292}" srcOrd="3" destOrd="0" presId="urn:microsoft.com/office/officeart/2005/8/layout/process4"/>
    <dgm:cxn modelId="{AD8A0EFA-C121-4053-B32D-005B82DCE04D}" type="presParOf" srcId="{C850471D-F901-4427-BDFC-0938DE7F5731}" destId="{9E0439A1-0EA8-4C54-94B3-B54282E8353B}" srcOrd="4" destOrd="0" presId="urn:microsoft.com/office/officeart/2005/8/layout/process4"/>
    <dgm:cxn modelId="{FFC25F4E-8726-4445-93B2-20180C3687EF}" type="presParOf" srcId="{9E0439A1-0EA8-4C54-94B3-B54282E8353B}" destId="{BAA60481-C490-45AD-BC87-15F9DF21DE73}" srcOrd="0" destOrd="0" presId="urn:microsoft.com/office/officeart/2005/8/layout/process4"/>
    <dgm:cxn modelId="{733A47D8-51EC-4B63-A210-0C4E47C5F16F}" type="presParOf" srcId="{C850471D-F901-4427-BDFC-0938DE7F5731}" destId="{8923BD4A-7730-48B9-B503-8CCDDBE198DD}" srcOrd="5" destOrd="0" presId="urn:microsoft.com/office/officeart/2005/8/layout/process4"/>
    <dgm:cxn modelId="{A38C4B18-A92A-43E9-8B58-F756C798E5AB}" type="presParOf" srcId="{C850471D-F901-4427-BDFC-0938DE7F5731}" destId="{95C325D3-4533-41E8-9EAC-FBFA844DADC7}" srcOrd="6" destOrd="0" presId="urn:microsoft.com/office/officeart/2005/8/layout/process4"/>
    <dgm:cxn modelId="{FBA45370-BC6E-48B6-B950-924FEFACFAB3}" type="presParOf" srcId="{95C325D3-4533-41E8-9EAC-FBFA844DADC7}" destId="{711B0428-2DFB-4D4B-BD78-A31629ED5031}" srcOrd="0" destOrd="0" presId="urn:microsoft.com/office/officeart/2005/8/layout/process4"/>
    <dgm:cxn modelId="{44B0E190-7474-41C2-8DA0-AA8D720BD5DD}" type="presParOf" srcId="{95C325D3-4533-41E8-9EAC-FBFA844DADC7}" destId="{97325CA9-B6F2-4434-A43C-6ADCD2C4AD04}" srcOrd="1" destOrd="0" presId="urn:microsoft.com/office/officeart/2005/8/layout/process4"/>
    <dgm:cxn modelId="{8AD93C6E-75D5-4D0D-B3DF-19B858711FEA}" type="presParOf" srcId="{95C325D3-4533-41E8-9EAC-FBFA844DADC7}" destId="{F1AC9CEA-50D6-4C99-80EE-219D6E0D5F81}" srcOrd="2" destOrd="0" presId="urn:microsoft.com/office/officeart/2005/8/layout/process4"/>
    <dgm:cxn modelId="{0DF5F354-FE85-415C-BCF9-F35A4F31B1DB}" type="presParOf" srcId="{F1AC9CEA-50D6-4C99-80EE-219D6E0D5F81}" destId="{AF23D161-2B3A-4A67-8023-0F217AE522C9}" srcOrd="0" destOrd="0" presId="urn:microsoft.com/office/officeart/2005/8/layout/process4"/>
    <dgm:cxn modelId="{9436A0ED-BF13-4527-8F3D-4331B9CA8FEB}" type="presParOf" srcId="{F1AC9CEA-50D6-4C99-80EE-219D6E0D5F81}" destId="{7222A3C1-EBAF-4106-8577-778C55EABA63}" srcOrd="1" destOrd="0" presId="urn:microsoft.com/office/officeart/2005/8/layout/process4"/>
    <dgm:cxn modelId="{06CD8CBB-9F3D-46CF-81B1-7EAFB3A78787}" type="presParOf" srcId="{F1AC9CEA-50D6-4C99-80EE-219D6E0D5F81}" destId="{CD0F3AD4-1861-4FBE-B6B9-2F01612BA977}" srcOrd="2" destOrd="0" presId="urn:microsoft.com/office/officeart/2005/8/layout/process4"/>
    <dgm:cxn modelId="{9596EE7B-CB43-4246-81A7-ADEACCA2D098}" type="presParOf" srcId="{F1AC9CEA-50D6-4C99-80EE-219D6E0D5F81}" destId="{31E8B7DC-BBEC-4196-AFA8-DB22A447990F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F74957-3C6E-4AB0-AF69-112229A1BC8A}" type="doc">
      <dgm:prSet loTypeId="urn:microsoft.com/office/officeart/2005/8/layout/process4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81A9D2-259D-4F36-89B0-644BAFA6A502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A household member must be certified as a “Person Certified as Eligible” (PCE) by </a:t>
          </a:r>
          <a:r>
            <a:rPr lang="en-US" sz="1800" dirty="0" err="1">
              <a:solidFill>
                <a:schemeClr val="tx1"/>
              </a:solidFill>
            </a:rPr>
            <a:t>MassRehab</a:t>
          </a:r>
          <a:r>
            <a:rPr lang="en-US" sz="1800" dirty="0">
              <a:solidFill>
                <a:schemeClr val="tx1"/>
              </a:solidFill>
            </a:rPr>
            <a:t> Commission (MRC)</a:t>
          </a:r>
        </a:p>
      </dgm:t>
    </dgm:pt>
    <dgm:pt modelId="{0C8A07C4-42F1-426D-BF2F-F41F213E8AEE}" type="parTrans" cxnId="{A90BE232-879F-4838-AFA1-2A21426C3D92}">
      <dgm:prSet/>
      <dgm:spPr/>
      <dgm:t>
        <a:bodyPr/>
        <a:lstStyle/>
        <a:p>
          <a:endParaRPr lang="en-US"/>
        </a:p>
      </dgm:t>
    </dgm:pt>
    <dgm:pt modelId="{A775BF19-FE43-4BF1-8283-352138815161}" type="sibTrans" cxnId="{A90BE232-879F-4838-AFA1-2A21426C3D92}">
      <dgm:prSet/>
      <dgm:spPr/>
      <dgm:t>
        <a:bodyPr/>
        <a:lstStyle/>
        <a:p>
          <a:endParaRPr lang="en-US"/>
        </a:p>
      </dgm:t>
    </dgm:pt>
    <dgm:pt modelId="{31B1210C-89E4-4277-929E-CB2530FD8377}">
      <dgm:prSet/>
      <dgm:spPr/>
      <dgm:t>
        <a:bodyPr/>
        <a:lstStyle/>
        <a:p>
          <a:r>
            <a:rPr lang="en-US" dirty="0"/>
            <a:t>Person with physical or mental disability limiting one major life activity</a:t>
          </a:r>
        </a:p>
      </dgm:t>
    </dgm:pt>
    <dgm:pt modelId="{3962187E-F553-4868-9301-F33D53948D38}" type="parTrans" cxnId="{F67DEB03-9D7C-49F5-8DB8-D3B2E2535633}">
      <dgm:prSet/>
      <dgm:spPr/>
      <dgm:t>
        <a:bodyPr/>
        <a:lstStyle/>
        <a:p>
          <a:endParaRPr lang="en-US"/>
        </a:p>
      </dgm:t>
    </dgm:pt>
    <dgm:pt modelId="{6BBB1BE6-6CF7-47CC-BEBC-1FABD6367EF7}" type="sibTrans" cxnId="{F67DEB03-9D7C-49F5-8DB8-D3B2E2535633}">
      <dgm:prSet/>
      <dgm:spPr/>
      <dgm:t>
        <a:bodyPr/>
        <a:lstStyle/>
        <a:p>
          <a:endParaRPr lang="en-US"/>
        </a:p>
      </dgm:t>
    </dgm:pt>
    <dgm:pt modelId="{44CF5203-D4CF-45CC-8423-240D77E90FBE}">
      <dgm:prSet/>
      <dgm:spPr/>
      <dgm:t>
        <a:bodyPr/>
        <a:lstStyle/>
        <a:p>
          <a:r>
            <a:rPr lang="en-US" dirty="0"/>
            <a:t>Person institutionalized or at risk of institutionalization</a:t>
          </a:r>
        </a:p>
      </dgm:t>
    </dgm:pt>
    <dgm:pt modelId="{F803CD5B-BEA5-4220-89D2-EEFEC6B8E7EC}" type="parTrans" cxnId="{72A74C87-F7BE-469E-A345-4224CEA66D92}">
      <dgm:prSet/>
      <dgm:spPr/>
      <dgm:t>
        <a:bodyPr/>
        <a:lstStyle/>
        <a:p>
          <a:endParaRPr lang="en-US"/>
        </a:p>
      </dgm:t>
    </dgm:pt>
    <dgm:pt modelId="{4C44D75A-E6B1-4877-AA89-1057E4F58F92}" type="sibTrans" cxnId="{72A74C87-F7BE-469E-A345-4224CEA66D92}">
      <dgm:prSet/>
      <dgm:spPr/>
      <dgm:t>
        <a:bodyPr/>
        <a:lstStyle/>
        <a:p>
          <a:endParaRPr lang="en-US"/>
        </a:p>
      </dgm:t>
    </dgm:pt>
    <dgm:pt modelId="{AF4486F8-E992-4146-B425-01540676AA38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“PCE” certification must be in tenant file</a:t>
          </a:r>
        </a:p>
      </dgm:t>
    </dgm:pt>
    <dgm:pt modelId="{B8D6DFCA-908B-49E4-8256-B301DAF7BA8A}" type="parTrans" cxnId="{6A41923C-8ECB-429B-8501-FF71E635AC5D}">
      <dgm:prSet/>
      <dgm:spPr/>
      <dgm:t>
        <a:bodyPr/>
        <a:lstStyle/>
        <a:p>
          <a:endParaRPr lang="en-US"/>
        </a:p>
      </dgm:t>
    </dgm:pt>
    <dgm:pt modelId="{E4EA0C41-EB96-4D38-B56C-A72EE47834A7}" type="sibTrans" cxnId="{6A41923C-8ECB-429B-8501-FF71E635AC5D}">
      <dgm:prSet/>
      <dgm:spPr/>
      <dgm:t>
        <a:bodyPr/>
        <a:lstStyle/>
        <a:p>
          <a:endParaRPr lang="en-US"/>
        </a:p>
      </dgm:t>
    </dgm:pt>
    <dgm:pt modelId="{5684A151-A5E6-4D3E-949C-D3224AE2BA86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CBH referrals must come from MRC</a:t>
          </a:r>
        </a:p>
      </dgm:t>
    </dgm:pt>
    <dgm:pt modelId="{873D64FB-B33F-4F23-A5DF-A1E0BDC107F6}" type="parTrans" cxnId="{7A442F07-BC56-49DE-9034-D51C1B99CC67}">
      <dgm:prSet/>
      <dgm:spPr/>
      <dgm:t>
        <a:bodyPr/>
        <a:lstStyle/>
        <a:p>
          <a:endParaRPr lang="en-US"/>
        </a:p>
      </dgm:t>
    </dgm:pt>
    <dgm:pt modelId="{70FF011B-9774-4C13-8282-861FA4E3A180}" type="sibTrans" cxnId="{7A442F07-BC56-49DE-9034-D51C1B99CC67}">
      <dgm:prSet/>
      <dgm:spPr/>
      <dgm:t>
        <a:bodyPr/>
        <a:lstStyle/>
        <a:p>
          <a:endParaRPr lang="en-US"/>
        </a:p>
      </dgm:t>
    </dgm:pt>
    <dgm:pt modelId="{4137E631-FA7F-494D-874C-A852D5A781E6}" type="pres">
      <dgm:prSet presAssocID="{13F74957-3C6E-4AB0-AF69-112229A1BC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73CC2-5531-4FFF-A6A1-DF4590196647}" type="pres">
      <dgm:prSet presAssocID="{5684A151-A5E6-4D3E-949C-D3224AE2BA86}" presName="boxAndChildren" presStyleCnt="0"/>
      <dgm:spPr/>
    </dgm:pt>
    <dgm:pt modelId="{7F4BD9E3-492E-4986-8B37-65EDC904B117}" type="pres">
      <dgm:prSet presAssocID="{5684A151-A5E6-4D3E-949C-D3224AE2BA86}" presName="parentTextBox" presStyleLbl="node1" presStyleIdx="0" presStyleCnt="3"/>
      <dgm:spPr/>
      <dgm:t>
        <a:bodyPr/>
        <a:lstStyle/>
        <a:p>
          <a:endParaRPr lang="en-US"/>
        </a:p>
      </dgm:t>
    </dgm:pt>
    <dgm:pt modelId="{3BFB0186-0BA7-41AD-BE74-1D5F0D4699C3}" type="pres">
      <dgm:prSet presAssocID="{E4EA0C41-EB96-4D38-B56C-A72EE47834A7}" presName="sp" presStyleCnt="0"/>
      <dgm:spPr/>
    </dgm:pt>
    <dgm:pt modelId="{2700F327-934A-46B2-A464-B890E57D0020}" type="pres">
      <dgm:prSet presAssocID="{AF4486F8-E992-4146-B425-01540676AA38}" presName="arrowAndChildren" presStyleCnt="0"/>
      <dgm:spPr/>
    </dgm:pt>
    <dgm:pt modelId="{EAB46254-DAA5-412F-B758-2BD73E64B393}" type="pres">
      <dgm:prSet presAssocID="{AF4486F8-E992-4146-B425-01540676AA3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AC0ACFD-92B4-4632-8541-F44036FA2F03}" type="pres">
      <dgm:prSet presAssocID="{A775BF19-FE43-4BF1-8283-352138815161}" presName="sp" presStyleCnt="0"/>
      <dgm:spPr/>
    </dgm:pt>
    <dgm:pt modelId="{6B72DBEF-1AC8-4D6B-A062-2F2C30FBBD6A}" type="pres">
      <dgm:prSet presAssocID="{2581A9D2-259D-4F36-89B0-644BAFA6A502}" presName="arrowAndChildren" presStyleCnt="0"/>
      <dgm:spPr/>
    </dgm:pt>
    <dgm:pt modelId="{ED06954C-9ECC-4512-A819-AFFE0100393E}" type="pres">
      <dgm:prSet presAssocID="{2581A9D2-259D-4F36-89B0-644BAFA6A50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4A8581C0-B113-4549-92D0-BD64354587F4}" type="pres">
      <dgm:prSet presAssocID="{2581A9D2-259D-4F36-89B0-644BAFA6A502}" presName="arrow" presStyleLbl="node1" presStyleIdx="2" presStyleCnt="3"/>
      <dgm:spPr/>
      <dgm:t>
        <a:bodyPr/>
        <a:lstStyle/>
        <a:p>
          <a:endParaRPr lang="en-US"/>
        </a:p>
      </dgm:t>
    </dgm:pt>
    <dgm:pt modelId="{E2B255AE-0C2F-4456-9A8E-4CB67D937989}" type="pres">
      <dgm:prSet presAssocID="{2581A9D2-259D-4F36-89B0-644BAFA6A502}" presName="descendantArrow" presStyleCnt="0"/>
      <dgm:spPr/>
    </dgm:pt>
    <dgm:pt modelId="{CE01F24C-B38B-450D-B9B3-3AAFEFC30CEF}" type="pres">
      <dgm:prSet presAssocID="{31B1210C-89E4-4277-929E-CB2530FD8377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85B64-43BB-470A-946B-1594296771C2}" type="pres">
      <dgm:prSet presAssocID="{44CF5203-D4CF-45CC-8423-240D77E90FBE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7DEB03-9D7C-49F5-8DB8-D3B2E2535633}" srcId="{2581A9D2-259D-4F36-89B0-644BAFA6A502}" destId="{31B1210C-89E4-4277-929E-CB2530FD8377}" srcOrd="0" destOrd="0" parTransId="{3962187E-F553-4868-9301-F33D53948D38}" sibTransId="{6BBB1BE6-6CF7-47CC-BEBC-1FABD6367EF7}"/>
    <dgm:cxn modelId="{4EB8A12E-EF27-456E-97F9-3C36917460BF}" type="presOf" srcId="{5684A151-A5E6-4D3E-949C-D3224AE2BA86}" destId="{7F4BD9E3-492E-4986-8B37-65EDC904B117}" srcOrd="0" destOrd="0" presId="urn:microsoft.com/office/officeart/2005/8/layout/process4"/>
    <dgm:cxn modelId="{A90BE232-879F-4838-AFA1-2A21426C3D92}" srcId="{13F74957-3C6E-4AB0-AF69-112229A1BC8A}" destId="{2581A9D2-259D-4F36-89B0-644BAFA6A502}" srcOrd="0" destOrd="0" parTransId="{0C8A07C4-42F1-426D-BF2F-F41F213E8AEE}" sibTransId="{A775BF19-FE43-4BF1-8283-352138815161}"/>
    <dgm:cxn modelId="{05CD1FF7-B311-4985-A630-12400D44B158}" type="presOf" srcId="{AF4486F8-E992-4146-B425-01540676AA38}" destId="{EAB46254-DAA5-412F-B758-2BD73E64B393}" srcOrd="0" destOrd="0" presId="urn:microsoft.com/office/officeart/2005/8/layout/process4"/>
    <dgm:cxn modelId="{071A68DE-CBB2-4B22-A34C-6E81AF6990B1}" type="presOf" srcId="{44CF5203-D4CF-45CC-8423-240D77E90FBE}" destId="{E8985B64-43BB-470A-946B-1594296771C2}" srcOrd="0" destOrd="0" presId="urn:microsoft.com/office/officeart/2005/8/layout/process4"/>
    <dgm:cxn modelId="{A936D858-05C1-4298-AA31-71E57B89035C}" type="presOf" srcId="{2581A9D2-259D-4F36-89B0-644BAFA6A502}" destId="{4A8581C0-B113-4549-92D0-BD64354587F4}" srcOrd="1" destOrd="0" presId="urn:microsoft.com/office/officeart/2005/8/layout/process4"/>
    <dgm:cxn modelId="{7A442F07-BC56-49DE-9034-D51C1B99CC67}" srcId="{13F74957-3C6E-4AB0-AF69-112229A1BC8A}" destId="{5684A151-A5E6-4D3E-949C-D3224AE2BA86}" srcOrd="2" destOrd="0" parTransId="{873D64FB-B33F-4F23-A5DF-A1E0BDC107F6}" sibTransId="{70FF011B-9774-4C13-8282-861FA4E3A180}"/>
    <dgm:cxn modelId="{6BD14941-8047-4EB8-9E0F-766B7681AE5B}" type="presOf" srcId="{2581A9D2-259D-4F36-89B0-644BAFA6A502}" destId="{ED06954C-9ECC-4512-A819-AFFE0100393E}" srcOrd="0" destOrd="0" presId="urn:microsoft.com/office/officeart/2005/8/layout/process4"/>
    <dgm:cxn modelId="{B1FAFD05-D2E2-4152-9BDC-429C95917F02}" type="presOf" srcId="{31B1210C-89E4-4277-929E-CB2530FD8377}" destId="{CE01F24C-B38B-450D-B9B3-3AAFEFC30CEF}" srcOrd="0" destOrd="0" presId="urn:microsoft.com/office/officeart/2005/8/layout/process4"/>
    <dgm:cxn modelId="{326AEF37-6E71-4F63-A7F5-A6EBC4BDCDD5}" type="presOf" srcId="{13F74957-3C6E-4AB0-AF69-112229A1BC8A}" destId="{4137E631-FA7F-494D-874C-A852D5A781E6}" srcOrd="0" destOrd="0" presId="urn:microsoft.com/office/officeart/2005/8/layout/process4"/>
    <dgm:cxn modelId="{6A41923C-8ECB-429B-8501-FF71E635AC5D}" srcId="{13F74957-3C6E-4AB0-AF69-112229A1BC8A}" destId="{AF4486F8-E992-4146-B425-01540676AA38}" srcOrd="1" destOrd="0" parTransId="{B8D6DFCA-908B-49E4-8256-B301DAF7BA8A}" sibTransId="{E4EA0C41-EB96-4D38-B56C-A72EE47834A7}"/>
    <dgm:cxn modelId="{72A74C87-F7BE-469E-A345-4224CEA66D92}" srcId="{2581A9D2-259D-4F36-89B0-644BAFA6A502}" destId="{44CF5203-D4CF-45CC-8423-240D77E90FBE}" srcOrd="1" destOrd="0" parTransId="{F803CD5B-BEA5-4220-89D2-EEFEC6B8E7EC}" sibTransId="{4C44D75A-E6B1-4877-AA89-1057E4F58F92}"/>
    <dgm:cxn modelId="{91CBB6EF-519F-4289-85C8-BAF202F36C3D}" type="presParOf" srcId="{4137E631-FA7F-494D-874C-A852D5A781E6}" destId="{A0D73CC2-5531-4FFF-A6A1-DF4590196647}" srcOrd="0" destOrd="0" presId="urn:microsoft.com/office/officeart/2005/8/layout/process4"/>
    <dgm:cxn modelId="{979DD77C-761D-44BA-880C-B4785BE4752F}" type="presParOf" srcId="{A0D73CC2-5531-4FFF-A6A1-DF4590196647}" destId="{7F4BD9E3-492E-4986-8B37-65EDC904B117}" srcOrd="0" destOrd="0" presId="urn:microsoft.com/office/officeart/2005/8/layout/process4"/>
    <dgm:cxn modelId="{73FAC33B-CA91-4F59-BCEA-EE53899887E4}" type="presParOf" srcId="{4137E631-FA7F-494D-874C-A852D5A781E6}" destId="{3BFB0186-0BA7-41AD-BE74-1D5F0D4699C3}" srcOrd="1" destOrd="0" presId="urn:microsoft.com/office/officeart/2005/8/layout/process4"/>
    <dgm:cxn modelId="{311E0E62-3B27-4917-BD5A-4D704F9E97B9}" type="presParOf" srcId="{4137E631-FA7F-494D-874C-A852D5A781E6}" destId="{2700F327-934A-46B2-A464-B890E57D0020}" srcOrd="2" destOrd="0" presId="urn:microsoft.com/office/officeart/2005/8/layout/process4"/>
    <dgm:cxn modelId="{54C03E7F-3690-48F0-96F5-37816CC65746}" type="presParOf" srcId="{2700F327-934A-46B2-A464-B890E57D0020}" destId="{EAB46254-DAA5-412F-B758-2BD73E64B393}" srcOrd="0" destOrd="0" presId="urn:microsoft.com/office/officeart/2005/8/layout/process4"/>
    <dgm:cxn modelId="{7172B078-7CC2-456C-A219-FAAA0C8CA016}" type="presParOf" srcId="{4137E631-FA7F-494D-874C-A852D5A781E6}" destId="{BAC0ACFD-92B4-4632-8541-F44036FA2F03}" srcOrd="3" destOrd="0" presId="urn:microsoft.com/office/officeart/2005/8/layout/process4"/>
    <dgm:cxn modelId="{6823FDCA-FC25-4263-9496-FD32D243F2B9}" type="presParOf" srcId="{4137E631-FA7F-494D-874C-A852D5A781E6}" destId="{6B72DBEF-1AC8-4D6B-A062-2F2C30FBBD6A}" srcOrd="4" destOrd="0" presId="urn:microsoft.com/office/officeart/2005/8/layout/process4"/>
    <dgm:cxn modelId="{8C6052EB-4E47-4E5C-8CCD-A0340BD1AB83}" type="presParOf" srcId="{6B72DBEF-1AC8-4D6B-A062-2F2C30FBBD6A}" destId="{ED06954C-9ECC-4512-A819-AFFE0100393E}" srcOrd="0" destOrd="0" presId="urn:microsoft.com/office/officeart/2005/8/layout/process4"/>
    <dgm:cxn modelId="{E1AFF874-D38E-4494-A490-A94E5AF925AE}" type="presParOf" srcId="{6B72DBEF-1AC8-4D6B-A062-2F2C30FBBD6A}" destId="{4A8581C0-B113-4549-92D0-BD64354587F4}" srcOrd="1" destOrd="0" presId="urn:microsoft.com/office/officeart/2005/8/layout/process4"/>
    <dgm:cxn modelId="{42564BB0-FFBB-4D6F-AABA-0F11E43BC587}" type="presParOf" srcId="{6B72DBEF-1AC8-4D6B-A062-2F2C30FBBD6A}" destId="{E2B255AE-0C2F-4456-9A8E-4CB67D937989}" srcOrd="2" destOrd="0" presId="urn:microsoft.com/office/officeart/2005/8/layout/process4"/>
    <dgm:cxn modelId="{E27EAD19-D6ED-42E7-BA66-01A5B35AAEA6}" type="presParOf" srcId="{E2B255AE-0C2F-4456-9A8E-4CB67D937989}" destId="{CE01F24C-B38B-450D-B9B3-3AAFEFC30CEF}" srcOrd="0" destOrd="0" presId="urn:microsoft.com/office/officeart/2005/8/layout/process4"/>
    <dgm:cxn modelId="{B49B905B-2DC3-4912-A9AA-68D5DBBF2A23}" type="presParOf" srcId="{E2B255AE-0C2F-4456-9A8E-4CB67D937989}" destId="{E8985B64-43BB-470A-946B-1594296771C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2B272-A219-4654-826B-8246FC6DB154}">
      <dsp:nvSpPr>
        <dsp:cNvPr id="0" name=""/>
        <dsp:cNvSpPr/>
      </dsp:nvSpPr>
      <dsp:spPr>
        <a:xfrm rot="5400000">
          <a:off x="2472247" y="-429857"/>
          <a:ext cx="1882174" cy="321255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HIF, CBH, FCF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eabberton@CEDAC.org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617.727.5944</a:t>
          </a:r>
        </a:p>
      </dsp:txBody>
      <dsp:txXfrm rot="-5400000">
        <a:off x="1807059" y="327211"/>
        <a:ext cx="3120670" cy="1698414"/>
      </dsp:txXfrm>
    </dsp:sp>
    <dsp:sp modelId="{F8E14673-D672-41F8-BE36-8CDA1EDB004A}">
      <dsp:nvSpPr>
        <dsp:cNvPr id="0" name=""/>
        <dsp:cNvSpPr/>
      </dsp:nvSpPr>
      <dsp:spPr>
        <a:xfrm>
          <a:off x="0" y="58"/>
          <a:ext cx="1807059" cy="2352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Erin </a:t>
          </a:r>
          <a:r>
            <a:rPr lang="en-US" sz="2000" kern="1200" dirty="0" err="1">
              <a:solidFill>
                <a:schemeClr val="tx1"/>
              </a:solidFill>
            </a:rPr>
            <a:t>Abberton</a:t>
          </a:r>
          <a:r>
            <a:rPr lang="en-US" sz="2000" kern="1200" dirty="0">
              <a:solidFill>
                <a:schemeClr val="tx1"/>
              </a:solidFill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CEDAC</a:t>
          </a:r>
        </a:p>
      </dsp:txBody>
      <dsp:txXfrm>
        <a:off x="88213" y="88271"/>
        <a:ext cx="1630633" cy="2176292"/>
      </dsp:txXfrm>
    </dsp:sp>
    <dsp:sp modelId="{674543C4-417B-468E-9666-909108A79AEC}">
      <dsp:nvSpPr>
        <dsp:cNvPr id="0" name=""/>
        <dsp:cNvSpPr/>
      </dsp:nvSpPr>
      <dsp:spPr>
        <a:xfrm rot="5400000">
          <a:off x="2472247" y="2040496"/>
          <a:ext cx="1882174" cy="3212550"/>
        </a:xfrm>
        <a:prstGeom prst="round2SameRect">
          <a:avLst/>
        </a:prstGeom>
        <a:solidFill>
          <a:schemeClr val="accent5">
            <a:tint val="40000"/>
            <a:alpha val="90000"/>
            <a:hueOff val="-1915263"/>
            <a:satOff val="20210"/>
            <a:lumOff val="199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915263"/>
              <a:satOff val="20210"/>
              <a:lumOff val="1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AHTF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LShields@masshousing.com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617.854.1381 </a:t>
          </a:r>
        </a:p>
      </dsp:txBody>
      <dsp:txXfrm rot="-5400000">
        <a:off x="1807059" y="2797564"/>
        <a:ext cx="3120670" cy="1698414"/>
      </dsp:txXfrm>
    </dsp:sp>
    <dsp:sp modelId="{6BF08D12-F404-4CCF-A2E5-DA4694AE0746}">
      <dsp:nvSpPr>
        <dsp:cNvPr id="0" name=""/>
        <dsp:cNvSpPr/>
      </dsp:nvSpPr>
      <dsp:spPr>
        <a:xfrm>
          <a:off x="0" y="2470412"/>
          <a:ext cx="1807059" cy="2352718"/>
        </a:xfrm>
        <a:prstGeom prst="round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Lynn Shields: </a:t>
          </a:r>
          <a:r>
            <a:rPr lang="en-US" sz="2000" kern="1200" dirty="0" err="1">
              <a:solidFill>
                <a:schemeClr val="tx1"/>
              </a:solidFill>
            </a:rPr>
            <a:t>MassHousing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8213" y="2558625"/>
        <a:ext cx="1630633" cy="217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3" tIns="46504" rIns="93003" bIns="46504" numCol="1" anchor="t" anchorCtr="0" compatLnSpc="1">
            <a:prstTxWarp prst="textNoShape">
              <a:avLst/>
            </a:prstTxWarp>
          </a:bodyPr>
          <a:lstStyle>
            <a:lvl1pPr defTabSz="912420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7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3" tIns="46504" rIns="93003" bIns="46504" numCol="1" anchor="t" anchorCtr="0" compatLnSpc="1">
            <a:prstTxWarp prst="textNoShape">
              <a:avLst/>
            </a:prstTxWarp>
          </a:bodyPr>
          <a:lstStyle>
            <a:lvl1pPr algn="r" defTabSz="912420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3" tIns="46504" rIns="93003" bIns="46504" numCol="1" anchor="b" anchorCtr="0" compatLnSpc="1">
            <a:prstTxWarp prst="textNoShape">
              <a:avLst/>
            </a:prstTxWarp>
          </a:bodyPr>
          <a:lstStyle>
            <a:lvl1pPr defTabSz="912420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7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3" tIns="46504" rIns="93003" bIns="46504" numCol="1" anchor="b" anchorCtr="0" compatLnSpc="1">
            <a:prstTxWarp prst="textNoShape">
              <a:avLst/>
            </a:prstTxWarp>
          </a:bodyPr>
          <a:lstStyle>
            <a:lvl1pPr algn="r" defTabSz="912420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4C2D181E-AC5E-4D0D-B6C1-CD04717F0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33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3" tIns="46504" rIns="93003" bIns="46504" numCol="1" anchor="t" anchorCtr="0" compatLnSpc="1">
            <a:prstTxWarp prst="textNoShape">
              <a:avLst/>
            </a:prstTxWarp>
          </a:bodyPr>
          <a:lstStyle>
            <a:lvl1pPr defTabSz="912420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7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3" tIns="46504" rIns="93003" bIns="46504" numCol="1" anchor="t" anchorCtr="0" compatLnSpc="1">
            <a:prstTxWarp prst="textNoShape">
              <a:avLst/>
            </a:prstTxWarp>
          </a:bodyPr>
          <a:lstStyle>
            <a:lvl1pPr algn="r" defTabSz="912420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8103"/>
            <a:ext cx="5661660" cy="42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3" tIns="46504" rIns="93003" bIns="46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3" tIns="46504" rIns="93003" bIns="46504" numCol="1" anchor="b" anchorCtr="0" compatLnSpc="1">
            <a:prstTxWarp prst="textNoShape">
              <a:avLst/>
            </a:prstTxWarp>
          </a:bodyPr>
          <a:lstStyle>
            <a:lvl1pPr defTabSz="912420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7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3" tIns="46504" rIns="93003" bIns="46504" numCol="1" anchor="b" anchorCtr="0" compatLnSpc="1">
            <a:prstTxWarp prst="textNoShape">
              <a:avLst/>
            </a:prstTxWarp>
          </a:bodyPr>
          <a:lstStyle>
            <a:lvl1pPr algn="r" defTabSz="912420">
              <a:lnSpc>
                <a:spcPct val="100000"/>
              </a:lnSpc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F2925BBD-898D-4784-A137-0313212A5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71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66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8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Published on HUD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56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86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50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01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50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27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19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536DC-0383-431A-9F0D-DFFF9629F6C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8025"/>
            <a:ext cx="4664075" cy="3498850"/>
          </a:xfrm>
          <a:ln w="12700" cap="flat">
            <a:solidFill>
              <a:schemeClr val="tx1"/>
            </a:solidFill>
          </a:ln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4448103"/>
            <a:ext cx="5189855" cy="4213064"/>
          </a:xfrm>
          <a:noFill/>
          <a:ln/>
        </p:spPr>
        <p:txBody>
          <a:bodyPr lIns="92035" tIns="45209" rIns="92035" bIns="45209"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8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38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38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44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06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98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60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51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45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49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37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8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49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91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93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29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we will talk about subjects affecting the whole site, regardless of funding.  With few exceptions.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04622-4E95-454B-A0A4-510DE3D769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5369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/>
              <a:t>Obviously all sites need to be maintained so to be Decent, Safe and Sanitary</a:t>
            </a:r>
          </a:p>
          <a:p>
            <a:pPr marL="171450" indent="-171450">
              <a:buFontTx/>
              <a:buChar char="-"/>
            </a:pPr>
            <a:endParaRPr lang="en-US" b="1" dirty="0"/>
          </a:p>
          <a:p>
            <a:pPr marL="171450" indent="-171450">
              <a:buFontTx/>
              <a:buChar char="-"/>
            </a:pPr>
            <a:r>
              <a:rPr lang="en-US" b="1" dirty="0"/>
              <a:t>We expect (AT LEAST) Annual inspections.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HQS or UPCS- guidance still pending but mostly about scoring- make sure units are decent safe and sanitary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Buildings pre-1978 construction- Provide all move-ins with LBP disclosure pamphlet</a:t>
            </a:r>
          </a:p>
          <a:p>
            <a:pPr marL="628650" lvl="1" indent="-171450">
              <a:buFontTx/>
              <a:buChar char="-"/>
            </a:pPr>
            <a:r>
              <a:rPr lang="en-US" b="1" dirty="0"/>
              <a:t>Use Safe work practices for all work around potential LBP</a:t>
            </a:r>
          </a:p>
          <a:p>
            <a:pPr marL="628650" lvl="1" indent="-171450">
              <a:buFontTx/>
              <a:buChar char="-"/>
            </a:pPr>
            <a:r>
              <a:rPr lang="en-US" b="1" dirty="0"/>
              <a:t>Notify tenants if work will be done</a:t>
            </a:r>
          </a:p>
          <a:p>
            <a:pPr marL="628650" lvl="1" indent="-171450">
              <a:buFontTx/>
              <a:buChar char="-"/>
            </a:pPr>
            <a:r>
              <a:rPr lang="en-US" b="1" dirty="0"/>
              <a:t>Maintain records for work and notifications of work to</a:t>
            </a:r>
          </a:p>
          <a:p>
            <a:pPr marL="171450" indent="-171450">
              <a:buFontTx/>
              <a:buChar char="-"/>
            </a:pPr>
            <a:endParaRPr lang="en-US" b="1" dirty="0"/>
          </a:p>
          <a:p>
            <a:r>
              <a:rPr lang="en-US" b="1" dirty="0"/>
              <a:t>-Ongoing habitability:  Accessibility Requirements for Federally Assisted Housing:</a:t>
            </a:r>
            <a:r>
              <a:rPr lang="en-US" dirty="0"/>
              <a:t> All Federally assisted housing dev (depending on the amount of rehab) dev with 5 or more units; 5 % units, or at least 1, accessible for persons with mobility disabilities. And additional 2 % units, or at least 1 unit accessible for persons with hearing or visual disabilities.</a:t>
            </a:r>
          </a:p>
          <a:p>
            <a:endParaRPr lang="en-US" dirty="0"/>
          </a:p>
          <a:p>
            <a:r>
              <a:rPr lang="en-US" dirty="0"/>
              <a:t>We will talk about some of these in more detail later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5376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laws go back to the 60’s before many of you were born. </a:t>
            </a:r>
          </a:p>
          <a:p>
            <a:r>
              <a:rPr lang="en-US" dirty="0"/>
              <a:t>Early 60’s with the Civil Rights Act prohibiting discrimination against race, color and national origin.</a:t>
            </a:r>
          </a:p>
          <a:p>
            <a:r>
              <a:rPr lang="en-US" dirty="0"/>
              <a:t>Grew to overtime to include persons with disabilities, Age discrimination, persons with limited English Proficiency etc. </a:t>
            </a:r>
          </a:p>
          <a:p>
            <a:endParaRPr lang="en-US" dirty="0"/>
          </a:p>
          <a:p>
            <a:r>
              <a:rPr lang="en-US" dirty="0"/>
              <a:t>But even </a:t>
            </a:r>
            <a:r>
              <a:rPr lang="en-US" b="1" dirty="0"/>
              <a:t>more than the prohibition against discrimination, 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572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need to </a:t>
            </a:r>
            <a:r>
              <a:rPr lang="en-US" b="1" dirty="0"/>
              <a:t>go beyond that </a:t>
            </a:r>
            <a:r>
              <a:rPr lang="en-US" dirty="0"/>
              <a:t>and determine who is </a:t>
            </a:r>
            <a:r>
              <a:rPr lang="en-US" b="1" dirty="0"/>
              <a:t>least likely to apply, and affirmatively market to those folks</a:t>
            </a:r>
          </a:p>
          <a:p>
            <a:r>
              <a:rPr lang="en-US" dirty="0"/>
              <a:t>-The marketing has to be Site Specific and is required for all sites with 5 or more assisted units.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needs to be fluid and flexible- what’s changing at your site, on the block, in your neighborhood, in your larger city, and therefore how should you change your Affirmative Marketing Plan as a result?  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should be assessed at least annually and adjusted as based on data found.  Keep records of what you’ve done to adjust it.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Keep your funding sources in mind as well. HIF, CBH, FCF; All the DHCD programs have specific requirements and therefore, populations, to whom you must market or reach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595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 is the only evidence that you have followed your Affirmative Fair Marketing and Tenant Selection Plan.  </a:t>
            </a:r>
          </a:p>
          <a:p>
            <a:r>
              <a:rPr lang="en-US" dirty="0"/>
              <a:t>Special steps for Accessible units 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9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an Accessibility PROGRAM and PLAN.  Know which units are accessible for sensory and mobility disabilities, and change your plan as your sites needs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94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AHR often allows for an initial annual lease and then month to month after the first year. especially with AHTF and HIF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69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Takes us all to make this work and reach</a:t>
            </a:r>
            <a:r>
              <a:rPr lang="en-US" baseline="0" dirty="0"/>
              <a:t> our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25BBD-898D-4784-A137-0313212A5F76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35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prohibited clauses, </a:t>
            </a:r>
            <a:r>
              <a:rPr lang="en-US" b="1" dirty="0"/>
              <a:t>by statute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462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065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for Women.</a:t>
            </a:r>
          </a:p>
          <a:p>
            <a:endParaRPr lang="en-US" dirty="0"/>
          </a:p>
          <a:p>
            <a:r>
              <a:rPr lang="en-US" dirty="0"/>
              <a:t>PLEASE NOTE; Act needs to be re-authorized – DEPENDS ON CURRENT ADMIN</a:t>
            </a:r>
          </a:p>
          <a:p>
            <a:r>
              <a:rPr lang="en-US" dirty="0"/>
              <a:t>Best practices for other programs– DHCD hoping to incorporate into emergency access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74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DHCD currently working with a well known Non-Profit DV organization to perform as the organization to be contacted in the emergency.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886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16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in every 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920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DHCD portfolio most HOME units are LIHTC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69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081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(note that the handout says “HTF” on table and it should be struck out)</a:t>
            </a:r>
          </a:p>
          <a:p>
            <a:r>
              <a:rPr lang="en-US" dirty="0"/>
              <a:t>For properties with layered funding (both LIHTC and HUD Section 8 or HOME), both sets of student restrictions must be met.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44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find that a household has become a “Student Household” after move-in and you discover it at a recert.</a:t>
            </a:r>
          </a:p>
          <a:p>
            <a:r>
              <a:rPr lang="en-US" dirty="0"/>
              <a:t>What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62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786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273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Meant to support eligible households through a fair process into a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843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follow HUD’s guidance. Public Disclosure is key. Legal opinion needs to be submitted to DHCD. The early DHCD knows the easier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25BBD-898D-4784-A137-0313212A5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447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275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997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939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391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023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of 2 pages.  </a:t>
            </a:r>
          </a:p>
          <a:p>
            <a:r>
              <a:rPr lang="en-US" dirty="0"/>
              <a:t>Has links to required forms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249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3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88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816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490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94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900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93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516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943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755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“less than $5,000 in Assets” declaration form not acceptable for any of these funds (unlike LIHTC)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3582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1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mention “contracts” which also has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067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524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505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1724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565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75D83-36A3-430A-9413-98A42A1F7BE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8025"/>
            <a:ext cx="4664075" cy="3498850"/>
          </a:xfrm>
          <a:ln w="12700" cap="flat">
            <a:solidFill>
              <a:schemeClr val="tx1"/>
            </a:solidFill>
          </a:ln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4448103"/>
            <a:ext cx="5189855" cy="4213064"/>
          </a:xfrm>
          <a:noFill/>
          <a:ln/>
        </p:spPr>
        <p:txBody>
          <a:bodyPr lIns="92035" tIns="45209" rIns="92035" bIns="45209"/>
          <a:lstStyle/>
          <a:p>
            <a:pPr defTabSz="914248" eaLnBrk="1" hangingPunct="1">
              <a:defRPr/>
            </a:pPr>
            <a:r>
              <a:rPr lang="en-US" dirty="0"/>
              <a:t>If the HOME loan or Bond fund loan is paid off, restrictions remain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679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5566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897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02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previous mentioned information, HIF and CBH </a:t>
            </a:r>
            <a:r>
              <a:rPr lang="en-US" dirty="0" err="1"/>
              <a:t>req</a:t>
            </a:r>
            <a:r>
              <a:rPr lang="en-US" dirty="0"/>
              <a:t> more…..</a:t>
            </a:r>
          </a:p>
          <a:p>
            <a:r>
              <a:rPr lang="en-US" dirty="0"/>
              <a:t>NOTE- if you have a FP monitoring, then you can give it FP and CEDAC will get it from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802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20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9253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272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7603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3833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207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561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8018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waiver requests must go to Washington. No other local PJs have received waivers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27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6778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CA61C-C760-4159-B035-C715BB5DBE29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529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83138-699C-4492-9369-7263BCBC58BF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30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903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330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2361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25BBD-898D-4784-A137-0313212A5F76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9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6BA73-5E37-498F-BC77-44A1A5CA00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4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062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8072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7803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1001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378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93ED4-7107-42C7-B3B8-D499E90A0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98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74AC9-A87C-451D-9D2E-D8BC1ACDB8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7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6BA73-5E37-498F-BC77-44A1A5CA00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91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7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2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1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AA681-0016-4F4F-9532-C3B293DDF9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43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83B83-A422-4150-88B2-15A390D7B3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4DE40-DF86-43D0-BF0E-249A5C9A01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30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9E240-0A99-4641-8A70-31A593550B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61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24A17-7EE0-42F9-A881-F90CDA9484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28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0CDB3-AE99-4471-8BA4-40748486A8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110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9644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0789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86473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20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3682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93ED4-7107-42C7-B3B8-D499E90A0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0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74AC9-A87C-451D-9D2E-D8BC1ACDB8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AA681-0016-4F4F-9532-C3B293DDF9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83B83-A422-4150-88B2-15A390D7B3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3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4DE40-DF86-43D0-BF0E-249A5C9A01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9E240-0A99-4641-8A70-31A593550B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9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24A17-7EE0-42F9-A881-F90CDA9484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6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0CDB3-AE99-4471-8BA4-40748486A8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0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9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  <p:sldLayoutId id="2147484263" r:id="rId15"/>
    <p:sldLayoutId id="214748426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4767954-73BF-4CC0-8E40-30431373D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9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voco.com/" TargetMode="External"/><Relationship Id="rId4" Type="http://schemas.openxmlformats.org/officeDocument/2006/relationships/image" Target="../media/image16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ebdental.wordpress.com/2010/11/22/encuesta-online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leonfelipeblog.blogspot.com/2011_09_01_archive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sv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1AC12-8C62-4F5D-8369-D21FE8DE8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086600" cy="199868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2018 DHCD Occupancy Compliance Training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2CF225-9D4F-4A2E-9E16-DCEE78970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err="1"/>
              <a:t>FinePoint</a:t>
            </a:r>
            <a:r>
              <a:rPr lang="en-US" dirty="0"/>
              <a:t> Associates,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E6E054-242E-418A-8A96-DF281F72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6BA73-5E37-498F-BC77-44A1A5CA0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1030">
            <a:extLst>
              <a:ext uri="{FF2B5EF4-FFF2-40B4-BE49-F238E27FC236}">
                <a16:creationId xmlns:a16="http://schemas.microsoft.com/office/drawing/2014/main" xmlns="" id="{C06EB998-2BA4-46EE-AF01-B9BD957D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959" y="4495800"/>
            <a:ext cx="2837041" cy="102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C11D2-E980-4DF2-8CF5-C0E8DF9E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HOME Income Targeting	</a:t>
            </a:r>
            <a:r>
              <a:rPr lang="en-US" dirty="0"/>
              <a:t>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458E77AF-F1EB-4769-946A-4A40D0F85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940205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9C6C70-9D1B-4A35-8ECD-A9E46750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8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81FF9-370D-4F09-BE06-23662C61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8934"/>
            <a:ext cx="2790182" cy="12784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HOME Income Targeting (cont.)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F24E1FA2-69EF-4A5C-B04C-724B3D107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74223"/>
              </p:ext>
            </p:extLst>
          </p:nvPr>
        </p:nvGraphicFramePr>
        <p:xfrm>
          <a:off x="2819399" y="609600"/>
          <a:ext cx="6248401" cy="511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542">
                  <a:extLst>
                    <a:ext uri="{9D8B030D-6E8A-4147-A177-3AD203B41FA5}">
                      <a16:colId xmlns:a16="http://schemas.microsoft.com/office/drawing/2014/main" xmlns="" val="4051033141"/>
                    </a:ext>
                  </a:extLst>
                </a:gridCol>
                <a:gridCol w="1178987">
                  <a:extLst>
                    <a:ext uri="{9D8B030D-6E8A-4147-A177-3AD203B41FA5}">
                      <a16:colId xmlns:a16="http://schemas.microsoft.com/office/drawing/2014/main" xmlns="" val="3940330750"/>
                    </a:ext>
                  </a:extLst>
                </a:gridCol>
                <a:gridCol w="1181053">
                  <a:extLst>
                    <a:ext uri="{9D8B030D-6E8A-4147-A177-3AD203B41FA5}">
                      <a16:colId xmlns:a16="http://schemas.microsoft.com/office/drawing/2014/main" xmlns="" val="28293436"/>
                    </a:ext>
                  </a:extLst>
                </a:gridCol>
                <a:gridCol w="1358344">
                  <a:extLst>
                    <a:ext uri="{9D8B030D-6E8A-4147-A177-3AD203B41FA5}">
                      <a16:colId xmlns:a16="http://schemas.microsoft.com/office/drawing/2014/main" xmlns="" val="2314997564"/>
                    </a:ext>
                  </a:extLst>
                </a:gridCol>
                <a:gridCol w="1463475">
                  <a:extLst>
                    <a:ext uri="{9D8B030D-6E8A-4147-A177-3AD203B41FA5}">
                      <a16:colId xmlns:a16="http://schemas.microsoft.com/office/drawing/2014/main" xmlns="" val="3871780880"/>
                    </a:ext>
                  </a:extLst>
                </a:gridCol>
              </a:tblGrid>
              <a:tr h="11851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One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Person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Two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Person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Three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Person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Four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Person</a:t>
                      </a:r>
                    </a:p>
                  </a:txBody>
                  <a:tcPr marL="48773" marR="48773"/>
                </a:tc>
                <a:extLst>
                  <a:ext uri="{0D108BD9-81ED-4DB2-BD59-A6C34878D82A}">
                    <a16:rowId xmlns:a16="http://schemas.microsoft.com/office/drawing/2014/main" xmlns="" val="2583740466"/>
                  </a:ext>
                </a:extLst>
              </a:tr>
              <a:tr h="911679">
                <a:tc>
                  <a:txBody>
                    <a:bodyPr/>
                    <a:lstStyle/>
                    <a:p>
                      <a:r>
                        <a:rPr lang="en-US" dirty="0"/>
                        <a:t>30% Limits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$18,100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$20,700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$23,300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$25,850</a:t>
                      </a:r>
                    </a:p>
                  </a:txBody>
                  <a:tcPr marL="48773" marR="48773"/>
                </a:tc>
                <a:extLst>
                  <a:ext uri="{0D108BD9-81ED-4DB2-BD59-A6C34878D82A}">
                    <a16:rowId xmlns:a16="http://schemas.microsoft.com/office/drawing/2014/main" xmlns="" val="4139926107"/>
                  </a:ext>
                </a:extLst>
              </a:tr>
              <a:tr h="1185182">
                <a:tc>
                  <a:txBody>
                    <a:bodyPr/>
                    <a:lstStyle/>
                    <a:p>
                      <a:r>
                        <a:rPr lang="en-US" b="1" dirty="0"/>
                        <a:t>Very Low Income (50%)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$30,200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$34,500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$38,800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$43,100</a:t>
                      </a:r>
                    </a:p>
                  </a:txBody>
                  <a:tcPr marL="48773" marR="48773"/>
                </a:tc>
                <a:extLst>
                  <a:ext uri="{0D108BD9-81ED-4DB2-BD59-A6C34878D82A}">
                    <a16:rowId xmlns:a16="http://schemas.microsoft.com/office/drawing/2014/main" xmlns="" val="1544066709"/>
                  </a:ext>
                </a:extLst>
              </a:tr>
              <a:tr h="911679">
                <a:tc>
                  <a:txBody>
                    <a:bodyPr/>
                    <a:lstStyle/>
                    <a:p>
                      <a:r>
                        <a:rPr lang="en-US" dirty="0"/>
                        <a:t>60% Limits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$36,240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$41,400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$46,560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$51,720</a:t>
                      </a:r>
                    </a:p>
                  </a:txBody>
                  <a:tcPr marL="48773" marR="48773"/>
                </a:tc>
                <a:extLst>
                  <a:ext uri="{0D108BD9-81ED-4DB2-BD59-A6C34878D82A}">
                    <a16:rowId xmlns:a16="http://schemas.microsoft.com/office/drawing/2014/main" xmlns="" val="3134741532"/>
                  </a:ext>
                </a:extLst>
              </a:tr>
              <a:tr h="911679">
                <a:tc>
                  <a:txBody>
                    <a:bodyPr/>
                    <a:lstStyle/>
                    <a:p>
                      <a:r>
                        <a:rPr lang="en-US" b="1" dirty="0"/>
                        <a:t>Low Income (80%)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$48,300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$55,200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$62,100</a:t>
                      </a:r>
                    </a:p>
                  </a:txBody>
                  <a:tcPr marL="48773" marR="487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$68,950</a:t>
                      </a:r>
                    </a:p>
                  </a:txBody>
                  <a:tcPr marL="48773" marR="48773"/>
                </a:tc>
                <a:extLst>
                  <a:ext uri="{0D108BD9-81ED-4DB2-BD59-A6C34878D82A}">
                    <a16:rowId xmlns:a16="http://schemas.microsoft.com/office/drawing/2014/main" xmlns="" val="1709676494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E7404A8-9995-4C8C-B896-EB3D8F725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619" y="2243669"/>
            <a:ext cx="3018781" cy="1718731"/>
          </a:xfrm>
        </p:spPr>
        <p:txBody>
          <a:bodyPr>
            <a:normAutofit/>
          </a:bodyPr>
          <a:lstStyle/>
          <a:p>
            <a:r>
              <a:rPr lang="en-US" sz="1800" dirty="0"/>
              <a:t>Very Low Income = Low HOME or 50% AMI</a:t>
            </a:r>
          </a:p>
          <a:p>
            <a:r>
              <a:rPr lang="en-US" sz="1800" dirty="0"/>
              <a:t>60% = High HOME </a:t>
            </a:r>
          </a:p>
          <a:p>
            <a:r>
              <a:rPr lang="en-US" sz="1800" dirty="0"/>
              <a:t>Low Income = 80% AMI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3ECE2E-A328-430F-BB1F-74D693E4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8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C11D2-E980-4DF2-8CF5-C0E8DF9E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HTF Income Targeting</a:t>
            </a:r>
            <a:r>
              <a:rPr lang="en-US" dirty="0"/>
              <a:t>	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458E77AF-F1EB-4769-946A-4A40D0F8575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65199" y="1948543"/>
          <a:ext cx="7213600" cy="183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9C6C70-9D1B-4A35-8ECD-A9E46750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84DE0F3-5B0F-49C3-AA8B-248E89C5E9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8905" y="3581400"/>
          <a:ext cx="60496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928">
                  <a:extLst>
                    <a:ext uri="{9D8B030D-6E8A-4147-A177-3AD203B41FA5}">
                      <a16:colId xmlns:a16="http://schemas.microsoft.com/office/drawing/2014/main" xmlns="" val="1812959514"/>
                    </a:ext>
                  </a:extLst>
                </a:gridCol>
                <a:gridCol w="1209928">
                  <a:extLst>
                    <a:ext uri="{9D8B030D-6E8A-4147-A177-3AD203B41FA5}">
                      <a16:colId xmlns:a16="http://schemas.microsoft.com/office/drawing/2014/main" xmlns="" val="3637341430"/>
                    </a:ext>
                  </a:extLst>
                </a:gridCol>
                <a:gridCol w="1209928">
                  <a:extLst>
                    <a:ext uri="{9D8B030D-6E8A-4147-A177-3AD203B41FA5}">
                      <a16:colId xmlns:a16="http://schemas.microsoft.com/office/drawing/2014/main" xmlns="" val="3225453243"/>
                    </a:ext>
                  </a:extLst>
                </a:gridCol>
                <a:gridCol w="1209928">
                  <a:extLst>
                    <a:ext uri="{9D8B030D-6E8A-4147-A177-3AD203B41FA5}">
                      <a16:colId xmlns:a16="http://schemas.microsoft.com/office/drawing/2014/main" xmlns="" val="1173405693"/>
                    </a:ext>
                  </a:extLst>
                </a:gridCol>
                <a:gridCol w="1209928">
                  <a:extLst>
                    <a:ext uri="{9D8B030D-6E8A-4147-A177-3AD203B41FA5}">
                      <a16:colId xmlns:a16="http://schemas.microsoft.com/office/drawing/2014/main" xmlns="" val="4138476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One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Two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Three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Four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815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HTF 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$18,100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$23,300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$25,850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296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30% 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113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Poverty Guideline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013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91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4398F-6BB7-4A40-A40C-655CBF3D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Income Targeting Bond 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AA9B7C-AF15-4F50-A521-B1DF97A82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 to know…..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35BF29-2F99-43E1-A30E-974074A7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21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0A525-805F-47B2-9BC7-64FF707C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Bond Fund Income Targeting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62CFB31E-D60F-4C61-AC9C-5FCAA916E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607917"/>
              </p:ext>
            </p:extLst>
          </p:nvPr>
        </p:nvGraphicFramePr>
        <p:xfrm>
          <a:off x="530680" y="1524000"/>
          <a:ext cx="785132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BBBDC5-1BD3-43A0-AF00-68CB7FB6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7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6462A-6B2B-4F6A-B24A-AF8EF2A3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CBH: Extra Eligibility Elements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3549F585-4FD7-482B-B2EB-BD1F92A72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001270"/>
              </p:ext>
            </p:extLst>
          </p:nvPr>
        </p:nvGraphicFramePr>
        <p:xfrm>
          <a:off x="530680" y="1524000"/>
          <a:ext cx="7927519" cy="451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F1D4C9-1E06-4673-8123-61AE2635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4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6462A-6B2B-4F6A-B24A-AF8EF2A3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FCF: Extra Eligibility Elements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E58CD3D3-7672-4E3C-B7D8-6655C9331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046493"/>
              </p:ext>
            </p:extLst>
          </p:nvPr>
        </p:nvGraphicFramePr>
        <p:xfrm>
          <a:off x="3209990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F1D4C9-1E06-4673-8123-61AE2635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3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9373D-5884-4A17-88BD-875A8836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Increases in Tenant Income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41402A-D2C3-43E8-BC80-D7B6F076C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 to know….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FCAD3D-B7BF-4620-A861-79248763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F37224-CF53-4806-95C3-453BA7A0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Increases in Tenant Income HOME: Low HOME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2D55A9-B9A1-4C0C-BC97-8D08F82A3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2" y="2160589"/>
            <a:ext cx="4419390" cy="3880773"/>
          </a:xfrm>
        </p:spPr>
        <p:txBody>
          <a:bodyPr>
            <a:normAutofit/>
          </a:bodyPr>
          <a:lstStyle/>
          <a:p>
            <a:r>
              <a:rPr lang="en-US" sz="2000" dirty="0"/>
              <a:t>If income of Low HOME tenant increases over 50% but below 80% AMI</a:t>
            </a:r>
          </a:p>
          <a:p>
            <a:pPr lvl="1"/>
            <a:r>
              <a:rPr lang="en-US" sz="2000" dirty="0"/>
              <a:t>Fixed HAU: Must rent next HOME-assisted unit to VLI household at approved Low HOME rent</a:t>
            </a:r>
          </a:p>
          <a:p>
            <a:pPr lvl="1"/>
            <a:r>
              <a:rPr lang="en-US" sz="2000" dirty="0"/>
              <a:t>Floating HAU: Must rent next available comparable unit to VLI household at approved Low HOME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2F4296-63EA-4EE6-B1D5-F9257EDA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8" name="Graphic 7" descr="Suburban scene">
            <a:extLst>
              <a:ext uri="{FF2B5EF4-FFF2-40B4-BE49-F238E27FC236}">
                <a16:creationId xmlns:a16="http://schemas.microsoft.com/office/drawing/2014/main" xmlns="" id="{6B05D09A-9626-4294-BF15-F26E8762E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9860" y="2159331"/>
            <a:ext cx="2890861" cy="28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50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3200400" cy="44849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solidFill>
                  <a:srgbClr val="0070C0"/>
                </a:solidFill>
              </a:rPr>
              <a:t>Increases in Tenant Income HOME “over-income rent”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8C2C4D-9427-4ED9-AEC9-F5BF4E40F317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77508" name="Rectangle 3">
            <a:extLst>
              <a:ext uri="{FF2B5EF4-FFF2-40B4-BE49-F238E27FC236}">
                <a16:creationId xmlns:a16="http://schemas.microsoft.com/office/drawing/2014/main" xmlns="" id="{52C03AC1-1066-4BFB-A471-68753C865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284522"/>
              </p:ext>
            </p:extLst>
          </p:nvPr>
        </p:nvGraphicFramePr>
        <p:xfrm>
          <a:off x="3200400" y="381000"/>
          <a:ext cx="58835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732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Programs Covered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03339B83-6CD3-4F4D-8597-CFCF18ED2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742622"/>
              </p:ext>
            </p:extLst>
          </p:nvPr>
        </p:nvGraphicFramePr>
        <p:xfrm>
          <a:off x="965199" y="1447800"/>
          <a:ext cx="7213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7DD5AEB-0134-4BEE-B67F-517DBCEC7892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D798B-B996-4505-BFD8-9E85CE9D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Increases in Tenant Income HOME “over-income rent”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0A098E-87A9-4303-87FF-B4919151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FA374AAB-AB61-429A-9769-E1CC7EEA8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406646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39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887042-00ED-44F0-934F-57094BBE5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16" y="470556"/>
            <a:ext cx="6510653" cy="59084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91309E2-B571-41BC-841C-C387C4C1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895" y="6411619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B9E240-0A99-4641-8A70-31A593550B7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463EE-BC48-40A8-8D6A-B0C4905C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14" y="914400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Increases in Tenant Income Bond Funds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6B4671-8DB2-4D6C-BB5D-A8B02E5E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2DBAB9D1-80CD-403C-A03F-319D94E37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315033"/>
              </p:ext>
            </p:extLst>
          </p:nvPr>
        </p:nvGraphicFramePr>
        <p:xfrm>
          <a:off x="2819400" y="152400"/>
          <a:ext cx="6165886" cy="601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988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D798B-B996-4505-BFD8-9E85CE9D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Increases in Tenant Income Bond Funds “over-income rent”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0A098E-87A9-4303-87FF-B4919151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FA374AAB-AB61-429A-9769-E1CC7EEA8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617814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296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A0682-7B90-4F64-91A1-55182377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Determining Rents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69819B-6ECA-451F-A321-10515DBBE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 to know….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FBBA8C-1463-4CBF-9D61-37BB090C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81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EADD1-EA6D-4C87-AC57-C2416AEB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Project Floor 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7D51AE-3C1A-4F0C-A62A-1CF51742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59067"/>
            <a:ext cx="3584935" cy="3560733"/>
          </a:xfrm>
        </p:spPr>
        <p:txBody>
          <a:bodyPr>
            <a:normAutofit/>
          </a:bodyPr>
          <a:lstStyle/>
          <a:p>
            <a:r>
              <a:rPr lang="en-US" dirty="0"/>
              <a:t>HOME and Bond Fund rents never have to be reduced below rents established at time of loan closing</a:t>
            </a:r>
          </a:p>
          <a:p>
            <a:r>
              <a:rPr lang="en-US" dirty="0"/>
              <a:t>“Floor Rents” can be found in the AHR</a:t>
            </a:r>
          </a:p>
        </p:txBody>
      </p:sp>
      <p:pic>
        <p:nvPicPr>
          <p:cNvPr id="8" name="Graphic 7" descr="City">
            <a:extLst>
              <a:ext uri="{FF2B5EF4-FFF2-40B4-BE49-F238E27FC236}">
                <a16:creationId xmlns:a16="http://schemas.microsoft.com/office/drawing/2014/main" xmlns="" id="{5BB9F350-9F69-4CFC-B058-DA9D69063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91740" y="1450704"/>
            <a:ext cx="3452060" cy="34520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2ACC07-AB30-429B-ABAD-311B5549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39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5CD29-CC5A-49DE-A4C6-DB8B5670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Bond Fund Rent Limits</a:t>
            </a:r>
          </a:p>
        </p:txBody>
      </p:sp>
      <p:pic>
        <p:nvPicPr>
          <p:cNvPr id="8" name="Graphic 7" descr="House">
            <a:extLst>
              <a:ext uri="{FF2B5EF4-FFF2-40B4-BE49-F238E27FC236}">
                <a16:creationId xmlns:a16="http://schemas.microsoft.com/office/drawing/2014/main" xmlns="" id="{F5F1EC74-FE04-4056-8783-C92A0E7B5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1000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F0A286-DE9D-42E0-BE7D-F55AB9C08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447800"/>
            <a:ext cx="4801230" cy="48824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Per DHCD Rent Policy Memo dated November 1, 2017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Rents for DHCD Bond Fund-assisted units are capped at the applicable LIHTC rent limit by: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Bedroom size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Income tier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See the Novogradac website: </a:t>
            </a:r>
            <a:r>
              <a:rPr lang="en-US" sz="20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www.novoco.com</a:t>
            </a: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Rents must be adjusted for tenant paid utilities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Properties are allowed to collect the full Section 8 gross rent on mobile and PBA vouchers </a:t>
            </a:r>
            <a:r>
              <a:rPr lang="en-US" sz="2000" b="1" dirty="0">
                <a:solidFill>
                  <a:srgbClr val="0000FF"/>
                </a:solidFill>
              </a:rPr>
              <a:t>(unlike HOME)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52A7ED-D84A-498B-9F61-93DBDB9C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9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D0F5A-3EEB-449E-B097-1321C283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HTF Rent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A855D0-19DC-49A4-8E59-EC49B9EC8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057400"/>
            <a:ext cx="7010401" cy="3983963"/>
          </a:xfrm>
        </p:spPr>
        <p:txBody>
          <a:bodyPr/>
          <a:lstStyle/>
          <a:p>
            <a:r>
              <a:rPr lang="en-US" dirty="0"/>
              <a:t>HTF rents plus utilities of an extremely low-income tenant shall not exceed the </a:t>
            </a:r>
            <a:r>
              <a:rPr lang="en-US" b="1" dirty="0"/>
              <a:t>greater</a:t>
            </a:r>
            <a:r>
              <a:rPr lang="en-US" dirty="0"/>
              <a:t> of </a:t>
            </a:r>
          </a:p>
          <a:p>
            <a:pPr lvl="1"/>
            <a:r>
              <a:rPr lang="en-US" dirty="0"/>
              <a:t>30% of the federal poverty line or </a:t>
            </a:r>
          </a:p>
          <a:p>
            <a:pPr lvl="1"/>
            <a:r>
              <a:rPr lang="en-US" dirty="0"/>
              <a:t>30%of the income of a family whose annual income equals 30% of AMI</a:t>
            </a:r>
          </a:p>
          <a:p>
            <a:r>
              <a:rPr lang="en-US" dirty="0"/>
              <a:t>Refer to HUD published annual rent limits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C7079BF-3B90-4856-814C-34E8570DD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51118"/>
              </p:ext>
            </p:extLst>
          </p:nvPr>
        </p:nvGraphicFramePr>
        <p:xfrm>
          <a:off x="662685" y="4267200"/>
          <a:ext cx="7414515" cy="224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903">
                  <a:extLst>
                    <a:ext uri="{9D8B030D-6E8A-4147-A177-3AD203B41FA5}">
                      <a16:colId xmlns:a16="http://schemas.microsoft.com/office/drawing/2014/main" xmlns="" val="2332426803"/>
                    </a:ext>
                  </a:extLst>
                </a:gridCol>
                <a:gridCol w="1482903">
                  <a:extLst>
                    <a:ext uri="{9D8B030D-6E8A-4147-A177-3AD203B41FA5}">
                      <a16:colId xmlns:a16="http://schemas.microsoft.com/office/drawing/2014/main" xmlns="" val="3180119188"/>
                    </a:ext>
                  </a:extLst>
                </a:gridCol>
                <a:gridCol w="1482903">
                  <a:extLst>
                    <a:ext uri="{9D8B030D-6E8A-4147-A177-3AD203B41FA5}">
                      <a16:colId xmlns:a16="http://schemas.microsoft.com/office/drawing/2014/main" xmlns="" val="1211840539"/>
                    </a:ext>
                  </a:extLst>
                </a:gridCol>
                <a:gridCol w="1482903">
                  <a:extLst>
                    <a:ext uri="{9D8B030D-6E8A-4147-A177-3AD203B41FA5}">
                      <a16:colId xmlns:a16="http://schemas.microsoft.com/office/drawing/2014/main" xmlns="" val="725675852"/>
                    </a:ext>
                  </a:extLst>
                </a:gridCol>
                <a:gridCol w="1482903">
                  <a:extLst>
                    <a:ext uri="{9D8B030D-6E8A-4147-A177-3AD203B41FA5}">
                      <a16:colId xmlns:a16="http://schemas.microsoft.com/office/drawing/2014/main" xmlns="" val="1993712066"/>
                    </a:ext>
                  </a:extLst>
                </a:gridCol>
              </a:tblGrid>
              <a:tr h="3445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 BR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7918819"/>
                  </a:ext>
                </a:extLst>
              </a:tr>
              <a:tr h="594765">
                <a:tc>
                  <a:txBody>
                    <a:bodyPr/>
                    <a:lstStyle/>
                    <a:p>
                      <a:r>
                        <a:rPr lang="en-US" b="1" dirty="0"/>
                        <a:t>HTF 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$681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9320447"/>
                  </a:ext>
                </a:extLst>
              </a:tr>
              <a:tr h="344586">
                <a:tc>
                  <a:txBody>
                    <a:bodyPr/>
                    <a:lstStyle/>
                    <a:p>
                      <a:r>
                        <a:rPr lang="en-US" dirty="0"/>
                        <a:t>30% 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4614381"/>
                  </a:ext>
                </a:extLst>
              </a:tr>
              <a:tr h="849664">
                <a:tc>
                  <a:txBody>
                    <a:bodyPr/>
                    <a:lstStyle/>
                    <a:p>
                      <a:r>
                        <a:rPr lang="en-US" dirty="0"/>
                        <a:t>Poverty Guideline 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7192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266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3FABB-5EF1-4146-8E9F-C44F4AF8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HOME Rent Limits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5FDAE6-1F45-4918-9BB0-EB401AA0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71E8950E-D3C0-4380-A0A0-18D63E7AD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340879"/>
              </p:ext>
            </p:extLst>
          </p:nvPr>
        </p:nvGraphicFramePr>
        <p:xfrm>
          <a:off x="304800" y="1600200"/>
          <a:ext cx="850265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928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76094-853F-4B4A-8735-2D93FA8E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HOME Rent Exception w/ Project-based Rental Subsidy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B7D08B4D-557F-48B5-A0C4-BF4D570A63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24832"/>
              </p:ext>
            </p:extLst>
          </p:nvPr>
        </p:nvGraphicFramePr>
        <p:xfrm>
          <a:off x="434518" y="1709058"/>
          <a:ext cx="8328481" cy="453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46B52A-2639-4D01-91F7-18D55A19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9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64B9CC-8EF0-42F1-BFA3-B6407473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Training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CEECC9-357D-41ED-AE18-D7C7564F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xmlns="" id="{A0CDE027-B4C2-4191-B197-C5402C6C9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332721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9272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DF8E4-1C21-40E7-BF3D-C2EAA21D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66800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0070C0"/>
                </a:solidFill>
              </a:rPr>
              <a:t>HOME Rent Exception w/ Project-based Rental Subsidy (cont.)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36A03A63-7399-45B9-A7B9-20343C30B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93825"/>
              </p:ext>
            </p:extLst>
          </p:nvPr>
        </p:nvGraphicFramePr>
        <p:xfrm>
          <a:off x="2895600" y="609600"/>
          <a:ext cx="5763417" cy="51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25402F-9E08-4800-9B9C-F979D94F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00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66C8A-08B5-432D-81E4-15B759B8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28" y="761999"/>
            <a:ext cx="8025822" cy="94705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HOME and Tenant Based Rental Subsidy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22A713-C5A8-4A3F-9265-29F68DF5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B8C697DA-BAF3-45D1-B307-0E1AEBB3E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112870"/>
              </p:ext>
            </p:extLst>
          </p:nvPr>
        </p:nvGraphicFramePr>
        <p:xfrm>
          <a:off x="631948" y="1948543"/>
          <a:ext cx="8175502" cy="459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9496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7F6C5-FAEB-4D15-A130-3F8707CA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HOME Rent and UA Approvals	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A400E3-B87A-44AF-B5AE-32477A4A7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continued…..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3FDF0D-442D-4B6F-BF4B-42DB7776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36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A0682-7B90-4F64-91A1-55182377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Property Wide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69819B-6ECA-451F-A321-10515DBBE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 to know….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FBBA8C-1463-4CBF-9D61-37BB090C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C5F6AE0D-44FC-4C98-972C-C8CD52953F73}" type="slidenum">
              <a:rPr lang="en-US">
                <a:solidFill>
                  <a:srgbClr val="5FCBEF"/>
                </a:solidFill>
                <a:latin typeface="Trebuchet MS" panose="020B0603020202020204"/>
              </a:rPr>
              <a:pPr defTabSz="342900">
                <a:defRPr/>
              </a:pPr>
              <a:t>33</a:t>
            </a:fld>
            <a:endParaRPr lang="en-US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8928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FD674-67B2-4974-8489-8FCF61E4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Property Standards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DD231B-346D-4B89-9981-64E17DE0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  <a:defRPr/>
            </a:pPr>
            <a:fld id="{4FAB73BC-B049-4115-A692-8D63A059BFB8}" type="slidenum">
              <a:rPr lang="en-US">
                <a:latin typeface="Trebuchet MS" panose="020B0603020202020204"/>
              </a:rPr>
              <a:pPr defTabSz="342900">
                <a:spcAft>
                  <a:spcPts val="450"/>
                </a:spcAft>
                <a:defRPr/>
              </a:pPr>
              <a:t>34</a:t>
            </a:fld>
            <a:endParaRPr lang="en-US">
              <a:latin typeface="Trebuchet MS" panose="020B0603020202020204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513E354F-5719-4369-9166-726DE9123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256321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190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6280969-F024-466D-A1DB-4F848C51D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3FDD802-E6D8-4979-A1B9-BA705AE4D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DE509DD-4B76-45F0-8144-02F1D7E1AE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EAEFD53-0220-48B1-9EA8-3EAE151E8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92E7FABD-916D-4FF9-B5F3-44E53AFD3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826F9772-AEFE-4C6D-82B6-1207069B8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ACFBF3A9-B76A-4B4B-B6D7-CA4651F5C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BF0FAA0A-B682-4A83-BDD8-BCE0AB41C2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7874A013-E5E2-4AE1-8E93-029A2B41EB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4355329E-E608-4F7A-B4EF-8FEF07D755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53D9BFDF-B250-44FF-9BD7-C204EFBFC1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788060-4B08-4926-BF94-1BA1C570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>
                <a:solidFill>
                  <a:srgbClr val="0070C0"/>
                </a:solidFill>
              </a:rPr>
              <a:t>Fair Housing</a:t>
            </a:r>
          </a:p>
        </p:txBody>
      </p:sp>
      <p:pic>
        <p:nvPicPr>
          <p:cNvPr id="8" name="Graphic 7" descr="Scales of Justice">
            <a:extLst>
              <a:ext uri="{FF2B5EF4-FFF2-40B4-BE49-F238E27FC236}">
                <a16:creationId xmlns:a16="http://schemas.microsoft.com/office/drawing/2014/main" xmlns="" id="{0AB31D05-EF8E-43D1-B479-77C15BB2D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3105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B5E172-D681-419F-B965-938FABDF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70" y="1371600"/>
            <a:ext cx="3905879" cy="5034887"/>
          </a:xfrm>
        </p:spPr>
        <p:txBody>
          <a:bodyPr vert="horz" lIns="91440" tIns="45720" rIns="91440" bIns="45720" rtlCol="0">
            <a:noAutofit/>
          </a:bodyPr>
          <a:lstStyle/>
          <a:p>
            <a:pPr defTabSz="457200">
              <a:spcBef>
                <a:spcPts val="1000"/>
              </a:spcBef>
            </a:pPr>
            <a:r>
              <a:rPr lang="en-US" sz="1600" dirty="0"/>
              <a:t>Applicable Federal laws prohibiting discrimination</a:t>
            </a:r>
          </a:p>
          <a:p>
            <a:pPr lvl="1" defTabSz="457200">
              <a:spcBef>
                <a:spcPts val="1000"/>
              </a:spcBef>
            </a:pPr>
            <a:r>
              <a:rPr lang="en-US" sz="1600" dirty="0"/>
              <a:t>Title VI of the Civil Rights Act of 1964 – “prohibits discrimination of the basis of race, color, and national origin”</a:t>
            </a:r>
          </a:p>
          <a:p>
            <a:pPr lvl="2" defTabSz="457200">
              <a:spcBef>
                <a:spcPts val="1000"/>
              </a:spcBef>
            </a:pPr>
            <a:r>
              <a:rPr lang="en-US" sz="1600" dirty="0"/>
              <a:t>Limited English Proficiency: Must have Language Access Plan</a:t>
            </a:r>
          </a:p>
          <a:p>
            <a:pPr lvl="2" defTabSz="457200">
              <a:spcBef>
                <a:spcPts val="1000"/>
              </a:spcBef>
            </a:pPr>
            <a:r>
              <a:rPr lang="en-US" sz="1600" dirty="0"/>
              <a:t>Fair Housing Act of 1968</a:t>
            </a:r>
          </a:p>
          <a:p>
            <a:pPr lvl="2" defTabSz="457200">
              <a:spcBef>
                <a:spcPts val="1000"/>
              </a:spcBef>
            </a:pPr>
            <a:r>
              <a:rPr lang="en-US" sz="1600" dirty="0"/>
              <a:t>Section 504 of the Rehabilitation Act of 1973</a:t>
            </a:r>
          </a:p>
          <a:p>
            <a:pPr lvl="2" defTabSz="457200">
              <a:spcBef>
                <a:spcPts val="1000"/>
              </a:spcBef>
            </a:pPr>
            <a:r>
              <a:rPr lang="en-US" sz="1600" dirty="0"/>
              <a:t>Americans with Disabilities Act</a:t>
            </a:r>
          </a:p>
          <a:p>
            <a:pPr lvl="2" defTabSz="457200">
              <a:spcBef>
                <a:spcPts val="1000"/>
              </a:spcBef>
            </a:pPr>
            <a:r>
              <a:rPr lang="en-US" sz="1600" dirty="0"/>
              <a:t>Age Discrimination</a:t>
            </a:r>
          </a:p>
          <a:p>
            <a:pPr marL="0" indent="0" defTabSz="457200">
              <a:spcBef>
                <a:spcPts val="1000"/>
              </a:spcBef>
            </a:pPr>
            <a:r>
              <a:rPr lang="en-US" sz="1600" dirty="0"/>
              <a:t>But it’s more than prohibition against discrimination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DD36CC-AF80-4DBE-BFC4-916AA1D3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0"/>
              </a:spcAft>
            </a:pPr>
            <a:fld id="{4FAB73BC-B049-4115-A692-8D63A059BFB8}" type="slidenum">
              <a:rPr lang="en-US" sz="900"/>
              <a:pPr>
                <a:spcAft>
                  <a:spcPts val="450"/>
                </a:spcAft>
              </a:pPr>
              <a:t>35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27591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00" y="857250"/>
            <a:ext cx="6858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93727" y="850900"/>
            <a:ext cx="2681288" cy="5149850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FD674-67B2-4974-8489-8FCF61E4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5" y="1657350"/>
            <a:ext cx="3223844" cy="3069771"/>
          </a:xfrm>
        </p:spPr>
        <p:txBody>
          <a:bodyPr anchor="ctr">
            <a:normAutofit/>
          </a:bodyPr>
          <a:lstStyle/>
          <a:p>
            <a:r>
              <a:rPr lang="en-US" sz="2850" dirty="0">
                <a:solidFill>
                  <a:srgbClr val="0070C0"/>
                </a:solidFill>
              </a:rPr>
              <a:t>Affirmative Fair Marketing and Tenant Selection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226" y="857250"/>
            <a:ext cx="362777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DD231B-346D-4B89-9981-64E17DE0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5613" y="5388273"/>
            <a:ext cx="384378" cy="273844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36</a:t>
            </a:fld>
            <a:endParaRPr lang="en-US">
              <a:solidFill>
                <a:srgbClr val="FFFFFF"/>
              </a:solidFill>
              <a:latin typeface="Trebuchet MS" panose="020B0603020202020204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513E354F-5719-4369-9166-726DE9123F8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351076" y="977901"/>
          <a:ext cx="4176396" cy="483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9588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07ED9-B44B-431F-862B-5601205E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14450"/>
            <a:ext cx="3370456" cy="1106759"/>
          </a:xfrm>
        </p:spPr>
        <p:txBody>
          <a:bodyPr anchor="t">
            <a:noAutofit/>
          </a:bodyPr>
          <a:lstStyle/>
          <a:p>
            <a:r>
              <a:rPr lang="en-US" sz="3200" u="sng" dirty="0">
                <a:solidFill>
                  <a:srgbClr val="0070C0"/>
                </a:solidFill>
              </a:rPr>
              <a:t>Documenting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Affirmative Fair Marketing and Tenant Selection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8A4B608-AF9F-4865-A06E-F27BECC97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9876" y="3909633"/>
            <a:ext cx="2462466" cy="16339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AC5A5-EA94-40AB-899A-6722350ED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95884"/>
            <a:ext cx="4038600" cy="43476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Must </a:t>
            </a:r>
            <a:r>
              <a:rPr lang="en-US" sz="1800" b="1" dirty="0"/>
              <a:t>maintain marketing records</a:t>
            </a:r>
            <a:r>
              <a:rPr lang="en-US" sz="1800" dirty="0"/>
              <a:t> showing efforts to;</a:t>
            </a:r>
          </a:p>
          <a:p>
            <a:pPr lvl="1">
              <a:lnSpc>
                <a:spcPct val="90000"/>
              </a:lnSpc>
            </a:pPr>
            <a:r>
              <a:rPr lang="en-US" sz="1650" dirty="0"/>
              <a:t>Affirmatively Market to population least likely to apply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Market accessible units to disabled persons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Must maintain </a:t>
            </a:r>
            <a:r>
              <a:rPr lang="en-US" sz="1800" b="1" dirty="0"/>
              <a:t>tenant selection procedure</a:t>
            </a:r>
            <a:r>
              <a:rPr lang="en-US" sz="1800" dirty="0"/>
              <a:t> records;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Waitlist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Who was selected from waitlist and why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All units must be listed on the </a:t>
            </a:r>
            <a:r>
              <a:rPr lang="en-US" sz="1800" b="1" dirty="0" err="1"/>
              <a:t>MassAccess</a:t>
            </a:r>
            <a:r>
              <a:rPr lang="en-US" sz="1800" b="1" dirty="0"/>
              <a:t> Housing Registry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E4305F-EAF7-4A6E-BCC6-116B6985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5248" y="5388273"/>
            <a:ext cx="384378" cy="273844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5FCBEF"/>
                </a:solidFill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37</a:t>
            </a:fld>
            <a:endParaRPr lang="en-US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3002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CA990-269B-4269-AAA4-7398C7A5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70" y="609600"/>
            <a:ext cx="5655578" cy="547674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Marketing </a:t>
            </a:r>
            <a:r>
              <a:rPr lang="en-US" sz="3200" u="sng" dirty="0">
                <a:solidFill>
                  <a:srgbClr val="0070C0"/>
                </a:solidFill>
              </a:rPr>
              <a:t>Accessible Units</a:t>
            </a:r>
          </a:p>
        </p:txBody>
      </p:sp>
      <p:pic>
        <p:nvPicPr>
          <p:cNvPr id="8" name="Graphic 7" descr="Person in wheelchair">
            <a:extLst>
              <a:ext uri="{FF2B5EF4-FFF2-40B4-BE49-F238E27FC236}">
                <a16:creationId xmlns:a16="http://schemas.microsoft.com/office/drawing/2014/main" xmlns="" id="{A06F0B6E-4D67-4B41-9C88-6678964C6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600" y="2286000"/>
            <a:ext cx="2693485" cy="26934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D7DBE-395B-4DCB-B7F8-36616A45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524000"/>
            <a:ext cx="5182073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Initial rent up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Persons with disabilities who need accessible unit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(Tenant applications allow for self identification of need for accessibility adaptations)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Turnover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First available to current occupant who requires accessibility adaptations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Next, to eligible qualified applicant on waitlist who requires accessibility adaptations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Next, market to attract new qualified applicant who requires accessibility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Last, unit may go to non-disabled applicant on waitlist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638691-49BC-4A69-991D-31F63642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5248" y="5388273"/>
            <a:ext cx="384378" cy="273844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5FCBEF"/>
                </a:solidFill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38</a:t>
            </a:fld>
            <a:endParaRPr lang="en-US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82190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644F8-C18D-457B-85A7-F57DCD55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5594248" cy="990600"/>
          </a:xfrm>
        </p:spPr>
        <p:txBody>
          <a:bodyPr anchor="t">
            <a:normAutofit fontScale="90000"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Tenant Protections/Leases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DDCDE6-1140-489A-9E8D-3C7C13788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47244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DHCD approves proposed leases or occupancy agreements at time of funding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Leases or occupancy agreements are required for all tenants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Annual lease term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Waiver must be granted by funding source if for shorter period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Lease must include: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Procedures for adjustments of rent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Termination procedures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Leases may include addendums to address program specific termination requirements </a:t>
            </a:r>
          </a:p>
        </p:txBody>
      </p:sp>
      <p:pic>
        <p:nvPicPr>
          <p:cNvPr id="8" name="Graphic 7" descr="Checklist">
            <a:extLst>
              <a:ext uri="{FF2B5EF4-FFF2-40B4-BE49-F238E27FC236}">
                <a16:creationId xmlns:a16="http://schemas.microsoft.com/office/drawing/2014/main" xmlns="" id="{123823F0-610D-46DB-9393-F40CC974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29200" y="2133600"/>
            <a:ext cx="2474214" cy="24742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967BC2-9F0E-46D6-A66F-D15386F3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5248" y="5388273"/>
            <a:ext cx="384378" cy="273844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5FCBEF"/>
                </a:solidFill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39</a:t>
            </a:fld>
            <a:endParaRPr lang="en-US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899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687C8247-60AE-4903-9822-B193AB109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6599"/>
          <a:stretch/>
        </p:blipFill>
        <p:spPr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457200" fontAlgn="base">
              <a:spcBef>
                <a:spcPct val="0"/>
              </a:spcBef>
              <a:spcAft>
                <a:spcPts val="600"/>
              </a:spcAft>
              <a:buClr>
                <a:srgbClr val="4A66AC"/>
              </a:buClr>
              <a:buSzPct val="70000"/>
              <a:buFontTx/>
              <a:buChar char="•"/>
              <a:tabLst/>
              <a:defRPr/>
            </a:pPr>
            <a:fld id="{57DD5AEB-0134-4BEE-B67F-517DBCEC7892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rPr>
              <a:pPr marR="0" lvl="0" indent="0" defTabSz="457200" fontAlgn="base">
                <a:spcBef>
                  <a:spcPct val="0"/>
                </a:spcBef>
                <a:spcAft>
                  <a:spcPts val="600"/>
                </a:spcAft>
                <a:buClr>
                  <a:srgbClr val="4A66AC"/>
                </a:buClr>
                <a:buSzPct val="70000"/>
                <a:buFontTx/>
                <a:buChar char="•"/>
                <a:tabLst/>
                <a:defRPr/>
              </a:pPr>
              <a:t>4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3505200" cy="1295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4000" dirty="0">
                <a:solidFill>
                  <a:srgbClr val="0070C0"/>
                </a:solidFill>
              </a:rPr>
              <a:t>Parties Involved</a:t>
            </a:r>
            <a:r>
              <a:rPr lang="en-US" sz="2800" dirty="0">
                <a:solidFill>
                  <a:srgbClr val="0070C0"/>
                </a:solidFill>
              </a:rPr>
              <a:t>	</a:t>
            </a:r>
          </a:p>
        </p:txBody>
      </p:sp>
      <p:graphicFrame>
        <p:nvGraphicFramePr>
          <p:cNvPr id="60" name="Content Placeholder 2">
            <a:extLst>
              <a:ext uri="{FF2B5EF4-FFF2-40B4-BE49-F238E27FC236}">
                <a16:creationId xmlns:a16="http://schemas.microsoft.com/office/drawing/2014/main" xmlns="" id="{C221B49E-6E80-48C3-B7C6-BBAF5AB2845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0565080"/>
              </p:ext>
            </p:extLst>
          </p:nvPr>
        </p:nvGraphicFramePr>
        <p:xfrm>
          <a:off x="465137" y="1752600"/>
          <a:ext cx="258286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4466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2929E-9DBC-4752-89ED-3169F01B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Prohibited Lease Clauses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8291A6-2CB8-45EA-996E-05E0CC8B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40</a:t>
            </a:fld>
            <a:endParaRPr lang="en-US">
              <a:solidFill>
                <a:srgbClr val="FFFFFF"/>
              </a:solidFill>
              <a:latin typeface="Trebuchet MS" panose="020B0603020202020204"/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xmlns="" id="{648D1ADD-BF07-4E89-9FDB-051FDE578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150545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5569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52AA0-03A5-4A97-91AA-7B1A83A3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4" y="533400"/>
            <a:ext cx="6740626" cy="990600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Lease Termination/Refusal to Renew</a:t>
            </a:r>
          </a:p>
        </p:txBody>
      </p:sp>
      <p:pic>
        <p:nvPicPr>
          <p:cNvPr id="8" name="Graphic 7" descr="Document">
            <a:extLst>
              <a:ext uri="{FF2B5EF4-FFF2-40B4-BE49-F238E27FC236}">
                <a16:creationId xmlns:a16="http://schemas.microsoft.com/office/drawing/2014/main" xmlns="" id="{92F0E84F-9EFB-4CFE-A85C-BA9FB1A95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000" y="2169765"/>
            <a:ext cx="1640235" cy="16402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788D59-82A9-4167-AD70-1F7F2A9B3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1" y="1828800"/>
            <a:ext cx="4267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Termination or refusal to renew lease requires good cause: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Violation of lease terms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Violation of applicable laws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Completion of tenancy for transitional housing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Other good cause (must be defined in lease)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Increase in income beyond designated income tier is not considered “good cause”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30 days notice of termination must be provided for all reasons including non-payment for HOME, HSF, CIPF and CATNHP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2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330F6B-CC82-46C4-B158-CA77B5D1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5248" y="5388273"/>
            <a:ext cx="384378" cy="273844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5FCBEF"/>
                </a:solidFill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41</a:t>
            </a:fld>
            <a:endParaRPr lang="en-US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15027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F4EA1-EA8A-4A85-B39C-B67CB94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6477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Violence Against Women Act (VAWA)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0F691D-55F6-4057-9F16-5CD834F6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5248" y="5388273"/>
            <a:ext cx="384378" cy="273844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5FCBEF"/>
                </a:solidFill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42</a:t>
            </a:fld>
            <a:endParaRPr lang="en-US">
              <a:solidFill>
                <a:srgbClr val="5FCBEF"/>
              </a:solidFill>
              <a:latin typeface="Trebuchet MS" panose="020B0603020202020204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E70958F9-DA95-4111-8B99-A34D92228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612330"/>
              </p:ext>
            </p:extLst>
          </p:nvPr>
        </p:nvGraphicFramePr>
        <p:xfrm>
          <a:off x="1409999" y="2155032"/>
          <a:ext cx="5733752" cy="3102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9081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VAWA Emergency Transfer Plan</a:t>
            </a: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  <a:defRPr/>
            </a:pPr>
            <a:fld id="{57DD5AEB-0134-4BEE-B67F-517DBCEC7892}" type="slidenum">
              <a:rPr lang="en-US">
                <a:latin typeface="Trebuchet MS" panose="020B0603020202020204"/>
              </a:rPr>
              <a:pPr defTabSz="342900">
                <a:spcAft>
                  <a:spcPts val="450"/>
                </a:spcAft>
                <a:defRPr/>
              </a:pPr>
              <a:t>43</a:t>
            </a:fld>
            <a:endParaRPr lang="en-US">
              <a:latin typeface="Trebuchet MS" panose="020B0603020202020204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A7427F9C-3965-4ADD-985C-845A1838A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679033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4739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F61E2-01E8-499B-A985-93E97543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Confidential Information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(VAWA cont.)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B77FD6-BBA5-4E3D-96E1-24B7410B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44</a:t>
            </a:fld>
            <a:endParaRPr lang="en-US">
              <a:latin typeface="Trebuchet MS" panose="020B0603020202020204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07861AA7-952E-410B-98E3-2CA2041D3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397940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165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21469-5C8A-4E8D-A367-3F1E7E8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228600"/>
            <a:ext cx="4369241" cy="13208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VAWA Lease Addendum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813733-A3CA-4AB1-A513-D6DF59CD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1524000"/>
            <a:ext cx="3452060" cy="4517362"/>
          </a:xfrm>
        </p:spPr>
        <p:txBody>
          <a:bodyPr>
            <a:noAutofit/>
          </a:bodyPr>
          <a:lstStyle/>
          <a:p>
            <a:r>
              <a:rPr lang="en-US" sz="1800" dirty="0"/>
              <a:t>VAWA lease term/addendum must incorporate requirements including:</a:t>
            </a:r>
          </a:p>
          <a:p>
            <a:pPr lvl="1"/>
            <a:r>
              <a:rPr lang="en-US" sz="1800" dirty="0"/>
              <a:t>Prohibited basis for eviction under VAWA</a:t>
            </a:r>
          </a:p>
          <a:p>
            <a:pPr lvl="1"/>
            <a:r>
              <a:rPr lang="en-US" sz="1800" dirty="0"/>
              <a:t>VAWA limits on lease terms</a:t>
            </a:r>
          </a:p>
          <a:p>
            <a:pPr lvl="1"/>
            <a:r>
              <a:rPr lang="en-US" sz="1800" dirty="0"/>
              <a:t>Tenant option to end lease without penalty if emergency transfer conditions are met</a:t>
            </a:r>
          </a:p>
        </p:txBody>
      </p:sp>
      <p:pic>
        <p:nvPicPr>
          <p:cNvPr id="8" name="Graphic 7" descr="Document">
            <a:extLst>
              <a:ext uri="{FF2B5EF4-FFF2-40B4-BE49-F238E27FC236}">
                <a16:creationId xmlns:a16="http://schemas.microsoft.com/office/drawing/2014/main" xmlns="" id="{174F62B9-B3A7-4E3F-8915-8BEF06EE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63140" y="1881940"/>
            <a:ext cx="3452060" cy="34520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251287-90EB-412E-8197-B83F271F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45</a:t>
            </a:fld>
            <a:endParaRPr lang="en-US"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8996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0A912-582D-4FDF-95DC-6FBE2333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4835626" cy="888455"/>
          </a:xfrm>
        </p:spPr>
        <p:txBody>
          <a:bodyPr anchor="t">
            <a:normAutofit fontScale="90000"/>
          </a:bodyPr>
          <a:lstStyle/>
          <a:p>
            <a:r>
              <a:rPr lang="en-US" sz="3300" dirty="0">
                <a:solidFill>
                  <a:srgbClr val="0070C0"/>
                </a:solidFill>
              </a:rPr>
              <a:t>Student Rule* </a:t>
            </a:r>
            <a:r>
              <a:rPr lang="en-US" dirty="0">
                <a:solidFill>
                  <a:srgbClr val="0070C0"/>
                </a:solidFill>
              </a:rPr>
              <a:t>and HOME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CFE12083-2D0C-48AF-BFE5-35EFEF192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2582" y="2202905"/>
            <a:ext cx="2482907" cy="2141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D9A13E-2AD0-4962-AA9A-6F20A56B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0415" y="1676400"/>
            <a:ext cx="4293566" cy="3711873"/>
          </a:xfrm>
        </p:spPr>
        <p:txBody>
          <a:bodyPr>
            <a:normAutofit/>
          </a:bodyPr>
          <a:lstStyle/>
          <a:p>
            <a:r>
              <a:rPr lang="en-US" sz="1600" dirty="0"/>
              <a:t>Applicable to HOME-assisted units</a:t>
            </a:r>
          </a:p>
          <a:p>
            <a:r>
              <a:rPr lang="en-US" sz="1600" dirty="0"/>
              <a:t>Higher Education Students </a:t>
            </a:r>
            <a:r>
              <a:rPr lang="en-US" sz="1600" u="sng" dirty="0"/>
              <a:t>under 24 years old </a:t>
            </a:r>
            <a:r>
              <a:rPr lang="en-US" sz="1600" dirty="0"/>
              <a:t>are ineligible for HOME assistance units unless:</a:t>
            </a:r>
          </a:p>
          <a:p>
            <a:pPr lvl="1"/>
            <a:r>
              <a:rPr lang="en-US" sz="1600" dirty="0"/>
              <a:t>Member of eligible household</a:t>
            </a:r>
          </a:p>
          <a:p>
            <a:pPr lvl="1"/>
            <a:r>
              <a:rPr lang="en-US" sz="1600" dirty="0"/>
              <a:t>Or meet specific exceptions</a:t>
            </a:r>
          </a:p>
          <a:p>
            <a:r>
              <a:rPr lang="en-US" sz="1600" dirty="0"/>
              <a:t>Applies to both full-time and part-time students.</a:t>
            </a:r>
          </a:p>
          <a:p>
            <a:pPr>
              <a:lnSpc>
                <a:spcPct val="90000"/>
              </a:lnSpc>
            </a:pPr>
            <a:endParaRPr lang="en-US" sz="112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95DC2A-B9A4-41A7-93D4-9803D0E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5248" y="5388273"/>
            <a:ext cx="384378" cy="273844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5FCBEF"/>
                </a:solidFill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46</a:t>
            </a:fld>
            <a:endParaRPr lang="en-US">
              <a:solidFill>
                <a:srgbClr val="5FCBEF"/>
              </a:solidFill>
              <a:latin typeface="Trebuchet MS" panose="020B0603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3A34961-95DD-4C74-866D-3D3788BACD09}"/>
              </a:ext>
            </a:extLst>
          </p:cNvPr>
          <p:cNvSpPr/>
          <p:nvPr/>
        </p:nvSpPr>
        <p:spPr>
          <a:xfrm>
            <a:off x="230017" y="5318135"/>
            <a:ext cx="4097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  <a:latin typeface="Trebuchet MS" panose="020B0603020202020204"/>
              </a:rPr>
              <a:t>*Not applicable to DHCD Bond Fund units. </a:t>
            </a:r>
          </a:p>
        </p:txBody>
      </p:sp>
    </p:spTree>
    <p:extLst>
      <p:ext uri="{BB962C8B-B14F-4D97-AF65-F5344CB8AC3E}">
        <p14:creationId xmlns:p14="http://schemas.microsoft.com/office/powerpoint/2010/main" val="3315500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77539-583B-4386-B81D-BCCCA390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HOME Student Rule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Specific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F3831-2CB2-4569-B208-A94A08575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76400"/>
            <a:ext cx="3911600" cy="4185460"/>
          </a:xfrm>
        </p:spPr>
        <p:txBody>
          <a:bodyPr>
            <a:normAutofit/>
          </a:bodyPr>
          <a:lstStyle/>
          <a:p>
            <a:r>
              <a:rPr lang="en-US" sz="1800" dirty="0"/>
              <a:t>Veteran of the US Military</a:t>
            </a:r>
          </a:p>
          <a:p>
            <a:r>
              <a:rPr lang="en-US" sz="1800" dirty="0"/>
              <a:t>Married (including same‐sex)</a:t>
            </a:r>
          </a:p>
          <a:p>
            <a:r>
              <a:rPr lang="en-US" sz="1800" dirty="0"/>
              <a:t>Has dependent child who resides in the household at least 50% of the time</a:t>
            </a:r>
          </a:p>
          <a:p>
            <a:r>
              <a:rPr lang="en-US" sz="1800" dirty="0"/>
              <a:t>Disabled and was receiving Sec. 8 assistance  as of 11/30/2005</a:t>
            </a:r>
          </a:p>
          <a:p>
            <a:r>
              <a:rPr lang="en-US" sz="1800" dirty="0"/>
              <a:t>If exceptions do not apply:</a:t>
            </a:r>
          </a:p>
          <a:p>
            <a:r>
              <a:rPr lang="en-US" sz="1800" dirty="0"/>
              <a:t>The individual must have established a household separate from parents or legal guardians for at least one year prior to application for occupancy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xmlns="" id="{67C40143-AB53-4652-BBBB-EA11E0932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56048" y="2593848"/>
            <a:ext cx="2359152" cy="23591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7CC2D8-1CD3-44B7-ACA8-F84000FA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47</a:t>
            </a:fld>
            <a:endParaRPr lang="en-US"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64585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D026A2-7476-44B0-9648-BB98882F7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8F8FC21-0A44-4045-95A1-B7935D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209B962-CD29-4D46-A7B0-10F6C7CF1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CC8D40CF-4D47-411D-A8B7-0E4B29E98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9B48A2AD-5257-4384-A7F5-A1EE4E688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04C26DE3-844C-47DA-831E-E7D7BF617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922D975E-0684-4AA6-9FB7-929B250D53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38ED5A9A-F0C7-4547-BC1E-22FC89BD2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2D743765-A245-4349-A5CE-4AB5F078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0AF7217B-D042-44D2-9FC7-71FAB6651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1CC9171B-8BEB-48B1-B9BE-E9584522D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39178BE9-53D8-441A-8691-0ED3B464B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AA0B13-025A-4BA8-8FD3-E20A0556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895" y="6221119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0"/>
              </a:spcAft>
            </a:pPr>
            <a:fld id="{4FAB73BC-B049-4115-A692-8D63A059BFB8}" type="slidenum"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450"/>
                </a:spcAft>
              </a:pPr>
              <a:t>48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E788BE38-C1C8-446D-A2B2-3303EF071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966217"/>
              </p:ext>
            </p:extLst>
          </p:nvPr>
        </p:nvGraphicFramePr>
        <p:xfrm>
          <a:off x="482600" y="1066800"/>
          <a:ext cx="8178801" cy="469515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556353">
                  <a:extLst>
                    <a:ext uri="{9D8B030D-6E8A-4147-A177-3AD203B41FA5}">
                      <a16:colId xmlns:a16="http://schemas.microsoft.com/office/drawing/2014/main" xmlns="" val="2305787165"/>
                    </a:ext>
                  </a:extLst>
                </a:gridCol>
                <a:gridCol w="1579072">
                  <a:extLst>
                    <a:ext uri="{9D8B030D-6E8A-4147-A177-3AD203B41FA5}">
                      <a16:colId xmlns:a16="http://schemas.microsoft.com/office/drawing/2014/main" xmlns="" val="2018201607"/>
                    </a:ext>
                  </a:extLst>
                </a:gridCol>
                <a:gridCol w="3043376">
                  <a:extLst>
                    <a:ext uri="{9D8B030D-6E8A-4147-A177-3AD203B41FA5}">
                      <a16:colId xmlns:a16="http://schemas.microsoft.com/office/drawing/2014/main" xmlns="" val="2909332770"/>
                    </a:ext>
                  </a:extLst>
                </a:gridCol>
              </a:tblGrid>
              <a:tr h="1024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If…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 dirty="0">
                          <a:effectLst/>
                        </a:rPr>
                        <a:t>Is the HUD/HOME student rule triggered?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Is the LIHTC student rule triggered?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98422521"/>
                  </a:ext>
                </a:extLst>
              </a:tr>
              <a:tr h="529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The student is aged 18-23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Yes, if all household members are full-time students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43500077"/>
                  </a:ext>
                </a:extLst>
              </a:tr>
              <a:tr h="529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The household is comprised of all full-time students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85159435"/>
                  </a:ext>
                </a:extLst>
              </a:tr>
              <a:tr h="529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The household is comprised of all part-time students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59965867"/>
                  </a:ext>
                </a:extLst>
              </a:tr>
              <a:tr h="529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The household consists of all full-time high school students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58586719"/>
                  </a:ext>
                </a:extLst>
              </a:tr>
              <a:tr h="776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The household consists of all recent high school graduates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Maybe (if full-time students for 5 months of the current calendar year)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02823541"/>
                  </a:ext>
                </a:extLst>
              </a:tr>
              <a:tr h="776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The household consists of all recent college graduates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1500" dirty="0">
                          <a:effectLst/>
                        </a:rPr>
                        <a:t>Maybe (if full-time students for 5 months of the current calendar year)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35389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239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D9EEB-B9A2-494D-BBDB-60B03413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Students in HOME-assisted Units at Recertification</a:t>
            </a:r>
          </a:p>
        </p:txBody>
      </p:sp>
      <p:pic>
        <p:nvPicPr>
          <p:cNvPr id="8" name="Graphic 7" descr="City">
            <a:extLst>
              <a:ext uri="{FF2B5EF4-FFF2-40B4-BE49-F238E27FC236}">
                <a16:creationId xmlns:a16="http://schemas.microsoft.com/office/drawing/2014/main" xmlns="" id="{BD2A43E2-CE51-41AD-9904-A400F044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3105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4C5805-94A2-467A-81D4-B0D2A4DC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70" y="1828801"/>
            <a:ext cx="4115430" cy="421256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dirty="0"/>
              <a:t>Determine the household’s income level (including off site family such as parents at another location)</a:t>
            </a:r>
          </a:p>
          <a:p>
            <a:pPr lvl="3"/>
            <a:r>
              <a:rPr lang="en-US" sz="1800" dirty="0"/>
              <a:t>Student is not “Independent” if claimed for tax purposes as dependent of another household.</a:t>
            </a:r>
          </a:p>
          <a:p>
            <a:pPr lvl="1"/>
            <a:r>
              <a:rPr lang="en-US" sz="1800" dirty="0"/>
              <a:t>If the household is over-income; apply over-income provisions of the HOME regs at </a:t>
            </a:r>
            <a:r>
              <a:rPr lang="en-US" sz="1800" dirty="0">
                <a:latin typeface="Albertus (W1)"/>
                <a:cs typeface="Arial" panose="020B0604020202020204" pitchFamily="34" charset="0"/>
              </a:rPr>
              <a:t>§ 92.252(</a:t>
            </a:r>
            <a:r>
              <a:rPr lang="en-US" sz="1800" dirty="0" err="1">
                <a:latin typeface="Albertus (W1)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lbertus (W1)"/>
                <a:cs typeface="Arial" panose="020B0604020202020204" pitchFamily="34" charset="0"/>
              </a:rPr>
              <a:t>).</a:t>
            </a:r>
          </a:p>
          <a:p>
            <a:pPr lvl="1"/>
            <a:r>
              <a:rPr lang="en-US" sz="1800" b="1" i="1" dirty="0">
                <a:latin typeface="Albertus (W1)"/>
                <a:cs typeface="Arial" panose="020B0604020202020204" pitchFamily="34" charset="0"/>
              </a:rPr>
              <a:t>“Over Income” not a reason for termination</a:t>
            </a:r>
            <a:r>
              <a:rPr lang="en-US" sz="1800" i="1" dirty="0">
                <a:latin typeface="Albertus (W1)"/>
                <a:cs typeface="Arial" panose="020B0604020202020204" pitchFamily="34" charset="0"/>
              </a:rPr>
              <a:t>.</a:t>
            </a:r>
          </a:p>
          <a:p>
            <a:pPr marL="342900" lvl="1" indent="0">
              <a:buNone/>
            </a:pPr>
            <a:endParaRPr lang="en-US" dirty="0">
              <a:latin typeface="Albertus (W1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E74C27-745A-43AA-969B-1DD748DE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49</a:t>
            </a:fld>
            <a:endParaRPr lang="en-US"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2523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FCA94-2335-48C3-99EF-F5026751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DHCD Program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239C89-CB14-4AC3-AE4E-E5A3E1E35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 to know…..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56116E-0808-43DE-978B-7DE3401F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06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276C6-C18E-4E4B-89CD-79673E4F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Students and Income Verifications </a:t>
            </a:r>
          </a:p>
        </p:txBody>
      </p:sp>
      <p:pic>
        <p:nvPicPr>
          <p:cNvPr id="8" name="Graphic 7" descr="Clipboard">
            <a:extLst>
              <a:ext uri="{FF2B5EF4-FFF2-40B4-BE49-F238E27FC236}">
                <a16:creationId xmlns:a16="http://schemas.microsoft.com/office/drawing/2014/main" xmlns="" id="{6B222A9B-F77D-42FE-87EE-3B1E5115F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1000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C1D95E-3D2D-434D-A0D9-5FA39F74C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447801"/>
            <a:ext cx="4420230" cy="4593562"/>
          </a:xfrm>
        </p:spPr>
        <p:txBody>
          <a:bodyPr>
            <a:normAutofit/>
          </a:bodyPr>
          <a:lstStyle/>
          <a:p>
            <a:r>
              <a:rPr lang="en-US" sz="1700" dirty="0"/>
              <a:t>In addition to all other typical Income and Asset inclusions;</a:t>
            </a:r>
          </a:p>
          <a:p>
            <a:r>
              <a:rPr lang="en-US" sz="1700" dirty="0"/>
              <a:t>Financial Assistance “in excess of tuition* and other required fees” is included as income </a:t>
            </a:r>
          </a:p>
          <a:p>
            <a:pPr lvl="1"/>
            <a:r>
              <a:rPr lang="en-US" sz="1700" i="1" dirty="0"/>
              <a:t>(*Expenses associated with room and board, books, supplies, meal plans, transportation, parking and other non-fixed sum charges are </a:t>
            </a:r>
            <a:r>
              <a:rPr lang="en-US" sz="1700" b="1" i="1" dirty="0"/>
              <a:t>not </a:t>
            </a:r>
            <a:r>
              <a:rPr lang="en-US" sz="1700" i="1" dirty="0"/>
              <a:t>included in tuition)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279E30-2C83-41F9-A030-A75CD637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50</a:t>
            </a:fld>
            <a:endParaRPr lang="en-US"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60495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CA7C8-05D0-44F5-B4D4-035F4CE5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Conflict of Interest Policy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2746DE-7DA3-4F4F-84BC-51055E9A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51</a:t>
            </a:fld>
            <a:endParaRPr lang="en-US">
              <a:latin typeface="Trebuchet MS" panose="020B0603020202020204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005AFB0B-F9B6-402B-BD56-1B162075D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334284"/>
              </p:ext>
            </p:extLst>
          </p:nvPr>
        </p:nvGraphicFramePr>
        <p:xfrm>
          <a:off x="965198" y="1709057"/>
          <a:ext cx="7340601" cy="433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414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9DB0B-006C-4CBD-8C5B-09FF112B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Conflict of Interest Policy Waivers</a:t>
            </a:r>
          </a:p>
        </p:txBody>
      </p:sp>
      <p:pic>
        <p:nvPicPr>
          <p:cNvPr id="8" name="Graphic 7" descr="Pin">
            <a:extLst>
              <a:ext uri="{FF2B5EF4-FFF2-40B4-BE49-F238E27FC236}">
                <a16:creationId xmlns:a16="http://schemas.microsoft.com/office/drawing/2014/main" xmlns="" id="{4009E402-2D92-4E4A-BD03-4619AFE26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00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8F551A-4B38-4C04-B749-88CE31EA3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518313"/>
            <a:ext cx="4876800" cy="5187287"/>
          </a:xfrm>
        </p:spPr>
        <p:txBody>
          <a:bodyPr>
            <a:noAutofit/>
          </a:bodyPr>
          <a:lstStyle/>
          <a:p>
            <a:r>
              <a:rPr lang="en-US" sz="1800" dirty="0"/>
              <a:t>DHCD will review waiver requests on a case by case basis. (consultation with HUD may be required)</a:t>
            </a:r>
          </a:p>
          <a:p>
            <a:r>
              <a:rPr lang="en-US" sz="1800" dirty="0"/>
              <a:t>Waivers may be granted if the “conflicted person” is otherwise eligible and has applied for housing</a:t>
            </a:r>
          </a:p>
          <a:p>
            <a:pPr lvl="1"/>
            <a:r>
              <a:rPr lang="en-US" sz="1800" dirty="0"/>
              <a:t>Disclosure of relationship at application</a:t>
            </a:r>
          </a:p>
          <a:p>
            <a:pPr lvl="1"/>
            <a:r>
              <a:rPr lang="en-US" sz="1800" dirty="0"/>
              <a:t>Must be treated consistently with tenant selection policies and other applicants</a:t>
            </a:r>
          </a:p>
          <a:p>
            <a:pPr lvl="1"/>
            <a:r>
              <a:rPr lang="en-US" sz="1800" dirty="0"/>
              <a:t>Waiver must be granted prior to move in</a:t>
            </a:r>
          </a:p>
          <a:p>
            <a:r>
              <a:rPr lang="en-US" sz="1800" dirty="0"/>
              <a:t>Paid staff are exempt, if living on site is part of their job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70C945-8673-456E-8BCF-69D91605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4FAB73BC-B049-4115-A692-8D63A059BFB8}" type="slidenum">
              <a:rPr lang="en-US">
                <a:latin typeface="Trebuchet MS" panose="020B0603020202020204"/>
              </a:rPr>
              <a:pPr defTabSz="342900">
                <a:spcAft>
                  <a:spcPts val="450"/>
                </a:spcAft>
              </a:pPr>
              <a:t>52</a:t>
            </a:fld>
            <a:endParaRPr lang="en-US"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35018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4E9CD-617B-4CE1-96DA-DD224E0A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Monitoring for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87DFF6-CDF1-47A4-9AF3-59D5DE1F6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 to know…..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27295A-A19D-4D22-B507-6243D64F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08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87B78-100A-41BD-B38E-3BA2E87A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Monitoring and Inspections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BA5F01-24E2-476B-9D89-7BEB2E8D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54</a:t>
            </a:fld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D36B079A-E055-489F-AE5C-A71C1D026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649876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4834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94379-C367-4BBB-B594-59922C6A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Onsite Monitoring Visits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1179EC3-D4D8-42D1-8BE8-BE98D8975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70" y="2160589"/>
            <a:ext cx="3905879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Frequency based on project size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funding,</a:t>
            </a:r>
            <a:r>
              <a:rPr lang="en-US" dirty="0"/>
              <a:t> and previous monitoring results</a:t>
            </a:r>
          </a:p>
          <a:p>
            <a:pPr>
              <a:lnSpc>
                <a:spcPct val="90000"/>
              </a:lnSpc>
            </a:pPr>
            <a:r>
              <a:rPr lang="en-US" dirty="0"/>
              <a:t>FP will contact PM to schedule</a:t>
            </a:r>
          </a:p>
          <a:p>
            <a:pPr>
              <a:lnSpc>
                <a:spcPct val="90000"/>
              </a:lnSpc>
            </a:pPr>
            <a:r>
              <a:rPr lang="en-US" dirty="0"/>
              <a:t>FP will provide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Monitoring checklist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DHCD/CEDAC cashflow template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Unit designation compliance report</a:t>
            </a:r>
          </a:p>
          <a:p>
            <a:pPr>
              <a:lnSpc>
                <a:spcPct val="90000"/>
              </a:lnSpc>
            </a:pPr>
            <a:r>
              <a:rPr lang="en-US" dirty="0"/>
              <a:t>Requested information provided </a:t>
            </a:r>
            <a:r>
              <a:rPr lang="en-US" dirty="0">
                <a:solidFill>
                  <a:schemeClr val="tx1"/>
                </a:solidFill>
              </a:rPr>
              <a:t>electronically, in advance, to </a:t>
            </a:r>
            <a:r>
              <a:rPr lang="en-US" dirty="0"/>
              <a:t>FP</a:t>
            </a:r>
          </a:p>
          <a:p>
            <a:pPr>
              <a:lnSpc>
                <a:spcPct val="90000"/>
              </a:lnSpc>
            </a:pPr>
            <a:r>
              <a:rPr lang="en-US" dirty="0"/>
              <a:t>PM must notify all DHCD-assisted households of potential inspection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9A0574-C4CD-4FA3-BDCF-43F82130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55</a:t>
            </a:fld>
            <a:endParaRPr lang="en-US"/>
          </a:p>
        </p:txBody>
      </p:sp>
      <p:pic>
        <p:nvPicPr>
          <p:cNvPr id="8" name="Graphic 7" descr="Checklist">
            <a:extLst>
              <a:ext uri="{FF2B5EF4-FFF2-40B4-BE49-F238E27FC236}">
                <a16:creationId xmlns:a16="http://schemas.microsoft.com/office/drawing/2014/main" xmlns="" id="{20FCC182-E79C-47E7-B01E-8E1A00BFA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3105" y="2159331"/>
            <a:ext cx="2186980" cy="21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529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84935E-2594-4369-85FE-F9CA39FA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Documentation to be Provided Electronically by Property Manager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xmlns="" id="{72D82BA0-771F-49B1-92AA-59A8665C93A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50B923-A473-4D17-8457-621767A4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66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84935E-2594-4369-85FE-F9CA39FA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Documentation to be Provided Electronically by Property Manager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xmlns="" id="{72D82BA0-771F-49B1-92AA-59A8665C9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42843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50B923-A473-4D17-8457-621767A4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6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15A7B4-532E-48C9-AC24-D78ACF333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D40109F4-CE5C-45F4-856E-F3F69C9FD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BAA4DE-3D7B-460B-AE98-D9F9990C0B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BF1ED3E-4F80-4AF6-A41B-44F53DDE61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xmlns="" id="{C0B2D747-3E31-45C5-9A98-A9710A585F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xmlns="" id="{A15FD4BA-3020-462D-8BE8-B3A65B8E49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A304284A-7318-4DD5-898C-2F6B23C77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xmlns="" id="{9DF48E66-B635-4509-B115-E0987C014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xmlns="" id="{E3B96D94-5F5A-4F4C-810C-917BF4D266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xmlns="" id="{7F3782D6-BFF8-4389-9D39-A023ADAA9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ECE162D4-FCAE-441B-B5E9-C91DE6212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71513-4971-41E9-963C-B75986D2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426" y="381000"/>
            <a:ext cx="2623174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New Monitoring Checklist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F6E918B1-FA59-42EF-8A8E-B0F3D1E54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FFB0859-F121-4D4B-A2D3-8674C798B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7" y="333128"/>
            <a:ext cx="4476661" cy="63724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B7DBFB-0CF7-41E1-9E46-8667536E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8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35687-899E-48FC-A24C-1920B838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Documentation to be Available at On Site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0117E5-E9D7-49BB-9C8F-67DE48D99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70" y="1930400"/>
            <a:ext cx="5334630" cy="46227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All DHCD-assisted unit tenant files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Identification of project-based rental assisted units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Current leases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Copy of completed annual unit inspections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Utility allowance and source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Tenant selection plan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Affirmative Fair Marketing Plan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Conflict of interest policy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Project waitlist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Section 504 plan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Limited English Proficiency Plan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Supportive services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8814EF-23D1-438C-9290-F209C1C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59</a:t>
            </a:fld>
            <a:endParaRPr lang="en-US"/>
          </a:p>
        </p:txBody>
      </p:sp>
      <p:pic>
        <p:nvPicPr>
          <p:cNvPr id="8" name="Graphic 7" descr="Checklist">
            <a:extLst>
              <a:ext uri="{FF2B5EF4-FFF2-40B4-BE49-F238E27FC236}">
                <a16:creationId xmlns:a16="http://schemas.microsoft.com/office/drawing/2014/main" xmlns="" id="{E459AFD1-5D09-43C8-9413-ED5C0B4F9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7200" y="2537420"/>
            <a:ext cx="2186980" cy="21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3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7DF6B-4E5A-45B2-8C77-7CA722E2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Determining “Assisted” Units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C360256B-49A5-4AB5-89BE-17B0D6406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122072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F9B81B-7062-4FE9-9EFB-C16A9BE9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26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74B3D-CB40-434D-A9A4-0A577075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to Expect During Monitoring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6EE5DB-1540-4CEC-8454-93C7480A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70" y="1828800"/>
            <a:ext cx="4191630" cy="4800600"/>
          </a:xfrm>
        </p:spPr>
        <p:txBody>
          <a:bodyPr>
            <a:normAutofit/>
          </a:bodyPr>
          <a:lstStyle/>
          <a:p>
            <a:r>
              <a:rPr lang="en-US" dirty="0"/>
              <a:t>Typical visit ½ day depending on project size</a:t>
            </a:r>
          </a:p>
          <a:p>
            <a:r>
              <a:rPr lang="en-US" dirty="0"/>
              <a:t>Programmatic interview</a:t>
            </a:r>
          </a:p>
          <a:p>
            <a:r>
              <a:rPr lang="en-US" dirty="0"/>
              <a:t>Program documentation review</a:t>
            </a:r>
          </a:p>
          <a:p>
            <a:r>
              <a:rPr lang="en-US" dirty="0"/>
              <a:t>Financial health assessment</a:t>
            </a:r>
          </a:p>
          <a:p>
            <a:r>
              <a:rPr lang="en-US" dirty="0"/>
              <a:t>Eligibility documentation/tenant file review (random sample no less than five files)</a:t>
            </a:r>
          </a:p>
          <a:p>
            <a:r>
              <a:rPr lang="en-US" dirty="0"/>
              <a:t>Onsite Inspections (random sample no less than five units and common areas)</a:t>
            </a:r>
          </a:p>
          <a:p>
            <a:r>
              <a:rPr lang="en-US" dirty="0"/>
              <a:t>Exit review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E0C40D-0A19-409A-AA35-921A4E30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60</a:t>
            </a:fld>
            <a:endParaRPr lang="en-US"/>
          </a:p>
        </p:txBody>
      </p:sp>
      <p:pic>
        <p:nvPicPr>
          <p:cNvPr id="8" name="Graphic 7" descr="Clipboard">
            <a:extLst>
              <a:ext uri="{FF2B5EF4-FFF2-40B4-BE49-F238E27FC236}">
                <a16:creationId xmlns:a16="http://schemas.microsoft.com/office/drawing/2014/main" xmlns="" id="{339F2B96-EB19-4F0E-A26D-4B1BA2005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7200" y="2514600"/>
            <a:ext cx="2186980" cy="21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18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86E31-3003-4A65-9628-A8CFCDF2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667870"/>
            <a:ext cx="3384742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Tenant File Compliance Expectations</a:t>
            </a:r>
          </a:p>
        </p:txBody>
      </p:sp>
      <p:pic>
        <p:nvPicPr>
          <p:cNvPr id="7" name="Graphic 6" descr="Open Folder">
            <a:extLst>
              <a:ext uri="{FF2B5EF4-FFF2-40B4-BE49-F238E27FC236}">
                <a16:creationId xmlns:a16="http://schemas.microsoft.com/office/drawing/2014/main" xmlns="" id="{36112148-C2CE-4047-BD7B-454A37558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7938" y="2027159"/>
            <a:ext cx="2892580" cy="28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43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0A912-582D-4FDF-95DC-6FBE2333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Tenant File Should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D9A13E-2AD0-4962-AA9A-6F20A56B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085" y="1371600"/>
            <a:ext cx="4155415" cy="46697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Application or recertification checklist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Income certification summary sheet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Bedroom size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Household size/members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Income summary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Asset summary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Calculated annual income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Current income certification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Supporting documentation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Current lease and addendums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Affidavit of lead paint disclosure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Student status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VAWA lease addendum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FCF or CBH referral 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95DC2A-B9A4-41A7-93D4-9803D0E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62</a:t>
            </a:fld>
            <a:endParaRPr lang="en-US"/>
          </a:p>
        </p:txBody>
      </p:sp>
      <p:pic>
        <p:nvPicPr>
          <p:cNvPr id="8" name="Graphic 7" descr="Checklist">
            <a:extLst>
              <a:ext uri="{FF2B5EF4-FFF2-40B4-BE49-F238E27FC236}">
                <a16:creationId xmlns:a16="http://schemas.microsoft.com/office/drawing/2014/main" xmlns="" id="{CFE12083-2D0C-48AF-BFE5-35EFEF192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3105" y="2159331"/>
            <a:ext cx="2186980" cy="21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13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2B4A6-5617-4649-839D-CCFFFE46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DHCD Income Certification Requirements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FF7F2D-BABE-45F4-8CD4-475A04C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63</a:t>
            </a:fld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F28A34B2-6ECC-4C77-82FA-C0172EE3D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568559"/>
              </p:ext>
            </p:extLst>
          </p:nvPr>
        </p:nvGraphicFramePr>
        <p:xfrm>
          <a:off x="488951" y="1752600"/>
          <a:ext cx="8426449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87371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D9EEB-B9A2-494D-BBDB-60B03413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Documentation of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E74C27-745A-43AA-969B-1DD748DE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64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2003C941-D6F2-4F2E-AA6A-7BF9977AA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982097"/>
              </p:ext>
            </p:extLst>
          </p:nvPr>
        </p:nvGraphicFramePr>
        <p:xfrm>
          <a:off x="508396" y="1600200"/>
          <a:ext cx="7492604" cy="480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3557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D9EEB-B9A2-494D-BBDB-60B03413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Documentation of Income (cont.)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E74C27-745A-43AA-969B-1DD748DE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9D19D88A-EFC2-46CF-A171-A80E755A3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67985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92974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D9EEB-B9A2-494D-BBDB-60B03413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Documentation of Income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4C5805-94A2-467A-81D4-B0D2A4DC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26255"/>
            <a:ext cx="3017398" cy="3783657"/>
          </a:xfrm>
        </p:spPr>
        <p:txBody>
          <a:bodyPr>
            <a:normAutofit/>
          </a:bodyPr>
          <a:lstStyle/>
          <a:p>
            <a:r>
              <a:rPr lang="en-US" dirty="0"/>
              <a:t>Regular Cash Contribution- including “cash gifts” or “other contributions”</a:t>
            </a:r>
          </a:p>
          <a:p>
            <a:pPr lvl="1"/>
            <a:r>
              <a:rPr lang="en-US" sz="1800" dirty="0"/>
              <a:t>Affidavit from gift provider</a:t>
            </a:r>
          </a:p>
          <a:p>
            <a:pPr lvl="1"/>
            <a:r>
              <a:rPr lang="en-US" sz="1800" dirty="0"/>
              <a:t>Self declaration</a:t>
            </a:r>
          </a:p>
          <a:p>
            <a:endParaRPr lang="en-US" dirty="0"/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xmlns="" id="{1CD7809C-E8E6-4C5B-96C3-54935A013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40352" y="2159331"/>
            <a:ext cx="3153742" cy="31537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E74C27-745A-43AA-969B-1DD748DE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13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D9EEB-B9A2-494D-BBDB-60B03413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Documentation of Income (cont.)</a:t>
            </a:r>
          </a:p>
        </p:txBody>
      </p:sp>
      <p:pic>
        <p:nvPicPr>
          <p:cNvPr id="8" name="Graphic 7" descr="Credit card">
            <a:extLst>
              <a:ext uri="{FF2B5EF4-FFF2-40B4-BE49-F238E27FC236}">
                <a16:creationId xmlns:a16="http://schemas.microsoft.com/office/drawing/2014/main" xmlns="" id="{1F9CDBFA-A8C5-4861-9890-D053F974F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7200" y="2308820"/>
            <a:ext cx="2186980" cy="2186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4C5805-94A2-467A-81D4-B0D2A4DC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70" y="1447800"/>
            <a:ext cx="419163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Self Employment/Business Owner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income sources must be verified including tips and gratuities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Documentation should include IRS Transcript of US Tax Returns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IRS Form 4506-T EZ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Notarized statement showing new income of business.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Audited or unaudited financial statements of the business including depreciation calculations.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Loan application listing income derived from the business from the preceding 12 months. 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Note- Signed self affidavit indicating amount earned and payment period does not meet HUD criteria for source doc.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E74C27-745A-43AA-969B-1DD748DE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325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25843-D10C-4717-B017-2EBFBB62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Documentation of Asset Income</a:t>
            </a:r>
          </a:p>
        </p:txBody>
      </p:sp>
      <p:pic>
        <p:nvPicPr>
          <p:cNvPr id="8" name="Graphic 7" descr="Piggy Bank">
            <a:extLst>
              <a:ext uri="{FF2B5EF4-FFF2-40B4-BE49-F238E27FC236}">
                <a16:creationId xmlns:a16="http://schemas.microsoft.com/office/drawing/2014/main" xmlns="" id="{7A713331-5F78-4115-8D7E-480EF3254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3105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ECDB40-9EA0-49F5-B291-A3EF7F5D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70" y="1524000"/>
            <a:ext cx="4496430" cy="47243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All asset income must be verified regardless of total amount of assets</a:t>
            </a:r>
          </a:p>
          <a:p>
            <a:pPr>
              <a:lnSpc>
                <a:spcPct val="90000"/>
              </a:lnSpc>
            </a:pPr>
            <a:r>
              <a:rPr lang="en-US" dirty="0"/>
              <a:t>Bank statement(s)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Checking Accounts – average six months balance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Savings Accounts- current balance</a:t>
            </a:r>
          </a:p>
          <a:p>
            <a:pPr>
              <a:lnSpc>
                <a:spcPct val="90000"/>
              </a:lnSpc>
            </a:pPr>
            <a:r>
              <a:rPr lang="en-US" dirty="0"/>
              <a:t>Insurance statement </a:t>
            </a:r>
          </a:p>
          <a:p>
            <a:pPr>
              <a:lnSpc>
                <a:spcPct val="90000"/>
              </a:lnSpc>
            </a:pPr>
            <a:r>
              <a:rPr lang="en-US" dirty="0"/>
              <a:t>Copy of revocable trust</a:t>
            </a:r>
          </a:p>
          <a:p>
            <a:pPr>
              <a:lnSpc>
                <a:spcPct val="90000"/>
              </a:lnSpc>
            </a:pPr>
            <a:r>
              <a:rPr lang="en-US" dirty="0"/>
              <a:t>Retirement / Pension account statement </a:t>
            </a:r>
          </a:p>
          <a:p>
            <a:pPr>
              <a:lnSpc>
                <a:spcPct val="90000"/>
              </a:lnSpc>
            </a:pPr>
            <a:r>
              <a:rPr lang="en-US" dirty="0"/>
              <a:t>Appraisals of gems, jewelry, antique cars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Affidavits of “zero” and “disposed of” assets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signed under pains and penalties of perjury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71B0B7-831E-49CE-A1AB-16CD03DB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80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7FDF6-3C82-4B5A-84AF-680BCB8A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Annual Recertifications</a:t>
            </a:r>
          </a:p>
        </p:txBody>
      </p:sp>
      <p:pic>
        <p:nvPicPr>
          <p:cNvPr id="8" name="Graphic 7" descr="Checklist">
            <a:extLst>
              <a:ext uri="{FF2B5EF4-FFF2-40B4-BE49-F238E27FC236}">
                <a16:creationId xmlns:a16="http://schemas.microsoft.com/office/drawing/2014/main" xmlns="" id="{2FDE9F47-59A0-4B18-BB58-1D4D69126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1000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093A98-691F-4FBA-868D-A32DE61C5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447801"/>
            <a:ext cx="4953630" cy="4593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Recertifications must be completed within </a:t>
            </a:r>
            <a:r>
              <a:rPr lang="en-US" b="1" dirty="0"/>
              <a:t>12 months </a:t>
            </a:r>
            <a:r>
              <a:rPr lang="en-US" dirty="0"/>
              <a:t>of the effective date of prior income certification</a:t>
            </a:r>
          </a:p>
          <a:p>
            <a:pPr>
              <a:lnSpc>
                <a:spcPct val="90000"/>
              </a:lnSpc>
            </a:pPr>
            <a:r>
              <a:rPr lang="en-US" dirty="0"/>
              <a:t>Include requirement to cooperate in annual income certification process in lease</a:t>
            </a:r>
          </a:p>
          <a:p>
            <a:pPr>
              <a:lnSpc>
                <a:spcPct val="90000"/>
              </a:lnSpc>
            </a:pPr>
            <a:r>
              <a:rPr lang="en-US" dirty="0"/>
              <a:t>“Completed” means all documentation collected, reviewed, and tenant signed off on certification</a:t>
            </a:r>
          </a:p>
          <a:p>
            <a:pPr>
              <a:lnSpc>
                <a:spcPct val="90000"/>
              </a:lnSpc>
            </a:pPr>
            <a:r>
              <a:rPr lang="en-US" dirty="0"/>
              <a:t>Income documentation must be current (safe harbor of 6 months old)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Use “</a:t>
            </a:r>
            <a:r>
              <a:rPr lang="en-US" sz="1800" b="1" dirty="0"/>
              <a:t>effective date” </a:t>
            </a:r>
            <a:r>
              <a:rPr lang="en-US" sz="1800" dirty="0"/>
              <a:t>of recertification on cover sheet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“TIC” is good summary form to use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CEC0EC-F53D-4EFB-BF46-20A91FBD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A2DA0-0FD4-4FFC-82E5-78C43B3C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Affordability Matrix</a:t>
            </a:r>
          </a:p>
        </p:txBody>
      </p:sp>
      <p:pic>
        <p:nvPicPr>
          <p:cNvPr id="6" name="Content Placeholder 5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xmlns="" id="{F96CC286-1262-465D-A4EB-5A9A19296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1" y="1523999"/>
            <a:ext cx="8065209" cy="51366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5B6F8B-ECB3-47B9-AD01-69F4FFD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621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8BF7A-BDE5-4C32-A5E4-1B2AAB9D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43000"/>
            <a:ext cx="3124200" cy="44196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Annual Recertifications (cont.)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AB9FA4-86F2-4BA9-9548-82CADE17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0D44A7DB-E17B-4DFC-9837-61B1DD24F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83073"/>
              </p:ext>
            </p:extLst>
          </p:nvPr>
        </p:nvGraphicFramePr>
        <p:xfrm>
          <a:off x="3639407" y="304800"/>
          <a:ext cx="5015233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39804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D5AEB-0134-4BEE-B67F-517DBCEC7892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pic>
        <p:nvPicPr>
          <p:cNvPr id="5" name="Picture 4" descr="Technical guide for determining income and allowance for the hOME Program January 2005 THE PURPLE BOOK with highlights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159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C1D83-13A3-4638-86BA-3BC30199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solidFill>
                  <a:srgbClr val="0070C0"/>
                </a:solidFill>
              </a:rPr>
              <a:t>Compliance Monitoring of Rent and Incomes by Program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/>
            </a:r>
            <a:br>
              <a:rPr lang="en-US" sz="1700" dirty="0"/>
            </a:br>
            <a:endParaRPr lang="en-US" sz="1700" dirty="0"/>
          </a:p>
        </p:txBody>
      </p:sp>
      <p:pic>
        <p:nvPicPr>
          <p:cNvPr id="10" name="Graphic 7" descr="Contract">
            <a:extLst>
              <a:ext uri="{FF2B5EF4-FFF2-40B4-BE49-F238E27FC236}">
                <a16:creationId xmlns:a16="http://schemas.microsoft.com/office/drawing/2014/main" xmlns="" id="{F4468404-4275-4CF2-956D-6A85535C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600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B3E64F-5A4A-4125-94A8-02B086C0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752600"/>
            <a:ext cx="5182230" cy="43433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Now completed separately from onsite monitoring visit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Unit Designation Compliance Report </a:t>
            </a:r>
            <a:r>
              <a:rPr lang="en-US" b="1" u="sng" dirty="0"/>
              <a:t>OR</a:t>
            </a:r>
            <a:r>
              <a:rPr lang="en-US" dirty="0"/>
              <a:t> report w/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Unit bedroom size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Tenant Rent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Subsidy Rent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Utility Allowance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Income tier designation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Applicable DHCD program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Will be completed as part of the HOME rent approval process or at time of annual monitoring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E54BB5-20BC-4EC2-8DA0-08D9AF63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220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3880CCBC-2EFD-F540-A5E9-4C850A5C5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048169"/>
              </p:ext>
            </p:extLst>
          </p:nvPr>
        </p:nvGraphicFramePr>
        <p:xfrm>
          <a:off x="147735" y="1103531"/>
          <a:ext cx="8920065" cy="560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Worksheet" r:id="rId5" imgW="20980400" imgH="10312400" progId="Excel.Sheet.12">
                  <p:embed/>
                </p:oleObj>
              </mc:Choice>
              <mc:Fallback>
                <p:oleObj name="Worksheet" r:id="rId5" imgW="20980400" imgH="103124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3880CCBC-2EFD-F540-A5E9-4C850A5C5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735" y="1103531"/>
                        <a:ext cx="8920065" cy="5602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8D7554-5323-4A76-9C3A-2E870CD58842}"/>
              </a:ext>
            </a:extLst>
          </p:cNvPr>
          <p:cNvSpPr txBox="1"/>
          <p:nvPr/>
        </p:nvSpPr>
        <p:spPr>
          <a:xfrm>
            <a:off x="348862" y="152400"/>
            <a:ext cx="74997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New Unit Designation Compliance Report</a:t>
            </a:r>
          </a:p>
        </p:txBody>
      </p:sp>
    </p:spTree>
    <p:extLst>
      <p:ext uri="{BB962C8B-B14F-4D97-AF65-F5344CB8AC3E}">
        <p14:creationId xmlns:p14="http://schemas.microsoft.com/office/powerpoint/2010/main" val="2022270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lIns="90488" tIns="44450" rIns="90488" bIns="4445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Rent and Occupancy Requirements</a:t>
            </a:r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FBC85C1-C7BA-4494-9988-D0B9700599E0}" type="slidenum">
              <a:rPr lang="en-US" smtClean="0"/>
              <a:pPr>
                <a:spcAft>
                  <a:spcPts val="600"/>
                </a:spcAft>
                <a:defRPr/>
              </a:pPr>
              <a:t>74</a:t>
            </a:fld>
            <a:endParaRPr lang="en-US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81604" name="Rectangle 3">
            <a:extLst>
              <a:ext uri="{FF2B5EF4-FFF2-40B4-BE49-F238E27FC236}">
                <a16:creationId xmlns:a16="http://schemas.microsoft.com/office/drawing/2014/main" xmlns="" id="{CEEFCF00-154F-4F37-ABE2-8C32D6E95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738715"/>
              </p:ext>
            </p:extLst>
          </p:nvPr>
        </p:nvGraphicFramePr>
        <p:xfrm>
          <a:off x="631948" y="1709056"/>
          <a:ext cx="7648121" cy="447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32291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D78FB-2C8E-456F-A1BD-DFDD914B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0070C0"/>
                </a:solidFill>
              </a:rPr>
              <a:t>On Site Compliance Monitoring Report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68BC99-1728-407B-BB63-4098EBAE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ED57D775-1790-45A6-B2A4-6A6754C3B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675687"/>
              </p:ext>
            </p:extLst>
          </p:nvPr>
        </p:nvGraphicFramePr>
        <p:xfrm>
          <a:off x="3462118" y="785446"/>
          <a:ext cx="5529482" cy="546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109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BD1DE-351E-44B0-8938-AFE11068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Required Compliance 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A34ACE-3D6A-4D0C-963F-8E406612D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35838"/>
            <a:ext cx="4876800" cy="4288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“Recommendations”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Address best practices for improved compliance (no response is necessary/ implementation should be seen at next monitoring)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“Requirements”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Addresses programmatic non-compliance that requires action*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“Findings of non-compliance”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Addresses statutory non-compliance that requires action*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*All monitoring responses should be sent to DHCD or CEDAC within </a:t>
            </a:r>
            <a:r>
              <a:rPr lang="en-US" sz="1600" b="1" u="sng" dirty="0"/>
              <a:t>45 days </a:t>
            </a:r>
            <a:r>
              <a:rPr lang="en-US" sz="1600" b="1" dirty="0"/>
              <a:t>receipt of the monitoring report</a:t>
            </a:r>
          </a:p>
        </p:txBody>
      </p:sp>
      <p:pic>
        <p:nvPicPr>
          <p:cNvPr id="8" name="Graphic 7" descr="Share">
            <a:extLst>
              <a:ext uri="{FF2B5EF4-FFF2-40B4-BE49-F238E27FC236}">
                <a16:creationId xmlns:a16="http://schemas.microsoft.com/office/drawing/2014/main" xmlns="" id="{46AA475C-C983-44E3-9FEC-F018B608E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60848" y="2159000"/>
            <a:ext cx="2359152" cy="23591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1DFBAC-A2E8-4096-8F2E-89B7F3F2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08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D29AA-F7CE-46A7-80A4-7A385103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Desk Review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6F896-6BFC-468A-A192-53DCB6F23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752600"/>
            <a:ext cx="4063999" cy="4109260"/>
          </a:xfrm>
        </p:spPr>
        <p:txBody>
          <a:bodyPr>
            <a:normAutofit/>
          </a:bodyPr>
          <a:lstStyle/>
          <a:p>
            <a:r>
              <a:rPr lang="en-US" dirty="0"/>
              <a:t>Completed when on site inspections not required</a:t>
            </a:r>
          </a:p>
          <a:p>
            <a:pPr lvl="1"/>
            <a:r>
              <a:rPr lang="en-US" dirty="0"/>
              <a:t>Review of rent and income compliance</a:t>
            </a:r>
          </a:p>
          <a:p>
            <a:pPr lvl="1"/>
            <a:r>
              <a:rPr lang="en-US" dirty="0"/>
              <a:t>FinePoint staff will contact PM and request submittal of</a:t>
            </a:r>
          </a:p>
          <a:p>
            <a:pPr lvl="2"/>
            <a:r>
              <a:rPr lang="en-US" dirty="0"/>
              <a:t>Unit Designation Compliance Report</a:t>
            </a:r>
          </a:p>
        </p:txBody>
      </p:sp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xmlns="" id="{C0A5DE07-3ADE-41EA-9A9A-81A9DEF48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79848" y="1676400"/>
            <a:ext cx="2359152" cy="23591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1C5EB6-7FEE-459D-8185-2C60FBB5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46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HIF, CBH, FCF On-going Reporting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D6B82508-F9A4-43D0-9CEE-5313BB8CD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881556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7DD5AEB-0134-4BEE-B67F-517DBCEC7892}" type="slidenum">
              <a:rPr lang="en-US" smtClean="0"/>
              <a:pPr>
                <a:spcAft>
                  <a:spcPts val="600"/>
                </a:spcAft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69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7F6C5-FAEB-4D15-A130-3F8707CA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HOME Rent and UA Approvals	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A400E3-B87A-44AF-B5AE-32477A4A7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 to know….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3FDF0D-442D-4B6F-BF4B-42DB7776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8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C94CA-C371-44E6-9295-D51FBCD8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90600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Fixed vs. Floating HOME Units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B1F8C901-4E9C-4D8D-A9E9-CE285BF52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66732"/>
              </p:ext>
            </p:extLst>
          </p:nvPr>
        </p:nvGraphicFramePr>
        <p:xfrm>
          <a:off x="2895600" y="1143000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7482BA-E0C6-42A8-96A1-0382C633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966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1D762-DE60-40EF-AB5F-482FA59B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Annual HOME Rent Approval</a:t>
            </a:r>
          </a:p>
        </p:txBody>
      </p:sp>
      <p:pic>
        <p:nvPicPr>
          <p:cNvPr id="8" name="Graphic 7" descr="House">
            <a:extLst>
              <a:ext uri="{FF2B5EF4-FFF2-40B4-BE49-F238E27FC236}">
                <a16:creationId xmlns:a16="http://schemas.microsoft.com/office/drawing/2014/main" xmlns="" id="{F76EBD26-A33C-4667-9CE2-F074ED68A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3105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F7A7E-1053-4E3B-8A1E-8F21E181C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524000"/>
            <a:ext cx="5410200" cy="5029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DHCD must approve project specific HOME rents annually prior to implementation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Process is intended to ensure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Compliance with HOME rent limits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Rent increases do not impose undue rent burden on HOME-tenants (defined as 3% annual increase)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Rents support the financial needs of the site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Financial justifications are required for proposed increases in excess of 3%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3A9FF3-E1AA-4C16-9D7E-03DF909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61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58B74-C970-4C08-96A6-21861699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09600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HOME Rent Approval Procedure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628029-3E18-4E6A-93BF-448F5408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073DDFB8-6ED1-4B53-956D-FC549431E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64117"/>
              </p:ext>
            </p:extLst>
          </p:nvPr>
        </p:nvGraphicFramePr>
        <p:xfrm>
          <a:off x="3495411" y="609600"/>
          <a:ext cx="5419989" cy="51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15626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79F1D-E22B-4253-A38F-5D12453C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HOME Rent Approval Procedure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AD1199-ED4D-4811-A97A-5A6977F7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82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FA8EE718-4097-46D2-B8B8-6F049AE92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027401"/>
              </p:ext>
            </p:extLst>
          </p:nvPr>
        </p:nvGraphicFramePr>
        <p:xfrm>
          <a:off x="152400" y="1930400"/>
          <a:ext cx="74676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343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A4D026A2-7476-44B0-9648-BB98882F7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48F8FC21-0A44-4045-95A1-B7935D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0209B962-CD29-4D46-A7B0-10F6C7CF1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23">
              <a:extLst>
                <a:ext uri="{FF2B5EF4-FFF2-40B4-BE49-F238E27FC236}">
                  <a16:creationId xmlns:a16="http://schemas.microsoft.com/office/drawing/2014/main" xmlns="" id="{CC8D40CF-4D47-411D-A8B7-0E4B29E98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xmlns="" id="{9B48A2AD-5257-4384-A7F5-A1EE4E688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xmlns="" id="{04C26DE3-844C-47DA-831E-E7D7BF617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7">
              <a:extLst>
                <a:ext uri="{FF2B5EF4-FFF2-40B4-BE49-F238E27FC236}">
                  <a16:creationId xmlns:a16="http://schemas.microsoft.com/office/drawing/2014/main" xmlns="" id="{922D975E-0684-4AA6-9FB7-929B250D53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xmlns="" id="{38ED5A9A-F0C7-4547-BC1E-22FC89BD2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xmlns="" id="{2D743765-A245-4349-A5CE-4AB5F078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xmlns="" id="{0AF7217B-D042-44D2-9FC7-71FAB6651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xmlns="" id="{1CC9171B-8BEB-48B1-B9BE-E9584522D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4" name="Isosceles Triangle 153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5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6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7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BC7D8F0F-30D6-44E5-92D0-49ABF785E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319" y="528492"/>
            <a:ext cx="6016544" cy="58494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13C7D7-F555-4002-B060-FCC1B956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895" y="6411619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994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B0247-96AC-46BD-A8B2-91906B66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HOME Utility Allowances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61420-7204-4F71-BA3B-A3CCC13DF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 to know…..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2ACC09-5B1E-46B3-98D5-A36B0879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542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40BE7-6153-4F5E-BA41-DFB9C56D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HOME Utility Allowances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3FDE91-70D9-469C-B11E-D2314B9B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1930400"/>
            <a:ext cx="3600925" cy="393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Projects with HOME commitments prior to </a:t>
            </a:r>
            <a:r>
              <a:rPr lang="en-US" sz="2000" b="1" dirty="0"/>
              <a:t>August 23, 2013 </a:t>
            </a:r>
            <a:r>
              <a:rPr lang="en-US" sz="2000" dirty="0"/>
              <a:t>may use:</a:t>
            </a:r>
          </a:p>
          <a:p>
            <a:r>
              <a:rPr lang="en-US" sz="2000" dirty="0"/>
              <a:t> Public Housing Authority (PHA) Utility Allowances </a:t>
            </a:r>
          </a:p>
          <a:p>
            <a:r>
              <a:rPr lang="en-US" sz="2000" dirty="0"/>
              <a:t>Or other program approved UA calculation models</a:t>
            </a:r>
          </a:p>
          <a:p>
            <a:endParaRPr lang="en-US" dirty="0"/>
          </a:p>
        </p:txBody>
      </p:sp>
      <p:pic>
        <p:nvPicPr>
          <p:cNvPr id="8" name="Graphic 7" descr="List">
            <a:extLst>
              <a:ext uri="{FF2B5EF4-FFF2-40B4-BE49-F238E27FC236}">
                <a16:creationId xmlns:a16="http://schemas.microsoft.com/office/drawing/2014/main" xmlns="" id="{DC7BCED1-2734-4150-A0CD-22EB25739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15540" y="1450704"/>
            <a:ext cx="3452060" cy="34520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D2A79C-AB84-4E72-B585-C9B258F6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475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CD876-AF79-45F8-AD96-A4FAB911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HOME Utility Allowances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011869-7FD0-4C66-98F5-70D7DE8F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86</a:t>
            </a:fld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B9291519-0E98-415B-AE47-03E477412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473433"/>
              </p:ext>
            </p:extLst>
          </p:nvPr>
        </p:nvGraphicFramePr>
        <p:xfrm>
          <a:off x="641351" y="1600200"/>
          <a:ext cx="8426449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5622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AEF67-FAF9-4E56-8C97-1F5C9CFE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Program-Approved UA Calculation Methods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BCF5B5-C8A1-4524-B1BC-7BF180F8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B4F7B5B3-3BE6-4D8C-A02F-CFBB186FC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398795"/>
              </p:ext>
            </p:extLst>
          </p:nvPr>
        </p:nvGraphicFramePr>
        <p:xfrm>
          <a:off x="3639407" y="380999"/>
          <a:ext cx="5015233" cy="602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99538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Web Resources:</a:t>
            </a:r>
          </a:p>
        </p:txBody>
      </p:sp>
      <p:graphicFrame>
        <p:nvGraphicFramePr>
          <p:cNvPr id="84997" name="Rectangle 3">
            <a:extLst>
              <a:ext uri="{FF2B5EF4-FFF2-40B4-BE49-F238E27FC236}">
                <a16:creationId xmlns:a16="http://schemas.microsoft.com/office/drawing/2014/main" xmlns="" id="{705C4993-E91E-4BE3-9541-B602ECB23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53926"/>
              </p:ext>
            </p:extLst>
          </p:nvPr>
        </p:nvGraphicFramePr>
        <p:xfrm>
          <a:off x="508396" y="1371600"/>
          <a:ext cx="756880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F3C6AB7-2352-4069-A28E-8752B904268D}" type="slidenum">
              <a:rPr lang="en-US" smtClean="0"/>
              <a:pPr>
                <a:spcAft>
                  <a:spcPts val="600"/>
                </a:spcAft>
              </a:pPr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FinePoint</a:t>
            </a:r>
            <a:r>
              <a:rPr lang="en-US" dirty="0">
                <a:solidFill>
                  <a:srgbClr val="0070C0"/>
                </a:solidFill>
              </a:rPr>
              <a:t> Contact Information</a:t>
            </a:r>
            <a:r>
              <a:rPr lang="en-US" dirty="0">
                <a:solidFill>
                  <a:srgbClr val="0000FF"/>
                </a:solidFill>
              </a:rPr>
              <a:t>	</a:t>
            </a:r>
          </a:p>
        </p:txBody>
      </p:sp>
      <p:graphicFrame>
        <p:nvGraphicFramePr>
          <p:cNvPr id="359428" name="Rectangle 3">
            <a:extLst>
              <a:ext uri="{FF2B5EF4-FFF2-40B4-BE49-F238E27FC236}">
                <a16:creationId xmlns:a16="http://schemas.microsoft.com/office/drawing/2014/main" xmlns="" id="{4890CA70-003B-4264-A4FC-BBFB66B1B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142555"/>
              </p:ext>
            </p:extLst>
          </p:nvPr>
        </p:nvGraphicFramePr>
        <p:xfrm>
          <a:off x="965199" y="1447800"/>
          <a:ext cx="7213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454E07-2C16-4465-A18D-C1B728965F24}" type="slidenum">
              <a:rPr lang="en-US"/>
              <a:pPr>
                <a:spcAft>
                  <a:spcPts val="600"/>
                </a:spcAft>
              </a:pPr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4398F-6BB7-4A40-A40C-655CBF3D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Income Targeting HOME and HTF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AA9B7C-AF15-4F50-A521-B1DF97A82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 to know…..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35BF29-2F99-43E1-A30E-974074A7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E0D-44FC-4C98-972C-C8CD52953F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090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870ED-933B-45E5-A609-59CF4B84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0070C0"/>
                </a:solidFill>
              </a:rPr>
              <a:t>DHCD Contact Information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66037B-3F6C-4DA7-9456-0A92BE8A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A69D5A81-8853-408F-AB42-C40238523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381517"/>
              </p:ext>
            </p:extLst>
          </p:nvPr>
        </p:nvGraphicFramePr>
        <p:xfrm>
          <a:off x="3108012" y="451513"/>
          <a:ext cx="5731188" cy="587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23081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914400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0070C0"/>
                </a:solidFill>
              </a:rPr>
              <a:t>CEDAC and </a:t>
            </a:r>
            <a:r>
              <a:rPr lang="en-US" sz="3500" dirty="0" err="1">
                <a:solidFill>
                  <a:srgbClr val="0070C0"/>
                </a:solidFill>
              </a:rPr>
              <a:t>MassHousing</a:t>
            </a:r>
            <a:r>
              <a:rPr lang="en-US" sz="3500" dirty="0">
                <a:solidFill>
                  <a:srgbClr val="0070C0"/>
                </a:solidFill>
              </a:rPr>
              <a:t/>
            </a:r>
            <a:br>
              <a:rPr lang="en-US" sz="3500" dirty="0">
                <a:solidFill>
                  <a:srgbClr val="0070C0"/>
                </a:solidFill>
              </a:rPr>
            </a:br>
            <a:r>
              <a:rPr lang="en-US" sz="3500" dirty="0">
                <a:solidFill>
                  <a:srgbClr val="0070C0"/>
                </a:solidFill>
              </a:rPr>
              <a:t>Contact </a:t>
            </a:r>
            <a:br>
              <a:rPr lang="en-US" sz="3500" dirty="0">
                <a:solidFill>
                  <a:srgbClr val="0070C0"/>
                </a:solidFill>
              </a:rPr>
            </a:br>
            <a:r>
              <a:rPr lang="en-US" sz="3500" dirty="0">
                <a:solidFill>
                  <a:srgbClr val="0070C0"/>
                </a:solidFill>
              </a:rPr>
              <a:t>Information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2F72F91F-B7B7-4DCA-BB30-EDFCE3D72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900922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7DD5AEB-0134-4BEE-B67F-517DBCEC789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91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1AC12-8C62-4F5D-8369-D21FE8DE8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DHCD Occupancy Compliance Training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2CF225-9D4F-4A2E-9E16-DCEE78970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err="1"/>
              <a:t>FinePoint</a:t>
            </a:r>
            <a:r>
              <a:rPr lang="en-US" dirty="0"/>
              <a:t> Associates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E6E054-242E-418A-8A96-DF281F72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6BA73-5E37-498F-BC77-44A1A5CA001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pic>
        <p:nvPicPr>
          <p:cNvPr id="5" name="Picture 1030">
            <a:extLst>
              <a:ext uri="{FF2B5EF4-FFF2-40B4-BE49-F238E27FC236}">
                <a16:creationId xmlns:a16="http://schemas.microsoft.com/office/drawing/2014/main" xmlns="" id="{C06EB998-2BA4-46EE-AF01-B9BD957D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959" y="4495800"/>
            <a:ext cx="2837041" cy="102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3707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5175</Words>
  <Application>Microsoft Office PowerPoint</Application>
  <PresentationFormat>On-screen Show (4:3)</PresentationFormat>
  <Paragraphs>903</Paragraphs>
  <Slides>92</Slides>
  <Notes>92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Albertus (W1)</vt:lpstr>
      <vt:lpstr>Arial</vt:lpstr>
      <vt:lpstr>Calibri</vt:lpstr>
      <vt:lpstr>Times New Roman</vt:lpstr>
      <vt:lpstr>Trebuchet MS</vt:lpstr>
      <vt:lpstr>Wingdings 3</vt:lpstr>
      <vt:lpstr>Facet</vt:lpstr>
      <vt:lpstr>1_Facet</vt:lpstr>
      <vt:lpstr>Worksheet</vt:lpstr>
      <vt:lpstr>2018 DHCD Occupancy Compliance Training </vt:lpstr>
      <vt:lpstr>Programs Covered</vt:lpstr>
      <vt:lpstr>Training Objectives</vt:lpstr>
      <vt:lpstr> Parties Involved </vt:lpstr>
      <vt:lpstr>DHCD Program Compliance</vt:lpstr>
      <vt:lpstr>Determining “Assisted” Units</vt:lpstr>
      <vt:lpstr>Affordability Matrix</vt:lpstr>
      <vt:lpstr>Fixed vs. Floating HOME Units</vt:lpstr>
      <vt:lpstr>Income Targeting HOME and HTF</vt:lpstr>
      <vt:lpstr>HOME Income Targeting  </vt:lpstr>
      <vt:lpstr>HOME Income Targeting (cont.)</vt:lpstr>
      <vt:lpstr>HTF Income Targeting  </vt:lpstr>
      <vt:lpstr>Income Targeting Bond Funds</vt:lpstr>
      <vt:lpstr>Bond Fund Income Targeting</vt:lpstr>
      <vt:lpstr>CBH: Extra Eligibility Elements</vt:lpstr>
      <vt:lpstr>FCF: Extra Eligibility Elements</vt:lpstr>
      <vt:lpstr>Increases in Tenant Income</vt:lpstr>
      <vt:lpstr>Increases in Tenant Income HOME: Low HOME Units</vt:lpstr>
      <vt:lpstr>Increases in Tenant Income HOME “over-income rent”</vt:lpstr>
      <vt:lpstr>Increases in Tenant Income HOME “over-income rent”</vt:lpstr>
      <vt:lpstr>PowerPoint Presentation</vt:lpstr>
      <vt:lpstr>Increases in Tenant Income Bond Funds</vt:lpstr>
      <vt:lpstr>Increases in Tenant Income Bond Funds “over-income rent”</vt:lpstr>
      <vt:lpstr>Determining Rents</vt:lpstr>
      <vt:lpstr>Project Floor Rents</vt:lpstr>
      <vt:lpstr>Bond Fund Rent Limits</vt:lpstr>
      <vt:lpstr>HTF Rent Limits</vt:lpstr>
      <vt:lpstr>HOME Rent Limits</vt:lpstr>
      <vt:lpstr>HOME Rent Exception w/ Project-based Rental Subsidy</vt:lpstr>
      <vt:lpstr>HOME Rent Exception w/ Project-based Rental Subsidy (cont.) </vt:lpstr>
      <vt:lpstr>HOME and Tenant Based Rental Subsidy</vt:lpstr>
      <vt:lpstr>HOME Rent and UA Approvals  </vt:lpstr>
      <vt:lpstr>Property Wide Compliance</vt:lpstr>
      <vt:lpstr>Property Standards</vt:lpstr>
      <vt:lpstr>Fair Housing</vt:lpstr>
      <vt:lpstr>Affirmative Fair Marketing and Tenant Selection</vt:lpstr>
      <vt:lpstr>Documenting  Affirmative Fair Marketing and Tenant Selection</vt:lpstr>
      <vt:lpstr>Marketing Accessible Units</vt:lpstr>
      <vt:lpstr>Tenant Protections/Leases </vt:lpstr>
      <vt:lpstr>Prohibited Lease Clauses</vt:lpstr>
      <vt:lpstr>Lease Termination/Refusal to Renew</vt:lpstr>
      <vt:lpstr>Violence Against Women Act (VAWA)</vt:lpstr>
      <vt:lpstr>VAWA Emergency Transfer Plan</vt:lpstr>
      <vt:lpstr>Confidential Information  (VAWA cont.)</vt:lpstr>
      <vt:lpstr>VAWA Lease Addendum</vt:lpstr>
      <vt:lpstr>Student Rule* and HOME </vt:lpstr>
      <vt:lpstr>HOME Student Rule  Specific Exceptions</vt:lpstr>
      <vt:lpstr>PowerPoint Presentation</vt:lpstr>
      <vt:lpstr>Students in HOME-assisted Units at Recertification</vt:lpstr>
      <vt:lpstr>Students and Income Verifications </vt:lpstr>
      <vt:lpstr> Conflict of Interest Policy</vt:lpstr>
      <vt:lpstr>Conflict of Interest Policy Waivers</vt:lpstr>
      <vt:lpstr>Monitoring for Compliance</vt:lpstr>
      <vt:lpstr>Monitoring and Inspections</vt:lpstr>
      <vt:lpstr>Onsite Monitoring Visits</vt:lpstr>
      <vt:lpstr>Documentation to be Provided Electronically by Property Manager</vt:lpstr>
      <vt:lpstr>Documentation to be Provided Electronically by Property Manager</vt:lpstr>
      <vt:lpstr>New Monitoring Checklist</vt:lpstr>
      <vt:lpstr>Documentation to be Available at On Site Monitoring</vt:lpstr>
      <vt:lpstr>What to Expect During Monitoring </vt:lpstr>
      <vt:lpstr> Tenant File Compliance Expectations</vt:lpstr>
      <vt:lpstr>Tenant File Should Include</vt:lpstr>
      <vt:lpstr>DHCD Income Certification Requirements</vt:lpstr>
      <vt:lpstr>Documentation of Income</vt:lpstr>
      <vt:lpstr>Documentation of Income (cont.)</vt:lpstr>
      <vt:lpstr>Documentation of Income (cont.)</vt:lpstr>
      <vt:lpstr>Documentation of Income (cont.)</vt:lpstr>
      <vt:lpstr>Documentation of Asset Income</vt:lpstr>
      <vt:lpstr>Annual Recertifications</vt:lpstr>
      <vt:lpstr>Annual Recertifications (cont.)</vt:lpstr>
      <vt:lpstr>PowerPoint Presentation</vt:lpstr>
      <vt:lpstr>Compliance Monitoring of Rent and Incomes by Program   </vt:lpstr>
      <vt:lpstr>PowerPoint Presentation</vt:lpstr>
      <vt:lpstr>Rent and Occupancy Requirements</vt:lpstr>
      <vt:lpstr>On Site Compliance Monitoring Report</vt:lpstr>
      <vt:lpstr>Required Compliance Follow Up</vt:lpstr>
      <vt:lpstr>Desk Review Monitoring</vt:lpstr>
      <vt:lpstr>HIF, CBH, FCF On-going Reporting</vt:lpstr>
      <vt:lpstr>HOME Rent and UA Approvals  </vt:lpstr>
      <vt:lpstr>Annual HOME Rent Approval</vt:lpstr>
      <vt:lpstr>HOME Rent Approval Procedure </vt:lpstr>
      <vt:lpstr>HOME Rent Approval Procedure (cont.)</vt:lpstr>
      <vt:lpstr>PowerPoint Presentation</vt:lpstr>
      <vt:lpstr>HOME Utility Allowances </vt:lpstr>
      <vt:lpstr>HOME Utility Allowances</vt:lpstr>
      <vt:lpstr>HOME Utility Allowances</vt:lpstr>
      <vt:lpstr>Program-Approved UA Calculation Methods</vt:lpstr>
      <vt:lpstr>Web Resources:</vt:lpstr>
      <vt:lpstr>FinePoint Contact Information </vt:lpstr>
      <vt:lpstr>DHCD Contact Information  </vt:lpstr>
      <vt:lpstr>CEDAC and MassHousing Contact  Information</vt:lpstr>
      <vt:lpstr>DHCD Occupancy Compliance Training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DHCD Occupancy Compliance Training</dc:title>
  <dc:creator>laurietickle</dc:creator>
  <cp:lastModifiedBy>Morales, Mary (OCD)</cp:lastModifiedBy>
  <cp:revision>19</cp:revision>
  <cp:lastPrinted>2018-11-09T15:46:52Z</cp:lastPrinted>
  <dcterms:created xsi:type="dcterms:W3CDTF">2018-11-01T15:32:08Z</dcterms:created>
  <dcterms:modified xsi:type="dcterms:W3CDTF">2018-11-13T18:56:35Z</dcterms:modified>
</cp:coreProperties>
</file>